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 id="2147483692" r:id="rId2"/>
  </p:sldMasterIdLst>
  <p:notesMasterIdLst>
    <p:notesMasterId r:id="rId44"/>
  </p:notesMasterIdLst>
  <p:sldIdLst>
    <p:sldId id="256"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9" r:id="rId37"/>
    <p:sldId id="305" r:id="rId38"/>
    <p:sldId id="306" r:id="rId39"/>
    <p:sldId id="307" r:id="rId40"/>
    <p:sldId id="308" r:id="rId41"/>
    <p:sldId id="309" r:id="rId42"/>
    <p:sldId id="310" r:id="rId43"/>
  </p:sldIdLst>
  <p:sldSz cx="9144000" cy="5143500" type="screen16x9"/>
  <p:notesSz cx="6858000" cy="9144000"/>
  <p:embeddedFontLst>
    <p:embeddedFont>
      <p:font typeface="Bebas Neue" panose="020B0606020202050201" pitchFamily="34" charset="0"/>
      <p:regular r:id="rId45"/>
    </p:embeddedFont>
    <p:embeddedFont>
      <p:font typeface="Hepta Slab" panose="020B0604020202020204" charset="0"/>
      <p:regular r:id="rId46"/>
      <p:bold r:id="rId47"/>
    </p:embeddedFont>
    <p:embeddedFont>
      <p:font typeface="Inter" panose="020B0604020202020204" charset="0"/>
      <p:regular r:id="rId48"/>
      <p:bold r:id="rId49"/>
    </p:embeddedFont>
    <p:embeddedFont>
      <p:font typeface="Proxima Nova" panose="020B0604020202020204" charset="0"/>
      <p:regular r:id="rId50"/>
      <p:bold r:id="rId51"/>
      <p:italic r:id="rId52"/>
      <p:boldItalic r:id="rId53"/>
    </p:embeddedFont>
    <p:embeddedFont>
      <p:font typeface="PT Sans" panose="020B0503020203020204" pitchFamily="34" charset="0"/>
      <p:regular r:id="rId54"/>
      <p:bold r:id="rId55"/>
      <p:italic r:id="rId56"/>
      <p:boldItalic r:id="rId57"/>
    </p:embeddedFont>
    <p:embeddedFont>
      <p:font typeface="Roboto Condensed Light" panose="02000000000000000000" pitchFamily="2" charset="0"/>
      <p:regular r:id="rId58"/>
      <p: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E4DC38-90AF-47B6-8173-0B7A56C31866}" v="19" dt="2024-04-17T00:03:24.063"/>
  </p1510:revLst>
</p1510:revInfo>
</file>

<file path=ppt/tableStyles.xml><?xml version="1.0" encoding="utf-8"?>
<a:tblStyleLst xmlns:a="http://schemas.openxmlformats.org/drawingml/2006/main" def="{E7FD308E-E979-4B3B-940D-29EB49EF4580}">
  <a:tblStyle styleId="{E7FD308E-E979-4B3B-940D-29EB49EF458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5" Type="http://schemas.openxmlformats.org/officeDocument/2006/relationships/slide" Target="slides/slide3.xml"/><Relationship Id="rId61"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microsoft.com/office/2016/11/relationships/changesInfo" Target="changesInfos/changesInfo1.xml"/><Relationship Id="rId8" Type="http://schemas.openxmlformats.org/officeDocument/2006/relationships/slide" Target="slides/slide6.xml"/><Relationship Id="rId51" Type="http://schemas.openxmlformats.org/officeDocument/2006/relationships/font" Target="fonts/font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 Ku" userId="81388cc015646a44" providerId="LiveId" clId="{1BE4DC38-90AF-47B6-8173-0B7A56C31866}"/>
    <pc:docChg chg="undo custSel addSld delSld modSld">
      <pc:chgData name="Paul Ku" userId="81388cc015646a44" providerId="LiveId" clId="{1BE4DC38-90AF-47B6-8173-0B7A56C31866}" dt="2024-04-18T20:16:45.156" v="354" actId="20577"/>
      <pc:docMkLst>
        <pc:docMk/>
      </pc:docMkLst>
      <pc:sldChg chg="modSp mod">
        <pc:chgData name="Paul Ku" userId="81388cc015646a44" providerId="LiveId" clId="{1BE4DC38-90AF-47B6-8173-0B7A56C31866}" dt="2024-04-17T00:21:30.379" v="343" actId="20577"/>
        <pc:sldMkLst>
          <pc:docMk/>
          <pc:sldMk cId="0" sldId="256"/>
        </pc:sldMkLst>
        <pc:spChg chg="mod">
          <ac:chgData name="Paul Ku" userId="81388cc015646a44" providerId="LiveId" clId="{1BE4DC38-90AF-47B6-8173-0B7A56C31866}" dt="2024-04-17T00:21:24.399" v="340" actId="20577"/>
          <ac:spMkLst>
            <pc:docMk/>
            <pc:sldMk cId="0" sldId="256"/>
            <ac:spMk id="1186" creationId="{00000000-0000-0000-0000-000000000000}"/>
          </ac:spMkLst>
        </pc:spChg>
        <pc:spChg chg="mod">
          <ac:chgData name="Paul Ku" userId="81388cc015646a44" providerId="LiveId" clId="{1BE4DC38-90AF-47B6-8173-0B7A56C31866}" dt="2024-04-17T00:21:30.379" v="343" actId="20577"/>
          <ac:spMkLst>
            <pc:docMk/>
            <pc:sldMk cId="0" sldId="256"/>
            <ac:spMk id="1187" creationId="{00000000-0000-0000-0000-000000000000}"/>
          </ac:spMkLst>
        </pc:spChg>
      </pc:sldChg>
      <pc:sldChg chg="addSp delSp modSp mod">
        <pc:chgData name="Paul Ku" userId="81388cc015646a44" providerId="LiveId" clId="{1BE4DC38-90AF-47B6-8173-0B7A56C31866}" dt="2024-04-17T00:19:05.581" v="315" actId="14100"/>
        <pc:sldMkLst>
          <pc:docMk/>
          <pc:sldMk cId="0" sldId="258"/>
        </pc:sldMkLst>
        <pc:spChg chg="add del mod">
          <ac:chgData name="Paul Ku" userId="81388cc015646a44" providerId="LiveId" clId="{1BE4DC38-90AF-47B6-8173-0B7A56C31866}" dt="2024-04-17T00:01:07.399" v="50" actId="478"/>
          <ac:spMkLst>
            <pc:docMk/>
            <pc:sldMk cId="0" sldId="258"/>
            <ac:spMk id="3" creationId="{72DD8ECC-EE0F-D60E-6442-151E4267985F}"/>
          </ac:spMkLst>
        </pc:spChg>
        <pc:spChg chg="add del mod">
          <ac:chgData name="Paul Ku" userId="81388cc015646a44" providerId="LiveId" clId="{1BE4DC38-90AF-47B6-8173-0B7A56C31866}" dt="2024-04-17T00:01:20.018" v="54" actId="478"/>
          <ac:spMkLst>
            <pc:docMk/>
            <pc:sldMk cId="0" sldId="258"/>
            <ac:spMk id="5" creationId="{39BCA268-8DCD-C23D-87F8-3E3D854BC0C0}"/>
          </ac:spMkLst>
        </pc:spChg>
        <pc:spChg chg="add del mod">
          <ac:chgData name="Paul Ku" userId="81388cc015646a44" providerId="LiveId" clId="{1BE4DC38-90AF-47B6-8173-0B7A56C31866}" dt="2024-04-17T00:01:21.726" v="55" actId="478"/>
          <ac:spMkLst>
            <pc:docMk/>
            <pc:sldMk cId="0" sldId="258"/>
            <ac:spMk id="7" creationId="{E35D6236-826F-5D46-95D6-C4759555812B}"/>
          </ac:spMkLst>
        </pc:spChg>
        <pc:spChg chg="add del mod">
          <ac:chgData name="Paul Ku" userId="81388cc015646a44" providerId="LiveId" clId="{1BE4DC38-90AF-47B6-8173-0B7A56C31866}" dt="2024-04-17T00:01:25.655" v="57" actId="478"/>
          <ac:spMkLst>
            <pc:docMk/>
            <pc:sldMk cId="0" sldId="258"/>
            <ac:spMk id="9" creationId="{58F20109-043D-AC40-C533-EB4C5C240875}"/>
          </ac:spMkLst>
        </pc:spChg>
        <pc:spChg chg="add mod">
          <ac:chgData name="Paul Ku" userId="81388cc015646a44" providerId="LiveId" clId="{1BE4DC38-90AF-47B6-8173-0B7A56C31866}" dt="2024-04-17T00:04:31.983" v="126" actId="1076"/>
          <ac:spMkLst>
            <pc:docMk/>
            <pc:sldMk cId="0" sldId="258"/>
            <ac:spMk id="10" creationId="{DCECBA4A-2233-6EBE-5544-F09AC265D90A}"/>
          </ac:spMkLst>
        </pc:spChg>
        <pc:spChg chg="add mod">
          <ac:chgData name="Paul Ku" userId="81388cc015646a44" providerId="LiveId" clId="{1BE4DC38-90AF-47B6-8173-0B7A56C31866}" dt="2024-04-17T00:04:31.983" v="126" actId="1076"/>
          <ac:spMkLst>
            <pc:docMk/>
            <pc:sldMk cId="0" sldId="258"/>
            <ac:spMk id="11" creationId="{4C57DF64-079D-44F2-E087-02C6B063E7AE}"/>
          </ac:spMkLst>
        </pc:spChg>
        <pc:spChg chg="add mod">
          <ac:chgData name="Paul Ku" userId="81388cc015646a44" providerId="LiveId" clId="{1BE4DC38-90AF-47B6-8173-0B7A56C31866}" dt="2024-04-17T00:18:53.150" v="311" actId="120"/>
          <ac:spMkLst>
            <pc:docMk/>
            <pc:sldMk cId="0" sldId="258"/>
            <ac:spMk id="12" creationId="{24E037AB-EB12-55C5-6804-BAD89679ED76}"/>
          </ac:spMkLst>
        </pc:spChg>
        <pc:spChg chg="mod">
          <ac:chgData name="Paul Ku" userId="81388cc015646a44" providerId="LiveId" clId="{1BE4DC38-90AF-47B6-8173-0B7A56C31866}" dt="2024-04-17T00:04:31.983" v="126" actId="1076"/>
          <ac:spMkLst>
            <pc:docMk/>
            <pc:sldMk cId="0" sldId="258"/>
            <ac:spMk id="1211" creationId="{00000000-0000-0000-0000-000000000000}"/>
          </ac:spMkLst>
        </pc:spChg>
        <pc:spChg chg="mod">
          <ac:chgData name="Paul Ku" userId="81388cc015646a44" providerId="LiveId" clId="{1BE4DC38-90AF-47B6-8173-0B7A56C31866}" dt="2024-04-17T00:04:31.983" v="126" actId="1076"/>
          <ac:spMkLst>
            <pc:docMk/>
            <pc:sldMk cId="0" sldId="258"/>
            <ac:spMk id="1212" creationId="{00000000-0000-0000-0000-000000000000}"/>
          </ac:spMkLst>
        </pc:spChg>
        <pc:spChg chg="mod">
          <ac:chgData name="Paul Ku" userId="81388cc015646a44" providerId="LiveId" clId="{1BE4DC38-90AF-47B6-8173-0B7A56C31866}" dt="2024-04-17T00:04:31.983" v="126" actId="1076"/>
          <ac:spMkLst>
            <pc:docMk/>
            <pc:sldMk cId="0" sldId="258"/>
            <ac:spMk id="1213" creationId="{00000000-0000-0000-0000-000000000000}"/>
          </ac:spMkLst>
        </pc:spChg>
        <pc:spChg chg="mod">
          <ac:chgData name="Paul Ku" userId="81388cc015646a44" providerId="LiveId" clId="{1BE4DC38-90AF-47B6-8173-0B7A56C31866}" dt="2024-04-17T00:04:31.983" v="126" actId="1076"/>
          <ac:spMkLst>
            <pc:docMk/>
            <pc:sldMk cId="0" sldId="258"/>
            <ac:spMk id="1214" creationId="{00000000-0000-0000-0000-000000000000}"/>
          </ac:spMkLst>
        </pc:spChg>
        <pc:spChg chg="mod">
          <ac:chgData name="Paul Ku" userId="81388cc015646a44" providerId="LiveId" clId="{1BE4DC38-90AF-47B6-8173-0B7A56C31866}" dt="2024-04-17T00:00:46.227" v="38" actId="20577"/>
          <ac:spMkLst>
            <pc:docMk/>
            <pc:sldMk cId="0" sldId="258"/>
            <ac:spMk id="1215" creationId="{00000000-0000-0000-0000-000000000000}"/>
          </ac:spMkLst>
        </pc:spChg>
        <pc:spChg chg="del mod">
          <ac:chgData name="Paul Ku" userId="81388cc015646a44" providerId="LiveId" clId="{1BE4DC38-90AF-47B6-8173-0B7A56C31866}" dt="2024-04-17T00:01:03.829" v="49" actId="478"/>
          <ac:spMkLst>
            <pc:docMk/>
            <pc:sldMk cId="0" sldId="258"/>
            <ac:spMk id="1216" creationId="{00000000-0000-0000-0000-000000000000}"/>
          </ac:spMkLst>
        </pc:spChg>
        <pc:spChg chg="del">
          <ac:chgData name="Paul Ku" userId="81388cc015646a44" providerId="LiveId" clId="{1BE4DC38-90AF-47B6-8173-0B7A56C31866}" dt="2024-04-17T00:01:24.430" v="56" actId="478"/>
          <ac:spMkLst>
            <pc:docMk/>
            <pc:sldMk cId="0" sldId="258"/>
            <ac:spMk id="1217" creationId="{00000000-0000-0000-0000-000000000000}"/>
          </ac:spMkLst>
        </pc:spChg>
        <pc:spChg chg="del mod">
          <ac:chgData name="Paul Ku" userId="81388cc015646a44" providerId="LiveId" clId="{1BE4DC38-90AF-47B6-8173-0B7A56C31866}" dt="2024-04-17T00:01:13.372" v="52" actId="478"/>
          <ac:spMkLst>
            <pc:docMk/>
            <pc:sldMk cId="0" sldId="258"/>
            <ac:spMk id="1218" creationId="{00000000-0000-0000-0000-000000000000}"/>
          </ac:spMkLst>
        </pc:spChg>
        <pc:spChg chg="del">
          <ac:chgData name="Paul Ku" userId="81388cc015646a44" providerId="LiveId" clId="{1BE4DC38-90AF-47B6-8173-0B7A56C31866}" dt="2024-04-17T00:01:15.555" v="53" actId="478"/>
          <ac:spMkLst>
            <pc:docMk/>
            <pc:sldMk cId="0" sldId="258"/>
            <ac:spMk id="1219" creationId="{00000000-0000-0000-0000-000000000000}"/>
          </ac:spMkLst>
        </pc:spChg>
        <pc:spChg chg="mod">
          <ac:chgData name="Paul Ku" userId="81388cc015646a44" providerId="LiveId" clId="{1BE4DC38-90AF-47B6-8173-0B7A56C31866}" dt="2024-04-17T00:04:31.983" v="126" actId="1076"/>
          <ac:spMkLst>
            <pc:docMk/>
            <pc:sldMk cId="0" sldId="258"/>
            <ac:spMk id="1220" creationId="{00000000-0000-0000-0000-000000000000}"/>
          </ac:spMkLst>
        </pc:spChg>
        <pc:spChg chg="mod">
          <ac:chgData name="Paul Ku" userId="81388cc015646a44" providerId="LiveId" clId="{1BE4DC38-90AF-47B6-8173-0B7A56C31866}" dt="2024-04-17T00:04:31.983" v="126" actId="1076"/>
          <ac:spMkLst>
            <pc:docMk/>
            <pc:sldMk cId="0" sldId="258"/>
            <ac:spMk id="1221" creationId="{00000000-0000-0000-0000-000000000000}"/>
          </ac:spMkLst>
        </pc:spChg>
        <pc:spChg chg="mod">
          <ac:chgData name="Paul Ku" userId="81388cc015646a44" providerId="LiveId" clId="{1BE4DC38-90AF-47B6-8173-0B7A56C31866}" dt="2024-04-17T00:04:31.983" v="126" actId="1076"/>
          <ac:spMkLst>
            <pc:docMk/>
            <pc:sldMk cId="0" sldId="258"/>
            <ac:spMk id="1222" creationId="{00000000-0000-0000-0000-000000000000}"/>
          </ac:spMkLst>
        </pc:spChg>
        <pc:spChg chg="mod">
          <ac:chgData name="Paul Ku" userId="81388cc015646a44" providerId="LiveId" clId="{1BE4DC38-90AF-47B6-8173-0B7A56C31866}" dt="2024-04-17T00:04:31.983" v="126" actId="1076"/>
          <ac:spMkLst>
            <pc:docMk/>
            <pc:sldMk cId="0" sldId="258"/>
            <ac:spMk id="1223" creationId="{00000000-0000-0000-0000-000000000000}"/>
          </ac:spMkLst>
        </pc:spChg>
        <pc:spChg chg="mod">
          <ac:chgData name="Paul Ku" userId="81388cc015646a44" providerId="LiveId" clId="{1BE4DC38-90AF-47B6-8173-0B7A56C31866}" dt="2024-04-17T00:18:46.601" v="309" actId="14100"/>
          <ac:spMkLst>
            <pc:docMk/>
            <pc:sldMk cId="0" sldId="258"/>
            <ac:spMk id="1224" creationId="{00000000-0000-0000-0000-000000000000}"/>
          </ac:spMkLst>
        </pc:spChg>
        <pc:spChg chg="mod">
          <ac:chgData name="Paul Ku" userId="81388cc015646a44" providerId="LiveId" clId="{1BE4DC38-90AF-47B6-8173-0B7A56C31866}" dt="2024-04-17T00:18:42.712" v="308" actId="14100"/>
          <ac:spMkLst>
            <pc:docMk/>
            <pc:sldMk cId="0" sldId="258"/>
            <ac:spMk id="1225" creationId="{00000000-0000-0000-0000-000000000000}"/>
          </ac:spMkLst>
        </pc:spChg>
        <pc:spChg chg="mod">
          <ac:chgData name="Paul Ku" userId="81388cc015646a44" providerId="LiveId" clId="{1BE4DC38-90AF-47B6-8173-0B7A56C31866}" dt="2024-04-17T00:18:56.016" v="312" actId="120"/>
          <ac:spMkLst>
            <pc:docMk/>
            <pc:sldMk cId="0" sldId="258"/>
            <ac:spMk id="1226" creationId="{00000000-0000-0000-0000-000000000000}"/>
          </ac:spMkLst>
        </pc:spChg>
        <pc:spChg chg="mod">
          <ac:chgData name="Paul Ku" userId="81388cc015646a44" providerId="LiveId" clId="{1BE4DC38-90AF-47B6-8173-0B7A56C31866}" dt="2024-04-17T00:19:05.581" v="315" actId="14100"/>
          <ac:spMkLst>
            <pc:docMk/>
            <pc:sldMk cId="0" sldId="258"/>
            <ac:spMk id="1227" creationId="{00000000-0000-0000-0000-000000000000}"/>
          </ac:spMkLst>
        </pc:spChg>
        <pc:spChg chg="mod">
          <ac:chgData name="Paul Ku" userId="81388cc015646a44" providerId="LiveId" clId="{1BE4DC38-90AF-47B6-8173-0B7A56C31866}" dt="2024-04-17T00:04:31.983" v="126" actId="1076"/>
          <ac:spMkLst>
            <pc:docMk/>
            <pc:sldMk cId="0" sldId="258"/>
            <ac:spMk id="1235" creationId="{00000000-0000-0000-0000-000000000000}"/>
          </ac:spMkLst>
        </pc:spChg>
      </pc:sldChg>
      <pc:sldChg chg="modSp del mod">
        <pc:chgData name="Paul Ku" userId="81388cc015646a44" providerId="LiveId" clId="{1BE4DC38-90AF-47B6-8173-0B7A56C31866}" dt="2024-04-18T20:09:06.687" v="344" actId="47"/>
        <pc:sldMkLst>
          <pc:docMk/>
          <pc:sldMk cId="0" sldId="259"/>
        </pc:sldMkLst>
        <pc:spChg chg="mod">
          <ac:chgData name="Paul Ku" userId="81388cc015646a44" providerId="LiveId" clId="{1BE4DC38-90AF-47B6-8173-0B7A56C31866}" dt="2024-04-17T00:05:43.325" v="128"/>
          <ac:spMkLst>
            <pc:docMk/>
            <pc:sldMk cId="0" sldId="259"/>
            <ac:spMk id="1244" creationId="{00000000-0000-0000-0000-000000000000}"/>
          </ac:spMkLst>
        </pc:spChg>
      </pc:sldChg>
      <pc:sldChg chg="addSp delSp modSp mod">
        <pc:chgData name="Paul Ku" userId="81388cc015646a44" providerId="LiveId" clId="{1BE4DC38-90AF-47B6-8173-0B7A56C31866}" dt="2024-04-18T20:16:45.156" v="354" actId="20577"/>
        <pc:sldMkLst>
          <pc:docMk/>
          <pc:sldMk cId="0" sldId="260"/>
        </pc:sldMkLst>
        <pc:spChg chg="add del mod">
          <ac:chgData name="Paul Ku" userId="81388cc015646a44" providerId="LiveId" clId="{1BE4DC38-90AF-47B6-8173-0B7A56C31866}" dt="2024-04-18T20:16:16.485" v="349" actId="478"/>
          <ac:spMkLst>
            <pc:docMk/>
            <pc:sldMk cId="0" sldId="260"/>
            <ac:spMk id="3" creationId="{D97A7E72-BED5-BFA8-0D6F-453858C76F46}"/>
          </ac:spMkLst>
        </pc:spChg>
        <pc:spChg chg="del">
          <ac:chgData name="Paul Ku" userId="81388cc015646a44" providerId="LiveId" clId="{1BE4DC38-90AF-47B6-8173-0B7A56C31866}" dt="2024-04-18T20:16:08.037" v="347" actId="478"/>
          <ac:spMkLst>
            <pc:docMk/>
            <pc:sldMk cId="0" sldId="260"/>
            <ac:spMk id="1351" creationId="{00000000-0000-0000-0000-000000000000}"/>
          </ac:spMkLst>
        </pc:spChg>
        <pc:spChg chg="mod">
          <ac:chgData name="Paul Ku" userId="81388cc015646a44" providerId="LiveId" clId="{1BE4DC38-90AF-47B6-8173-0B7A56C31866}" dt="2024-04-18T20:16:19.985" v="350" actId="1076"/>
          <ac:spMkLst>
            <pc:docMk/>
            <pc:sldMk cId="0" sldId="260"/>
            <ac:spMk id="1352" creationId="{00000000-0000-0000-0000-000000000000}"/>
          </ac:spMkLst>
        </pc:spChg>
        <pc:spChg chg="del mod">
          <ac:chgData name="Paul Ku" userId="81388cc015646a44" providerId="LiveId" clId="{1BE4DC38-90AF-47B6-8173-0B7A56C31866}" dt="2024-04-18T20:16:10.319" v="348" actId="478"/>
          <ac:spMkLst>
            <pc:docMk/>
            <pc:sldMk cId="0" sldId="260"/>
            <ac:spMk id="1353" creationId="{00000000-0000-0000-0000-000000000000}"/>
          </ac:spMkLst>
        </pc:spChg>
        <pc:spChg chg="mod">
          <ac:chgData name="Paul Ku" userId="81388cc015646a44" providerId="LiveId" clId="{1BE4DC38-90AF-47B6-8173-0B7A56C31866}" dt="2024-04-18T20:16:45.156" v="354" actId="20577"/>
          <ac:spMkLst>
            <pc:docMk/>
            <pc:sldMk cId="0" sldId="260"/>
            <ac:spMk id="1354" creationId="{00000000-0000-0000-0000-000000000000}"/>
          </ac:spMkLst>
        </pc:spChg>
      </pc:sldChg>
      <pc:sldChg chg="modSp mod">
        <pc:chgData name="Paul Ku" userId="81388cc015646a44" providerId="LiveId" clId="{1BE4DC38-90AF-47B6-8173-0B7A56C31866}" dt="2024-04-17T00:07:24.338" v="155" actId="14100"/>
        <pc:sldMkLst>
          <pc:docMk/>
          <pc:sldMk cId="0" sldId="261"/>
        </pc:sldMkLst>
        <pc:spChg chg="mod">
          <ac:chgData name="Paul Ku" userId="81388cc015646a44" providerId="LiveId" clId="{1BE4DC38-90AF-47B6-8173-0B7A56C31866}" dt="2024-04-17T00:07:24.338" v="155" actId="14100"/>
          <ac:spMkLst>
            <pc:docMk/>
            <pc:sldMk cId="0" sldId="261"/>
            <ac:spMk id="1505" creationId="{00000000-0000-0000-0000-000000000000}"/>
          </ac:spMkLst>
        </pc:spChg>
      </pc:sldChg>
      <pc:sldChg chg="addSp delSp modSp mod">
        <pc:chgData name="Paul Ku" userId="81388cc015646a44" providerId="LiveId" clId="{1BE4DC38-90AF-47B6-8173-0B7A56C31866}" dt="2024-04-17T00:10:08.055" v="180" actId="1076"/>
        <pc:sldMkLst>
          <pc:docMk/>
          <pc:sldMk cId="0" sldId="262"/>
        </pc:sldMkLst>
        <pc:spChg chg="add del mod">
          <ac:chgData name="Paul Ku" userId="81388cc015646a44" providerId="LiveId" clId="{1BE4DC38-90AF-47B6-8173-0B7A56C31866}" dt="2024-04-17T00:09:41.917" v="176" actId="478"/>
          <ac:spMkLst>
            <pc:docMk/>
            <pc:sldMk cId="0" sldId="262"/>
            <ac:spMk id="3" creationId="{B94BE64D-C08C-5E4F-D61E-D0A45AAB52A2}"/>
          </ac:spMkLst>
        </pc:spChg>
        <pc:spChg chg="mod">
          <ac:chgData name="Paul Ku" userId="81388cc015646a44" providerId="LiveId" clId="{1BE4DC38-90AF-47B6-8173-0B7A56C31866}" dt="2024-04-17T00:10:08.055" v="180" actId="1076"/>
          <ac:spMkLst>
            <pc:docMk/>
            <pc:sldMk cId="0" sldId="262"/>
            <ac:spMk id="1572" creationId="{00000000-0000-0000-0000-000000000000}"/>
          </ac:spMkLst>
        </pc:spChg>
        <pc:spChg chg="del mod">
          <ac:chgData name="Paul Ku" userId="81388cc015646a44" providerId="LiveId" clId="{1BE4DC38-90AF-47B6-8173-0B7A56C31866}" dt="2024-04-17T00:09:39.500" v="175" actId="478"/>
          <ac:spMkLst>
            <pc:docMk/>
            <pc:sldMk cId="0" sldId="262"/>
            <ac:spMk id="1573" creationId="{00000000-0000-0000-0000-000000000000}"/>
          </ac:spMkLst>
        </pc:spChg>
        <pc:spChg chg="mod">
          <ac:chgData name="Paul Ku" userId="81388cc015646a44" providerId="LiveId" clId="{1BE4DC38-90AF-47B6-8173-0B7A56C31866}" dt="2024-04-17T00:08:28.467" v="170" actId="20577"/>
          <ac:spMkLst>
            <pc:docMk/>
            <pc:sldMk cId="0" sldId="262"/>
            <ac:spMk id="1574" creationId="{00000000-0000-0000-0000-000000000000}"/>
          </ac:spMkLst>
        </pc:spChg>
        <pc:picChg chg="add mod">
          <ac:chgData name="Paul Ku" userId="81388cc015646a44" providerId="LiveId" clId="{1BE4DC38-90AF-47B6-8173-0B7A56C31866}" dt="2024-04-17T00:09:57.733" v="179" actId="1076"/>
          <ac:picMkLst>
            <pc:docMk/>
            <pc:sldMk cId="0" sldId="262"/>
            <ac:picMk id="5" creationId="{3D1126CB-BEE2-6712-3091-B301B0DFDB99}"/>
          </ac:picMkLst>
        </pc:picChg>
      </pc:sldChg>
      <pc:sldChg chg="modSp mod">
        <pc:chgData name="Paul Ku" userId="81388cc015646a44" providerId="LiveId" clId="{1BE4DC38-90AF-47B6-8173-0B7A56C31866}" dt="2024-04-17T00:12:35.817" v="241" actId="255"/>
        <pc:sldMkLst>
          <pc:docMk/>
          <pc:sldMk cId="0" sldId="263"/>
        </pc:sldMkLst>
        <pc:spChg chg="mod">
          <ac:chgData name="Paul Ku" userId="81388cc015646a44" providerId="LiveId" clId="{1BE4DC38-90AF-47B6-8173-0B7A56C31866}" dt="2024-04-17T00:12:07.703" v="235" actId="14100"/>
          <ac:spMkLst>
            <pc:docMk/>
            <pc:sldMk cId="0" sldId="263"/>
            <ac:spMk id="1595" creationId="{00000000-0000-0000-0000-000000000000}"/>
          </ac:spMkLst>
        </pc:spChg>
        <pc:spChg chg="mod">
          <ac:chgData name="Paul Ku" userId="81388cc015646a44" providerId="LiveId" clId="{1BE4DC38-90AF-47B6-8173-0B7A56C31866}" dt="2024-04-17T00:12:35.817" v="241" actId="255"/>
          <ac:spMkLst>
            <pc:docMk/>
            <pc:sldMk cId="0" sldId="263"/>
            <ac:spMk id="1596" creationId="{00000000-0000-0000-0000-000000000000}"/>
          </ac:spMkLst>
        </pc:spChg>
        <pc:picChg chg="mod">
          <ac:chgData name="Paul Ku" userId="81388cc015646a44" providerId="LiveId" clId="{1BE4DC38-90AF-47B6-8173-0B7A56C31866}" dt="2024-04-17T00:11:50.408" v="230" actId="1076"/>
          <ac:picMkLst>
            <pc:docMk/>
            <pc:sldMk cId="0" sldId="263"/>
            <ac:picMk id="1597" creationId="{00000000-0000-0000-0000-000000000000}"/>
          </ac:picMkLst>
        </pc:picChg>
      </pc:sldChg>
      <pc:sldChg chg="addSp delSp modSp mod">
        <pc:chgData name="Paul Ku" userId="81388cc015646a44" providerId="LiveId" clId="{1BE4DC38-90AF-47B6-8173-0B7A56C31866}" dt="2024-04-17T00:18:14.739" v="305" actId="1076"/>
        <pc:sldMkLst>
          <pc:docMk/>
          <pc:sldMk cId="0" sldId="264"/>
        </pc:sldMkLst>
        <pc:spChg chg="add del mod">
          <ac:chgData name="Paul Ku" userId="81388cc015646a44" providerId="LiveId" clId="{1BE4DC38-90AF-47B6-8173-0B7A56C31866}" dt="2024-04-17T00:14:54.937" v="263" actId="478"/>
          <ac:spMkLst>
            <pc:docMk/>
            <pc:sldMk cId="0" sldId="264"/>
            <ac:spMk id="3" creationId="{970436F8-03A2-9086-03C8-77AE6A3948A5}"/>
          </ac:spMkLst>
        </pc:spChg>
        <pc:spChg chg="add del mod">
          <ac:chgData name="Paul Ku" userId="81388cc015646a44" providerId="LiveId" clId="{1BE4DC38-90AF-47B6-8173-0B7A56C31866}" dt="2024-04-17T00:15:00.939" v="265" actId="478"/>
          <ac:spMkLst>
            <pc:docMk/>
            <pc:sldMk cId="0" sldId="264"/>
            <ac:spMk id="5" creationId="{3FA91ABC-A920-C423-B53C-9080BE9BB2B0}"/>
          </ac:spMkLst>
        </pc:spChg>
        <pc:spChg chg="mod">
          <ac:chgData name="Paul Ku" userId="81388cc015646a44" providerId="LiveId" clId="{1BE4DC38-90AF-47B6-8173-0B7A56C31866}" dt="2024-04-17T00:17:35.300" v="297" actId="1076"/>
          <ac:spMkLst>
            <pc:docMk/>
            <pc:sldMk cId="0" sldId="264"/>
            <ac:spMk id="1631" creationId="{00000000-0000-0000-0000-000000000000}"/>
          </ac:spMkLst>
        </pc:spChg>
        <pc:spChg chg="mod">
          <ac:chgData name="Paul Ku" userId="81388cc015646a44" providerId="LiveId" clId="{1BE4DC38-90AF-47B6-8173-0B7A56C31866}" dt="2024-04-17T00:18:04.948" v="303" actId="14100"/>
          <ac:spMkLst>
            <pc:docMk/>
            <pc:sldMk cId="0" sldId="264"/>
            <ac:spMk id="1632" creationId="{00000000-0000-0000-0000-000000000000}"/>
          </ac:spMkLst>
        </pc:spChg>
        <pc:spChg chg="del">
          <ac:chgData name="Paul Ku" userId="81388cc015646a44" providerId="LiveId" clId="{1BE4DC38-90AF-47B6-8173-0B7A56C31866}" dt="2024-04-17T00:14:51.899" v="262" actId="478"/>
          <ac:spMkLst>
            <pc:docMk/>
            <pc:sldMk cId="0" sldId="264"/>
            <ac:spMk id="1633" creationId="{00000000-0000-0000-0000-000000000000}"/>
          </ac:spMkLst>
        </pc:spChg>
        <pc:spChg chg="mod">
          <ac:chgData name="Paul Ku" userId="81388cc015646a44" providerId="LiveId" clId="{1BE4DC38-90AF-47B6-8173-0B7A56C31866}" dt="2024-04-17T00:17:48.002" v="300" actId="1076"/>
          <ac:spMkLst>
            <pc:docMk/>
            <pc:sldMk cId="0" sldId="264"/>
            <ac:spMk id="1634" creationId="{00000000-0000-0000-0000-000000000000}"/>
          </ac:spMkLst>
        </pc:spChg>
        <pc:spChg chg="del">
          <ac:chgData name="Paul Ku" userId="81388cc015646a44" providerId="LiveId" clId="{1BE4DC38-90AF-47B6-8173-0B7A56C31866}" dt="2024-04-17T00:14:56.908" v="264" actId="478"/>
          <ac:spMkLst>
            <pc:docMk/>
            <pc:sldMk cId="0" sldId="264"/>
            <ac:spMk id="1635" creationId="{00000000-0000-0000-0000-000000000000}"/>
          </ac:spMkLst>
        </pc:spChg>
        <pc:spChg chg="mod">
          <ac:chgData name="Paul Ku" userId="81388cc015646a44" providerId="LiveId" clId="{1BE4DC38-90AF-47B6-8173-0B7A56C31866}" dt="2024-04-17T00:16:43.615" v="284" actId="1076"/>
          <ac:spMkLst>
            <pc:docMk/>
            <pc:sldMk cId="0" sldId="264"/>
            <ac:spMk id="1695" creationId="{00000000-0000-0000-0000-000000000000}"/>
          </ac:spMkLst>
        </pc:spChg>
        <pc:spChg chg="mod">
          <ac:chgData name="Paul Ku" userId="81388cc015646a44" providerId="LiveId" clId="{1BE4DC38-90AF-47B6-8173-0B7A56C31866}" dt="2024-04-17T00:16:43.615" v="284" actId="1076"/>
          <ac:spMkLst>
            <pc:docMk/>
            <pc:sldMk cId="0" sldId="264"/>
            <ac:spMk id="1696" creationId="{00000000-0000-0000-0000-000000000000}"/>
          </ac:spMkLst>
        </pc:spChg>
        <pc:grpChg chg="mod">
          <ac:chgData name="Paul Ku" userId="81388cc015646a44" providerId="LiveId" clId="{1BE4DC38-90AF-47B6-8173-0B7A56C31866}" dt="2024-04-17T00:18:11.002" v="304" actId="1076"/>
          <ac:grpSpMkLst>
            <pc:docMk/>
            <pc:sldMk cId="0" sldId="264"/>
            <ac:grpSpMk id="1636" creationId="{00000000-0000-0000-0000-000000000000}"/>
          </ac:grpSpMkLst>
        </pc:grpChg>
        <pc:grpChg chg="mod">
          <ac:chgData name="Paul Ku" userId="81388cc015646a44" providerId="LiveId" clId="{1BE4DC38-90AF-47B6-8173-0B7A56C31866}" dt="2024-04-17T00:18:14.739" v="305" actId="1076"/>
          <ac:grpSpMkLst>
            <pc:docMk/>
            <pc:sldMk cId="0" sldId="264"/>
            <ac:grpSpMk id="1661" creationId="{00000000-0000-0000-0000-000000000000}"/>
          </ac:grpSpMkLst>
        </pc:grpChg>
      </pc:sldChg>
      <pc:sldChg chg="modSp mod">
        <pc:chgData name="Paul Ku" userId="81388cc015646a44" providerId="LiveId" clId="{1BE4DC38-90AF-47B6-8173-0B7A56C31866}" dt="2024-04-17T00:19:48.766" v="322" actId="6549"/>
        <pc:sldMkLst>
          <pc:docMk/>
          <pc:sldMk cId="0" sldId="277"/>
        </pc:sldMkLst>
        <pc:spChg chg="mod">
          <ac:chgData name="Paul Ku" userId="81388cc015646a44" providerId="LiveId" clId="{1BE4DC38-90AF-47B6-8173-0B7A56C31866}" dt="2024-04-17T00:19:48.766" v="322" actId="6549"/>
          <ac:spMkLst>
            <pc:docMk/>
            <pc:sldMk cId="0" sldId="277"/>
            <ac:spMk id="2708" creationId="{00000000-0000-0000-0000-000000000000}"/>
          </ac:spMkLst>
        </pc:spChg>
      </pc:sldChg>
      <pc:sldChg chg="del">
        <pc:chgData name="Paul Ku" userId="81388cc015646a44" providerId="LiveId" clId="{1BE4DC38-90AF-47B6-8173-0B7A56C31866}" dt="2024-04-17T00:20:05.307" v="323" actId="47"/>
        <pc:sldMkLst>
          <pc:docMk/>
          <pc:sldMk cId="0" sldId="278"/>
        </pc:sldMkLst>
      </pc:sldChg>
      <pc:sldChg chg="del">
        <pc:chgData name="Paul Ku" userId="81388cc015646a44" providerId="LiveId" clId="{1BE4DC38-90AF-47B6-8173-0B7A56C31866}" dt="2024-04-17T00:20:15.564" v="324" actId="47"/>
        <pc:sldMkLst>
          <pc:docMk/>
          <pc:sldMk cId="0" sldId="279"/>
        </pc:sldMkLst>
      </pc:sldChg>
      <pc:sldChg chg="del">
        <pc:chgData name="Paul Ku" userId="81388cc015646a44" providerId="LiveId" clId="{1BE4DC38-90AF-47B6-8173-0B7A56C31866}" dt="2024-04-16T00:48:31.210" v="0" actId="47"/>
        <pc:sldMkLst>
          <pc:docMk/>
          <pc:sldMk cId="0" sldId="294"/>
        </pc:sldMkLst>
      </pc:sldChg>
      <pc:sldChg chg="del">
        <pc:chgData name="Paul Ku" userId="81388cc015646a44" providerId="LiveId" clId="{1BE4DC38-90AF-47B6-8173-0B7A56C31866}" dt="2024-04-16T00:48:33.895" v="1" actId="47"/>
        <pc:sldMkLst>
          <pc:docMk/>
          <pc:sldMk cId="0" sldId="295"/>
        </pc:sldMkLst>
      </pc:sldChg>
      <pc:sldChg chg="del">
        <pc:chgData name="Paul Ku" userId="81388cc015646a44" providerId="LiveId" clId="{1BE4DC38-90AF-47B6-8173-0B7A56C31866}" dt="2024-04-16T00:48:37.006" v="2" actId="47"/>
        <pc:sldMkLst>
          <pc:docMk/>
          <pc:sldMk cId="0" sldId="296"/>
        </pc:sldMkLst>
      </pc:sldChg>
      <pc:sldChg chg="del">
        <pc:chgData name="Paul Ku" userId="81388cc015646a44" providerId="LiveId" clId="{1BE4DC38-90AF-47B6-8173-0B7A56C31866}" dt="2024-04-16T00:48:48.431" v="3" actId="47"/>
        <pc:sldMkLst>
          <pc:docMk/>
          <pc:sldMk cId="0" sldId="297"/>
        </pc:sldMkLst>
      </pc:sldChg>
      <pc:sldChg chg="del">
        <pc:chgData name="Paul Ku" userId="81388cc015646a44" providerId="LiveId" clId="{1BE4DC38-90AF-47B6-8173-0B7A56C31866}" dt="2024-04-16T00:48:54.555" v="4" actId="47"/>
        <pc:sldMkLst>
          <pc:docMk/>
          <pc:sldMk cId="0" sldId="298"/>
        </pc:sldMkLst>
      </pc:sldChg>
      <pc:sldChg chg="del">
        <pc:chgData name="Paul Ku" userId="81388cc015646a44" providerId="LiveId" clId="{1BE4DC38-90AF-47B6-8173-0B7A56C31866}" dt="2024-04-16T00:48:59.414" v="5" actId="47"/>
        <pc:sldMkLst>
          <pc:docMk/>
          <pc:sldMk cId="0" sldId="300"/>
        </pc:sldMkLst>
      </pc:sldChg>
      <pc:sldChg chg="del">
        <pc:chgData name="Paul Ku" userId="81388cc015646a44" providerId="LiveId" clId="{1BE4DC38-90AF-47B6-8173-0B7A56C31866}" dt="2024-04-16T00:49:00.989" v="6" actId="47"/>
        <pc:sldMkLst>
          <pc:docMk/>
          <pc:sldMk cId="0" sldId="301"/>
        </pc:sldMkLst>
      </pc:sldChg>
      <pc:sldChg chg="del">
        <pc:chgData name="Paul Ku" userId="81388cc015646a44" providerId="LiveId" clId="{1BE4DC38-90AF-47B6-8173-0B7A56C31866}" dt="2024-04-16T00:49:10.846" v="7" actId="47"/>
        <pc:sldMkLst>
          <pc:docMk/>
          <pc:sldMk cId="0" sldId="302"/>
        </pc:sldMkLst>
      </pc:sldChg>
      <pc:sldChg chg="del">
        <pc:chgData name="Paul Ku" userId="81388cc015646a44" providerId="LiveId" clId="{1BE4DC38-90AF-47B6-8173-0B7A56C31866}" dt="2024-04-16T00:49:13.580" v="8" actId="47"/>
        <pc:sldMkLst>
          <pc:docMk/>
          <pc:sldMk cId="0" sldId="303"/>
        </pc:sldMkLst>
      </pc:sldChg>
      <pc:sldChg chg="del">
        <pc:chgData name="Paul Ku" userId="81388cc015646a44" providerId="LiveId" clId="{1BE4DC38-90AF-47B6-8173-0B7A56C31866}" dt="2024-04-16T00:49:18.251" v="9" actId="47"/>
        <pc:sldMkLst>
          <pc:docMk/>
          <pc:sldMk cId="0" sldId="304"/>
        </pc:sldMkLst>
      </pc:sldChg>
      <pc:sldChg chg="add del">
        <pc:chgData name="Paul Ku" userId="81388cc015646a44" providerId="LiveId" clId="{1BE4DC38-90AF-47B6-8173-0B7A56C31866}" dt="2024-04-16T00:49:37.595" v="15" actId="47"/>
        <pc:sldMkLst>
          <pc:docMk/>
          <pc:sldMk cId="0" sldId="305"/>
        </pc:sldMkLst>
      </pc:sldChg>
      <pc:sldChg chg="modSp mod">
        <pc:chgData name="Paul Ku" userId="81388cc015646a44" providerId="LiveId" clId="{1BE4DC38-90AF-47B6-8173-0B7A56C31866}" dt="2024-04-16T00:49:36.117" v="14" actId="1076"/>
        <pc:sldMkLst>
          <pc:docMk/>
          <pc:sldMk cId="0" sldId="306"/>
        </pc:sldMkLst>
        <pc:grpChg chg="mod">
          <ac:chgData name="Paul Ku" userId="81388cc015646a44" providerId="LiveId" clId="{1BE4DC38-90AF-47B6-8173-0B7A56C31866}" dt="2024-04-16T00:49:36.117" v="14" actId="1076"/>
          <ac:grpSpMkLst>
            <pc:docMk/>
            <pc:sldMk cId="0" sldId="306"/>
            <ac:grpSpMk id="11341" creationId="{00000000-0000-0000-0000-000000000000}"/>
          </ac:grpSpMkLst>
        </pc:grpChg>
      </pc:sldChg>
      <pc:sldChg chg="del">
        <pc:chgData name="Paul Ku" userId="81388cc015646a44" providerId="LiveId" clId="{1BE4DC38-90AF-47B6-8173-0B7A56C31866}" dt="2024-04-16T00:49:52.870" v="16" actId="47"/>
        <pc:sldMkLst>
          <pc:docMk/>
          <pc:sldMk cId="0" sldId="311"/>
        </pc:sldMkLst>
      </pc:sldChg>
      <pc:sldMasterChg chg="delSldLayout">
        <pc:chgData name="Paul Ku" userId="81388cc015646a44" providerId="LiveId" clId="{1BE4DC38-90AF-47B6-8173-0B7A56C31866}" dt="2024-04-18T20:09:06.687" v="344" actId="47"/>
        <pc:sldMasterMkLst>
          <pc:docMk/>
          <pc:sldMasterMk cId="0" sldId="2147483691"/>
        </pc:sldMasterMkLst>
        <pc:sldLayoutChg chg="del">
          <pc:chgData name="Paul Ku" userId="81388cc015646a44" providerId="LiveId" clId="{1BE4DC38-90AF-47B6-8173-0B7A56C31866}" dt="2024-04-17T00:20:15.564" v="324" actId="47"/>
          <pc:sldLayoutMkLst>
            <pc:docMk/>
            <pc:sldMasterMk cId="0" sldId="2147483691"/>
            <pc:sldLayoutMk cId="0" sldId="2147483662"/>
          </pc:sldLayoutMkLst>
        </pc:sldLayoutChg>
        <pc:sldLayoutChg chg="del">
          <pc:chgData name="Paul Ku" userId="81388cc015646a44" providerId="LiveId" clId="{1BE4DC38-90AF-47B6-8173-0B7A56C31866}" dt="2024-04-18T20:09:06.687" v="344" actId="47"/>
          <pc:sldLayoutMkLst>
            <pc:docMk/>
            <pc:sldMasterMk cId="0" sldId="2147483691"/>
            <pc:sldLayoutMk cId="0" sldId="2147483663"/>
          </pc:sldLayoutMkLst>
        </pc:sldLayoutChg>
        <pc:sldLayoutChg chg="del">
          <pc:chgData name="Paul Ku" userId="81388cc015646a44" providerId="LiveId" clId="{1BE4DC38-90AF-47B6-8173-0B7A56C31866}" dt="2024-04-17T00:20:05.307" v="323" actId="47"/>
          <pc:sldLayoutMkLst>
            <pc:docMk/>
            <pc:sldMasterMk cId="0" sldId="2147483691"/>
            <pc:sldLayoutMk cId="0" sldId="2147483667"/>
          </pc:sldLayoutMkLst>
        </pc:sldLayoutChg>
      </pc:sldMasterChg>
    </pc:docChg>
  </pc:docChgLst>
</pc:chgInfo>
</file>

<file path=ppt/media/image1.png>
</file>

<file path=ppt/media/image2.jp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194ac7f5f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194ac7f5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2"/>
        <p:cNvGrpSpPr/>
        <p:nvPr/>
      </p:nvGrpSpPr>
      <p:grpSpPr>
        <a:xfrm>
          <a:off x="0" y="0"/>
          <a:ext cx="0" cy="0"/>
          <a:chOff x="0" y="0"/>
          <a:chExt cx="0" cy="0"/>
        </a:xfrm>
      </p:grpSpPr>
      <p:sp>
        <p:nvSpPr>
          <p:cNvPr id="1843" name="Google Shape;1843;g19593bb4fa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4" name="Google Shape;1844;g19593bb4fa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2"/>
        <p:cNvGrpSpPr/>
        <p:nvPr/>
      </p:nvGrpSpPr>
      <p:grpSpPr>
        <a:xfrm>
          <a:off x="0" y="0"/>
          <a:ext cx="0" cy="0"/>
          <a:chOff x="0" y="0"/>
          <a:chExt cx="0" cy="0"/>
        </a:xfrm>
      </p:grpSpPr>
      <p:sp>
        <p:nvSpPr>
          <p:cNvPr id="1863" name="Google Shape;1863;g19593bb4faa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 name="Google Shape;1864;g19593bb4faa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0"/>
        <p:cNvGrpSpPr/>
        <p:nvPr/>
      </p:nvGrpSpPr>
      <p:grpSpPr>
        <a:xfrm>
          <a:off x="0" y="0"/>
          <a:ext cx="0" cy="0"/>
          <a:chOff x="0" y="0"/>
          <a:chExt cx="0" cy="0"/>
        </a:xfrm>
      </p:grpSpPr>
      <p:sp>
        <p:nvSpPr>
          <p:cNvPr id="1961" name="Google Shape;1961;g19593bb4faa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2" name="Google Shape;1962;g19593bb4faa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9"/>
        <p:cNvGrpSpPr/>
        <p:nvPr/>
      </p:nvGrpSpPr>
      <p:grpSpPr>
        <a:xfrm>
          <a:off x="0" y="0"/>
          <a:ext cx="0" cy="0"/>
          <a:chOff x="0" y="0"/>
          <a:chExt cx="0" cy="0"/>
        </a:xfrm>
      </p:grpSpPr>
      <p:sp>
        <p:nvSpPr>
          <p:cNvPr id="2110" name="Google Shape;2110;g19593bb4faa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1" name="Google Shape;2111;g19593bb4faa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4"/>
        <p:cNvGrpSpPr/>
        <p:nvPr/>
      </p:nvGrpSpPr>
      <p:grpSpPr>
        <a:xfrm>
          <a:off x="0" y="0"/>
          <a:ext cx="0" cy="0"/>
          <a:chOff x="0" y="0"/>
          <a:chExt cx="0" cy="0"/>
        </a:xfrm>
      </p:grpSpPr>
      <p:sp>
        <p:nvSpPr>
          <p:cNvPr id="2145" name="Google Shape;2145;g19593bb4faa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6" name="Google Shape;2146;g19593bb4faa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2"/>
        <p:cNvGrpSpPr/>
        <p:nvPr/>
      </p:nvGrpSpPr>
      <p:grpSpPr>
        <a:xfrm>
          <a:off x="0" y="0"/>
          <a:ext cx="0" cy="0"/>
          <a:chOff x="0" y="0"/>
          <a:chExt cx="0" cy="0"/>
        </a:xfrm>
      </p:grpSpPr>
      <p:sp>
        <p:nvSpPr>
          <p:cNvPr id="2233" name="Google Shape;2233;g19593bb4faa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4" name="Google Shape;2234;g19593bb4faa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8"/>
        <p:cNvGrpSpPr/>
        <p:nvPr/>
      </p:nvGrpSpPr>
      <p:grpSpPr>
        <a:xfrm>
          <a:off x="0" y="0"/>
          <a:ext cx="0" cy="0"/>
          <a:chOff x="0" y="0"/>
          <a:chExt cx="0" cy="0"/>
        </a:xfrm>
      </p:grpSpPr>
      <p:sp>
        <p:nvSpPr>
          <p:cNvPr id="2349" name="Google Shape;2349;g19593bb4faa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0" name="Google Shape;2350;g19593bb4faa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0"/>
        <p:cNvGrpSpPr/>
        <p:nvPr/>
      </p:nvGrpSpPr>
      <p:grpSpPr>
        <a:xfrm>
          <a:off x="0" y="0"/>
          <a:ext cx="0" cy="0"/>
          <a:chOff x="0" y="0"/>
          <a:chExt cx="0" cy="0"/>
        </a:xfrm>
      </p:grpSpPr>
      <p:sp>
        <p:nvSpPr>
          <p:cNvPr id="2471" name="Google Shape;2471;g19593bb4faa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2" name="Google Shape;2472;g19593bb4faa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3"/>
        <p:cNvGrpSpPr/>
        <p:nvPr/>
      </p:nvGrpSpPr>
      <p:grpSpPr>
        <a:xfrm>
          <a:off x="0" y="0"/>
          <a:ext cx="0" cy="0"/>
          <a:chOff x="0" y="0"/>
          <a:chExt cx="0" cy="0"/>
        </a:xfrm>
      </p:grpSpPr>
      <p:sp>
        <p:nvSpPr>
          <p:cNvPr id="2624" name="Google Shape;2624;g19593bb4faa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5" name="Google Shape;2625;g19593bb4faa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6"/>
        <p:cNvGrpSpPr/>
        <p:nvPr/>
      </p:nvGrpSpPr>
      <p:grpSpPr>
        <a:xfrm>
          <a:off x="0" y="0"/>
          <a:ext cx="0" cy="0"/>
          <a:chOff x="0" y="0"/>
          <a:chExt cx="0" cy="0"/>
        </a:xfrm>
      </p:grpSpPr>
      <p:sp>
        <p:nvSpPr>
          <p:cNvPr id="2647" name="Google Shape;2647;g19593bb4faa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8" name="Google Shape;2648;g19593bb4faa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4"/>
        <p:cNvGrpSpPr/>
        <p:nvPr/>
      </p:nvGrpSpPr>
      <p:grpSpPr>
        <a:xfrm>
          <a:off x="0" y="0"/>
          <a:ext cx="0" cy="0"/>
          <a:chOff x="0" y="0"/>
          <a:chExt cx="0" cy="0"/>
        </a:xfrm>
      </p:grpSpPr>
      <p:sp>
        <p:nvSpPr>
          <p:cNvPr id="2705" name="Google Shape;2705;g19593bb4faa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6" name="Google Shape;2706;g19593bb4faa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2"/>
        <p:cNvGrpSpPr/>
        <p:nvPr/>
      </p:nvGrpSpPr>
      <p:grpSpPr>
        <a:xfrm>
          <a:off x="0" y="0"/>
          <a:ext cx="0" cy="0"/>
          <a:chOff x="0" y="0"/>
          <a:chExt cx="0" cy="0"/>
        </a:xfrm>
      </p:grpSpPr>
      <p:sp>
        <p:nvSpPr>
          <p:cNvPr id="2983" name="Google Shape;2983;g19593bb4faa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4" name="Google Shape;2984;g19593bb4faa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4"/>
        <p:cNvGrpSpPr/>
        <p:nvPr/>
      </p:nvGrpSpPr>
      <p:grpSpPr>
        <a:xfrm>
          <a:off x="0" y="0"/>
          <a:ext cx="0" cy="0"/>
          <a:chOff x="0" y="0"/>
          <a:chExt cx="0" cy="0"/>
        </a:xfrm>
      </p:grpSpPr>
      <p:sp>
        <p:nvSpPr>
          <p:cNvPr id="3055" name="Google Shape;3055;g19593bb4faa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6" name="Google Shape;3056;g19593bb4faa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4"/>
        <p:cNvGrpSpPr/>
        <p:nvPr/>
      </p:nvGrpSpPr>
      <p:grpSpPr>
        <a:xfrm>
          <a:off x="0" y="0"/>
          <a:ext cx="0" cy="0"/>
          <a:chOff x="0" y="0"/>
          <a:chExt cx="0" cy="0"/>
        </a:xfrm>
      </p:grpSpPr>
      <p:sp>
        <p:nvSpPr>
          <p:cNvPr id="3095" name="Google Shape;3095;g19593bb4faa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6" name="Google Shape;3096;g19593bb4faa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5"/>
        <p:cNvGrpSpPr/>
        <p:nvPr/>
      </p:nvGrpSpPr>
      <p:grpSpPr>
        <a:xfrm>
          <a:off x="0" y="0"/>
          <a:ext cx="0" cy="0"/>
          <a:chOff x="0" y="0"/>
          <a:chExt cx="0" cy="0"/>
        </a:xfrm>
      </p:grpSpPr>
      <p:sp>
        <p:nvSpPr>
          <p:cNvPr id="3136" name="Google Shape;3136;g19593bb4faa_0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7" name="Google Shape;3137;g19593bb4faa_0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5"/>
        <p:cNvGrpSpPr/>
        <p:nvPr/>
      </p:nvGrpSpPr>
      <p:grpSpPr>
        <a:xfrm>
          <a:off x="0" y="0"/>
          <a:ext cx="0" cy="0"/>
          <a:chOff x="0" y="0"/>
          <a:chExt cx="0" cy="0"/>
        </a:xfrm>
      </p:grpSpPr>
      <p:sp>
        <p:nvSpPr>
          <p:cNvPr id="3146" name="Google Shape;3146;g19593bb4faa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7" name="Google Shape;3147;g19593bb4faa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6"/>
        <p:cNvGrpSpPr/>
        <p:nvPr/>
      </p:nvGrpSpPr>
      <p:grpSpPr>
        <a:xfrm>
          <a:off x="0" y="0"/>
          <a:ext cx="0" cy="0"/>
          <a:chOff x="0" y="0"/>
          <a:chExt cx="0" cy="0"/>
        </a:xfrm>
      </p:grpSpPr>
      <p:sp>
        <p:nvSpPr>
          <p:cNvPr id="3167" name="Google Shape;3167;g19593bb4faa_0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8" name="Google Shape;3168;g19593bb4faa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1"/>
        <p:cNvGrpSpPr/>
        <p:nvPr/>
      </p:nvGrpSpPr>
      <p:grpSpPr>
        <a:xfrm>
          <a:off x="0" y="0"/>
          <a:ext cx="0" cy="0"/>
          <a:chOff x="0" y="0"/>
          <a:chExt cx="0" cy="0"/>
        </a:xfrm>
      </p:grpSpPr>
      <p:sp>
        <p:nvSpPr>
          <p:cNvPr id="3282" name="Google Shape;3282;g19593bb4faa_0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3" name="Google Shape;3283;g19593bb4faa_0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6"/>
        <p:cNvGrpSpPr/>
        <p:nvPr/>
      </p:nvGrpSpPr>
      <p:grpSpPr>
        <a:xfrm>
          <a:off x="0" y="0"/>
          <a:ext cx="0" cy="0"/>
          <a:chOff x="0" y="0"/>
          <a:chExt cx="0" cy="0"/>
        </a:xfrm>
      </p:grpSpPr>
      <p:sp>
        <p:nvSpPr>
          <p:cNvPr id="3317" name="Google Shape;3317;g19593bb4faa_0_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8" name="Google Shape;3318;g19593bb4faa_0_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5"/>
        <p:cNvGrpSpPr/>
        <p:nvPr/>
      </p:nvGrpSpPr>
      <p:grpSpPr>
        <a:xfrm>
          <a:off x="0" y="0"/>
          <a:ext cx="0" cy="0"/>
          <a:chOff x="0" y="0"/>
          <a:chExt cx="0" cy="0"/>
        </a:xfrm>
      </p:grpSpPr>
      <p:sp>
        <p:nvSpPr>
          <p:cNvPr id="3376" name="Google Shape;3376;g19593bb4faa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7" name="Google Shape;3377;g19593bb4faa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6"/>
        <p:cNvGrpSpPr/>
        <p:nvPr/>
      </p:nvGrpSpPr>
      <p:grpSpPr>
        <a:xfrm>
          <a:off x="0" y="0"/>
          <a:ext cx="0" cy="0"/>
          <a:chOff x="0" y="0"/>
          <a:chExt cx="0" cy="0"/>
        </a:xfrm>
      </p:grpSpPr>
      <p:sp>
        <p:nvSpPr>
          <p:cNvPr id="1347" name="Google Shape;134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8" name="Google Shape;134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2"/>
        <p:cNvGrpSpPr/>
        <p:nvPr/>
      </p:nvGrpSpPr>
      <p:grpSpPr>
        <a:xfrm>
          <a:off x="0" y="0"/>
          <a:ext cx="0" cy="0"/>
          <a:chOff x="0" y="0"/>
          <a:chExt cx="0" cy="0"/>
        </a:xfrm>
      </p:grpSpPr>
      <p:sp>
        <p:nvSpPr>
          <p:cNvPr id="3403" name="Google Shape;3403;g19593bb4faa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4" name="Google Shape;3404;g19593bb4faa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0"/>
        <p:cNvGrpSpPr/>
        <p:nvPr/>
      </p:nvGrpSpPr>
      <p:grpSpPr>
        <a:xfrm>
          <a:off x="0" y="0"/>
          <a:ext cx="0" cy="0"/>
          <a:chOff x="0" y="0"/>
          <a:chExt cx="0" cy="0"/>
        </a:xfrm>
      </p:grpSpPr>
      <p:sp>
        <p:nvSpPr>
          <p:cNvPr id="3431" name="Google Shape;3431;g19593bb4faa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2" name="Google Shape;3432;g19593bb4faa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6"/>
        <p:cNvGrpSpPr/>
        <p:nvPr/>
      </p:nvGrpSpPr>
      <p:grpSpPr>
        <a:xfrm>
          <a:off x="0" y="0"/>
          <a:ext cx="0" cy="0"/>
          <a:chOff x="0" y="0"/>
          <a:chExt cx="0" cy="0"/>
        </a:xfrm>
      </p:grpSpPr>
      <p:sp>
        <p:nvSpPr>
          <p:cNvPr id="3537" name="Google Shape;3537;g19593bb4faa_0_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8" name="Google Shape;3538;g19593bb4faa_0_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2"/>
        <p:cNvGrpSpPr/>
        <p:nvPr/>
      </p:nvGrpSpPr>
      <p:grpSpPr>
        <a:xfrm>
          <a:off x="0" y="0"/>
          <a:ext cx="0" cy="0"/>
          <a:chOff x="0" y="0"/>
          <a:chExt cx="0" cy="0"/>
        </a:xfrm>
      </p:grpSpPr>
      <p:sp>
        <p:nvSpPr>
          <p:cNvPr id="4563" name="Google Shape;4563;g19593bb4faa_0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4" name="Google Shape;4564;g19593bb4faa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0"/>
        <p:cNvGrpSpPr/>
        <p:nvPr/>
      </p:nvGrpSpPr>
      <p:grpSpPr>
        <a:xfrm>
          <a:off x="0" y="0"/>
          <a:ext cx="0" cy="0"/>
          <a:chOff x="0" y="0"/>
          <a:chExt cx="0" cy="0"/>
        </a:xfrm>
      </p:grpSpPr>
      <p:sp>
        <p:nvSpPr>
          <p:cNvPr id="5111" name="Google Shape;5111;g19593bb4faa_0_4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2" name="Google Shape;5112;g19593bb4faa_0_4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9593bb4faa_0_60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9593bb4faa_0_6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9"/>
        <p:cNvGrpSpPr/>
        <p:nvPr/>
      </p:nvGrpSpPr>
      <p:grpSpPr>
        <a:xfrm>
          <a:off x="0" y="0"/>
          <a:ext cx="0" cy="0"/>
          <a:chOff x="0" y="0"/>
          <a:chExt cx="0" cy="0"/>
        </a:xfrm>
      </p:grpSpPr>
      <p:sp>
        <p:nvSpPr>
          <p:cNvPr id="9860" name="Google Shape;9860;g19593bb4faa_0_10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1" name="Google Shape;9861;g19593bb4faa_0_10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66"/>
        <p:cNvGrpSpPr/>
        <p:nvPr/>
      </p:nvGrpSpPr>
      <p:grpSpPr>
        <a:xfrm>
          <a:off x="0" y="0"/>
          <a:ext cx="0" cy="0"/>
          <a:chOff x="0" y="0"/>
          <a:chExt cx="0" cy="0"/>
        </a:xfrm>
      </p:grpSpPr>
      <p:sp>
        <p:nvSpPr>
          <p:cNvPr id="11267" name="Google Shape;11267;g19593bb4faa_0_118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8" name="Google Shape;11268;g19593bb4faa_0_118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60"/>
        <p:cNvGrpSpPr/>
        <p:nvPr/>
      </p:nvGrpSpPr>
      <p:grpSpPr>
        <a:xfrm>
          <a:off x="0" y="0"/>
          <a:ext cx="0" cy="0"/>
          <a:chOff x="0" y="0"/>
          <a:chExt cx="0" cy="0"/>
        </a:xfrm>
      </p:grpSpPr>
      <p:sp>
        <p:nvSpPr>
          <p:cNvPr id="13661" name="Google Shape;13661;g19593bb4faa_0_14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62" name="Google Shape;13662;g19593bb4faa_0_14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4"/>
        <p:cNvGrpSpPr/>
        <p:nvPr/>
      </p:nvGrpSpPr>
      <p:grpSpPr>
        <a:xfrm>
          <a:off x="0" y="0"/>
          <a:ext cx="0" cy="0"/>
          <a:chOff x="0" y="0"/>
          <a:chExt cx="0" cy="0"/>
        </a:xfrm>
      </p:grpSpPr>
      <p:sp>
        <p:nvSpPr>
          <p:cNvPr id="15675" name="Google Shape;15675;g19593bb4faa_0_16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76" name="Google Shape;15676;g19593bb4faa_0_16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9"/>
        <p:cNvGrpSpPr/>
        <p:nvPr/>
      </p:nvGrpSpPr>
      <p:grpSpPr>
        <a:xfrm>
          <a:off x="0" y="0"/>
          <a:ext cx="0" cy="0"/>
          <a:chOff x="0" y="0"/>
          <a:chExt cx="0" cy="0"/>
        </a:xfrm>
      </p:grpSpPr>
      <p:sp>
        <p:nvSpPr>
          <p:cNvPr id="1500" name="Google Shape;1500;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1" name="Google Shape;1501;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10"/>
        <p:cNvGrpSpPr/>
        <p:nvPr/>
      </p:nvGrpSpPr>
      <p:grpSpPr>
        <a:xfrm>
          <a:off x="0" y="0"/>
          <a:ext cx="0" cy="0"/>
          <a:chOff x="0" y="0"/>
          <a:chExt cx="0" cy="0"/>
        </a:xfrm>
      </p:grpSpPr>
      <p:sp>
        <p:nvSpPr>
          <p:cNvPr id="17311" name="Google Shape;17311;g19593bb4faa_0_178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2" name="Google Shape;17312;g19593bb4faa_0_178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2"/>
        <p:cNvGrpSpPr/>
        <p:nvPr/>
      </p:nvGrpSpPr>
      <p:grpSpPr>
        <a:xfrm>
          <a:off x="0" y="0"/>
          <a:ext cx="0" cy="0"/>
          <a:chOff x="0" y="0"/>
          <a:chExt cx="0" cy="0"/>
        </a:xfrm>
      </p:grpSpPr>
      <p:sp>
        <p:nvSpPr>
          <p:cNvPr id="18353" name="Google Shape;18353;g19593bb4faa_0_188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54" name="Google Shape;18354;g19593bb4faa_0_188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8"/>
        <p:cNvGrpSpPr/>
        <p:nvPr/>
      </p:nvGrpSpPr>
      <p:grpSpPr>
        <a:xfrm>
          <a:off x="0" y="0"/>
          <a:ext cx="0" cy="0"/>
          <a:chOff x="0" y="0"/>
          <a:chExt cx="0" cy="0"/>
        </a:xfrm>
      </p:grpSpPr>
      <p:sp>
        <p:nvSpPr>
          <p:cNvPr id="1569" name="Google Shape;1569;g19593bb4faa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0" name="Google Shape;1570;g19593bb4faa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19593bb4fa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19593bb4fa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
        <p:cNvGrpSpPr/>
        <p:nvPr/>
      </p:nvGrpSpPr>
      <p:grpSpPr>
        <a:xfrm>
          <a:off x="0" y="0"/>
          <a:ext cx="0" cy="0"/>
          <a:chOff x="0" y="0"/>
          <a:chExt cx="0" cy="0"/>
        </a:xfrm>
      </p:grpSpPr>
      <p:sp>
        <p:nvSpPr>
          <p:cNvPr id="1628" name="Google Shape;1628;g19593bb4fa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 name="Google Shape;1629;g19593bb4fa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g19593bb4fa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0" name="Google Shape;1700;g19593bb4fa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2"/>
        <p:cNvGrpSpPr/>
        <p:nvPr/>
      </p:nvGrpSpPr>
      <p:grpSpPr>
        <a:xfrm>
          <a:off x="0" y="0"/>
          <a:ext cx="0" cy="0"/>
          <a:chOff x="0" y="0"/>
          <a:chExt cx="0" cy="0"/>
        </a:xfrm>
      </p:grpSpPr>
      <p:sp>
        <p:nvSpPr>
          <p:cNvPr id="1783" name="Google Shape;1783;g19593bb4faa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4" name="Google Shape;1784;g19593bb4faa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248100" y="539500"/>
            <a:ext cx="6647700" cy="15771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729350" y="2151388"/>
            <a:ext cx="56853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343476" y="662266"/>
            <a:ext cx="495059" cy="553007"/>
            <a:chOff x="4543425" y="1438150"/>
            <a:chExt cx="420325" cy="469525"/>
          </a:xfrm>
        </p:grpSpPr>
        <p:sp>
          <p:nvSpPr>
            <p:cNvPr id="12" name="Google Shape;12;p2"/>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424820" y="1983398"/>
            <a:ext cx="288413" cy="230581"/>
            <a:chOff x="5243250" y="2506925"/>
            <a:chExt cx="192250" cy="153700"/>
          </a:xfrm>
        </p:grpSpPr>
        <p:sp>
          <p:nvSpPr>
            <p:cNvPr id="22" name="Google Shape;22;p2"/>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310284" y="179228"/>
            <a:ext cx="8533400" cy="4245248"/>
            <a:chOff x="310284" y="179228"/>
            <a:chExt cx="8533400" cy="4245248"/>
          </a:xfrm>
        </p:grpSpPr>
        <p:sp>
          <p:nvSpPr>
            <p:cNvPr id="26" name="Google Shape;26;p2"/>
            <p:cNvSpPr/>
            <p:nvPr/>
          </p:nvSpPr>
          <p:spPr>
            <a:xfrm>
              <a:off x="2018823" y="1997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93454" y="435017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30768" y="28345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10284" y="11109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132776" y="1792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800652" y="2659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568150" y="16021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552177" y="3324090"/>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2"/>
            <p:cNvGrpSpPr/>
            <p:nvPr/>
          </p:nvGrpSpPr>
          <p:grpSpPr>
            <a:xfrm>
              <a:off x="462670" y="468764"/>
              <a:ext cx="8381014" cy="3955713"/>
              <a:chOff x="462670" y="468764"/>
              <a:chExt cx="8381014" cy="3955713"/>
            </a:xfrm>
          </p:grpSpPr>
          <p:sp>
            <p:nvSpPr>
              <p:cNvPr id="35" name="Google Shape;35;p2"/>
              <p:cNvSpPr/>
              <p:nvPr/>
            </p:nvSpPr>
            <p:spPr>
              <a:xfrm>
                <a:off x="8649170" y="42309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62670" y="4687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8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84"/>
        <p:cNvGrpSpPr/>
        <p:nvPr/>
      </p:nvGrpSpPr>
      <p:grpSpPr>
        <a:xfrm>
          <a:off x="0" y="0"/>
          <a:ext cx="0" cy="0"/>
          <a:chOff x="0" y="0"/>
          <a:chExt cx="0" cy="0"/>
        </a:xfrm>
      </p:grpSpPr>
      <p:sp>
        <p:nvSpPr>
          <p:cNvPr id="185" name="Google Shape;185;p13"/>
          <p:cNvSpPr txBox="1">
            <a:spLocks noGrp="1"/>
          </p:cNvSpPr>
          <p:nvPr>
            <p:ph type="subTitle" idx="1"/>
          </p:nvPr>
        </p:nvSpPr>
        <p:spPr>
          <a:xfrm>
            <a:off x="2134586" y="2050652"/>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6" name="Google Shape;186;p13"/>
          <p:cNvSpPr txBox="1">
            <a:spLocks noGrp="1"/>
          </p:cNvSpPr>
          <p:nvPr>
            <p:ph type="subTitle" idx="2"/>
          </p:nvPr>
        </p:nvSpPr>
        <p:spPr>
          <a:xfrm>
            <a:off x="5718811" y="2050652"/>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13"/>
          <p:cNvSpPr txBox="1">
            <a:spLocks noGrp="1"/>
          </p:cNvSpPr>
          <p:nvPr>
            <p:ph type="subTitle" idx="3"/>
          </p:nvPr>
        </p:nvSpPr>
        <p:spPr>
          <a:xfrm>
            <a:off x="2134586" y="3421925"/>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13"/>
          <p:cNvSpPr txBox="1">
            <a:spLocks noGrp="1"/>
          </p:cNvSpPr>
          <p:nvPr>
            <p:ph type="subTitle" idx="4"/>
          </p:nvPr>
        </p:nvSpPr>
        <p:spPr>
          <a:xfrm>
            <a:off x="5718811" y="3421925"/>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13"/>
          <p:cNvSpPr txBox="1">
            <a:spLocks noGrp="1"/>
          </p:cNvSpPr>
          <p:nvPr>
            <p:ph type="title" hasCustomPrompt="1"/>
          </p:nvPr>
        </p:nvSpPr>
        <p:spPr>
          <a:xfrm>
            <a:off x="1098443" y="1911885"/>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0" name="Google Shape;190;p13"/>
          <p:cNvSpPr txBox="1">
            <a:spLocks noGrp="1"/>
          </p:cNvSpPr>
          <p:nvPr>
            <p:ph type="title" idx="5" hasCustomPrompt="1"/>
          </p:nvPr>
        </p:nvSpPr>
        <p:spPr>
          <a:xfrm>
            <a:off x="1098443" y="3281700"/>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1" name="Google Shape;191;p13"/>
          <p:cNvSpPr txBox="1">
            <a:spLocks noGrp="1"/>
          </p:cNvSpPr>
          <p:nvPr>
            <p:ph type="title" idx="6" hasCustomPrompt="1"/>
          </p:nvPr>
        </p:nvSpPr>
        <p:spPr>
          <a:xfrm>
            <a:off x="4682618" y="1911885"/>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2" name="Google Shape;192;p13"/>
          <p:cNvSpPr txBox="1">
            <a:spLocks noGrp="1"/>
          </p:cNvSpPr>
          <p:nvPr>
            <p:ph type="title" idx="7" hasCustomPrompt="1"/>
          </p:nvPr>
        </p:nvSpPr>
        <p:spPr>
          <a:xfrm>
            <a:off x="4682618" y="3281699"/>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3" name="Google Shape;193;p13"/>
          <p:cNvSpPr txBox="1">
            <a:spLocks noGrp="1"/>
          </p:cNvSpPr>
          <p:nvPr>
            <p:ph type="subTitle" idx="8"/>
          </p:nvPr>
        </p:nvSpPr>
        <p:spPr>
          <a:xfrm>
            <a:off x="2134586" y="1738950"/>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4" name="Google Shape;194;p13"/>
          <p:cNvSpPr txBox="1">
            <a:spLocks noGrp="1"/>
          </p:cNvSpPr>
          <p:nvPr>
            <p:ph type="subTitle" idx="9"/>
          </p:nvPr>
        </p:nvSpPr>
        <p:spPr>
          <a:xfrm>
            <a:off x="2134586" y="3110225"/>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5" name="Google Shape;195;p13"/>
          <p:cNvSpPr txBox="1">
            <a:spLocks noGrp="1"/>
          </p:cNvSpPr>
          <p:nvPr>
            <p:ph type="subTitle" idx="13"/>
          </p:nvPr>
        </p:nvSpPr>
        <p:spPr>
          <a:xfrm>
            <a:off x="5718811" y="1738950"/>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6" name="Google Shape;196;p13"/>
          <p:cNvSpPr txBox="1">
            <a:spLocks noGrp="1"/>
          </p:cNvSpPr>
          <p:nvPr>
            <p:ph type="subTitle" idx="14"/>
          </p:nvPr>
        </p:nvSpPr>
        <p:spPr>
          <a:xfrm>
            <a:off x="5718811" y="3110225"/>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7" name="Google Shape;197;p13"/>
          <p:cNvSpPr txBox="1">
            <a:spLocks noGrp="1"/>
          </p:cNvSpPr>
          <p:nvPr>
            <p:ph type="title" idx="15"/>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198" name="Google Shape;198;p13"/>
          <p:cNvGrpSpPr/>
          <p:nvPr/>
        </p:nvGrpSpPr>
        <p:grpSpPr>
          <a:xfrm>
            <a:off x="424820" y="700860"/>
            <a:ext cx="288413" cy="230581"/>
            <a:chOff x="5243250" y="2506925"/>
            <a:chExt cx="192250" cy="153700"/>
          </a:xfrm>
        </p:grpSpPr>
        <p:sp>
          <p:nvSpPr>
            <p:cNvPr id="199" name="Google Shape;199;p13"/>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3"/>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13"/>
          <p:cNvGrpSpPr/>
          <p:nvPr/>
        </p:nvGrpSpPr>
        <p:grpSpPr>
          <a:xfrm>
            <a:off x="637017" y="350296"/>
            <a:ext cx="293027" cy="226005"/>
            <a:chOff x="5483150" y="2495300"/>
            <a:chExt cx="195325" cy="150650"/>
          </a:xfrm>
        </p:grpSpPr>
        <p:sp>
          <p:nvSpPr>
            <p:cNvPr id="203" name="Google Shape;203;p13"/>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3"/>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3"/>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13"/>
          <p:cNvSpPr/>
          <p:nvPr/>
        </p:nvSpPr>
        <p:spPr>
          <a:xfrm>
            <a:off x="3417752" y="5053300"/>
            <a:ext cx="2301077"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13"/>
          <p:cNvGrpSpPr/>
          <p:nvPr/>
        </p:nvGrpSpPr>
        <p:grpSpPr>
          <a:xfrm rot="-5400000">
            <a:off x="4411442" y="4282327"/>
            <a:ext cx="302521" cy="1239411"/>
            <a:chOff x="5400625" y="2964100"/>
            <a:chExt cx="253750" cy="1039600"/>
          </a:xfrm>
        </p:grpSpPr>
        <p:sp>
          <p:nvSpPr>
            <p:cNvPr id="208" name="Google Shape;208;p13"/>
            <p:cNvSpPr/>
            <p:nvPr/>
          </p:nvSpPr>
          <p:spPr>
            <a:xfrm>
              <a:off x="5525700" y="2964100"/>
              <a:ext cx="3600" cy="215850"/>
            </a:xfrm>
            <a:custGeom>
              <a:avLst/>
              <a:gdLst/>
              <a:ahLst/>
              <a:cxnLst/>
              <a:rect l="l" t="t" r="r" b="b"/>
              <a:pathLst>
                <a:path w="144" h="8634" extrusionOk="0">
                  <a:moveTo>
                    <a:pt x="0" y="1"/>
                  </a:moveTo>
                  <a:lnTo>
                    <a:pt x="0" y="8633"/>
                  </a:lnTo>
                  <a:lnTo>
                    <a:pt x="144" y="8633"/>
                  </a:lnTo>
                  <a:lnTo>
                    <a:pt x="14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3"/>
            <p:cNvSpPr/>
            <p:nvPr/>
          </p:nvSpPr>
          <p:spPr>
            <a:xfrm>
              <a:off x="5497500" y="3179925"/>
              <a:ext cx="60525" cy="131250"/>
            </a:xfrm>
            <a:custGeom>
              <a:avLst/>
              <a:gdLst/>
              <a:ahLst/>
              <a:cxnLst/>
              <a:rect l="l" t="t" r="r" b="b"/>
              <a:pathLst>
                <a:path w="2421" h="5250" extrusionOk="0">
                  <a:moveTo>
                    <a:pt x="1210" y="0"/>
                  </a:moveTo>
                  <a:cubicBezTo>
                    <a:pt x="534" y="0"/>
                    <a:pt x="1" y="1189"/>
                    <a:pt x="1" y="2625"/>
                  </a:cubicBezTo>
                  <a:cubicBezTo>
                    <a:pt x="1" y="4081"/>
                    <a:pt x="534" y="5249"/>
                    <a:pt x="1210" y="5249"/>
                  </a:cubicBezTo>
                  <a:cubicBezTo>
                    <a:pt x="1867" y="5249"/>
                    <a:pt x="2420" y="4081"/>
                    <a:pt x="2420" y="2625"/>
                  </a:cubicBezTo>
                  <a:cubicBezTo>
                    <a:pt x="2420" y="1189"/>
                    <a:pt x="1867" y="0"/>
                    <a:pt x="121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3"/>
            <p:cNvSpPr/>
            <p:nvPr/>
          </p:nvSpPr>
          <p:spPr>
            <a:xfrm>
              <a:off x="5497500" y="3165050"/>
              <a:ext cx="60525" cy="146125"/>
            </a:xfrm>
            <a:custGeom>
              <a:avLst/>
              <a:gdLst/>
              <a:ahLst/>
              <a:cxnLst/>
              <a:rect l="l" t="t" r="r" b="b"/>
              <a:pathLst>
                <a:path w="2421" h="5845" extrusionOk="0">
                  <a:moveTo>
                    <a:pt x="1210" y="1"/>
                  </a:moveTo>
                  <a:cubicBezTo>
                    <a:pt x="903" y="1"/>
                    <a:pt x="780" y="308"/>
                    <a:pt x="759" y="698"/>
                  </a:cubicBezTo>
                  <a:cubicBezTo>
                    <a:pt x="144" y="1026"/>
                    <a:pt x="1" y="2031"/>
                    <a:pt x="1" y="3220"/>
                  </a:cubicBezTo>
                  <a:cubicBezTo>
                    <a:pt x="1" y="4676"/>
                    <a:pt x="226" y="5844"/>
                    <a:pt x="1210" y="5844"/>
                  </a:cubicBezTo>
                  <a:cubicBezTo>
                    <a:pt x="2195" y="5844"/>
                    <a:pt x="2420" y="4676"/>
                    <a:pt x="2420" y="3220"/>
                  </a:cubicBezTo>
                  <a:cubicBezTo>
                    <a:pt x="2420" y="2031"/>
                    <a:pt x="2256" y="1026"/>
                    <a:pt x="1662" y="698"/>
                  </a:cubicBezTo>
                  <a:cubicBezTo>
                    <a:pt x="1621" y="308"/>
                    <a:pt x="1518" y="1"/>
                    <a:pt x="1210"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3"/>
            <p:cNvSpPr/>
            <p:nvPr/>
          </p:nvSpPr>
          <p:spPr>
            <a:xfrm>
              <a:off x="5462650" y="3236825"/>
              <a:ext cx="129700" cy="552100"/>
            </a:xfrm>
            <a:custGeom>
              <a:avLst/>
              <a:gdLst/>
              <a:ahLst/>
              <a:cxnLst/>
              <a:rect l="l" t="t" r="r" b="b"/>
              <a:pathLst>
                <a:path w="5188" h="22084" extrusionOk="0">
                  <a:moveTo>
                    <a:pt x="0" y="0"/>
                  </a:moveTo>
                  <a:lnTo>
                    <a:pt x="0" y="22083"/>
                  </a:lnTo>
                  <a:lnTo>
                    <a:pt x="5188" y="22083"/>
                  </a:lnTo>
                  <a:lnTo>
                    <a:pt x="518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3"/>
            <p:cNvSpPr/>
            <p:nvPr/>
          </p:nvSpPr>
          <p:spPr>
            <a:xfrm>
              <a:off x="5478025" y="3241950"/>
              <a:ext cx="99475" cy="262975"/>
            </a:xfrm>
            <a:custGeom>
              <a:avLst/>
              <a:gdLst/>
              <a:ahLst/>
              <a:cxnLst/>
              <a:rect l="l" t="t" r="r" b="b"/>
              <a:pathLst>
                <a:path w="3979" h="10519" extrusionOk="0">
                  <a:moveTo>
                    <a:pt x="0" y="0"/>
                  </a:moveTo>
                  <a:lnTo>
                    <a:pt x="0" y="10519"/>
                  </a:lnTo>
                  <a:lnTo>
                    <a:pt x="3978" y="10519"/>
                  </a:lnTo>
                  <a:lnTo>
                    <a:pt x="397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a:off x="5400625" y="3743275"/>
              <a:ext cx="253750" cy="69225"/>
            </a:xfrm>
            <a:custGeom>
              <a:avLst/>
              <a:gdLst/>
              <a:ahLst/>
              <a:cxnLst/>
              <a:rect l="l" t="t" r="r" b="b"/>
              <a:pathLst>
                <a:path w="10150" h="2769" extrusionOk="0">
                  <a:moveTo>
                    <a:pt x="0" y="0"/>
                  </a:moveTo>
                  <a:lnTo>
                    <a:pt x="0" y="2769"/>
                  </a:lnTo>
                  <a:lnTo>
                    <a:pt x="10150" y="2769"/>
                  </a:lnTo>
                  <a:lnTo>
                    <a:pt x="1015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a:off x="5478025" y="3812475"/>
              <a:ext cx="99475" cy="137925"/>
            </a:xfrm>
            <a:custGeom>
              <a:avLst/>
              <a:gdLst/>
              <a:ahLst/>
              <a:cxnLst/>
              <a:rect l="l" t="t" r="r" b="b"/>
              <a:pathLst>
                <a:path w="3979" h="5517" extrusionOk="0">
                  <a:moveTo>
                    <a:pt x="0" y="1"/>
                  </a:moveTo>
                  <a:lnTo>
                    <a:pt x="0" y="5516"/>
                  </a:lnTo>
                  <a:lnTo>
                    <a:pt x="3978" y="5516"/>
                  </a:lnTo>
                  <a:lnTo>
                    <a:pt x="3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a:off x="5400625" y="3950375"/>
              <a:ext cx="253750" cy="53325"/>
            </a:xfrm>
            <a:custGeom>
              <a:avLst/>
              <a:gdLst/>
              <a:ahLst/>
              <a:cxnLst/>
              <a:rect l="l" t="t" r="r" b="b"/>
              <a:pathLst>
                <a:path w="10150" h="2133" extrusionOk="0">
                  <a:moveTo>
                    <a:pt x="0" y="0"/>
                  </a:moveTo>
                  <a:lnTo>
                    <a:pt x="0" y="2133"/>
                  </a:lnTo>
                  <a:lnTo>
                    <a:pt x="10150" y="2133"/>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a:off x="5462650" y="3259375"/>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a:off x="5462650" y="3294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a:off x="5462650" y="332907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a:off x="5462650" y="336395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a:off x="5462650" y="3398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a:off x="5462650" y="3433650"/>
              <a:ext cx="45125" cy="5150"/>
            </a:xfrm>
            <a:custGeom>
              <a:avLst/>
              <a:gdLst/>
              <a:ahLst/>
              <a:cxnLst/>
              <a:rect l="l" t="t" r="r" b="b"/>
              <a:pathLst>
                <a:path w="1805" h="206" extrusionOk="0">
                  <a:moveTo>
                    <a:pt x="0" y="1"/>
                  </a:moveTo>
                  <a:lnTo>
                    <a:pt x="0" y="206"/>
                  </a:lnTo>
                  <a:lnTo>
                    <a:pt x="1805" y="206"/>
                  </a:lnTo>
                  <a:lnTo>
                    <a:pt x="180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a:off x="5462650" y="346852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a:off x="5462650" y="350337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a:off x="5462650" y="3538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a:off x="5462650" y="357310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a:off x="5462650" y="3607950"/>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a:off x="5462650" y="3642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a:off x="5462650" y="367765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5478025" y="3812475"/>
              <a:ext cx="37950" cy="137925"/>
            </a:xfrm>
            <a:custGeom>
              <a:avLst/>
              <a:gdLst/>
              <a:ahLst/>
              <a:cxnLst/>
              <a:rect l="l" t="t" r="r" b="b"/>
              <a:pathLst>
                <a:path w="1518" h="5517" extrusionOk="0">
                  <a:moveTo>
                    <a:pt x="0" y="1"/>
                  </a:moveTo>
                  <a:lnTo>
                    <a:pt x="0" y="5516"/>
                  </a:lnTo>
                  <a:lnTo>
                    <a:pt x="1518" y="5516"/>
                  </a:lnTo>
                  <a:lnTo>
                    <a:pt x="151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a:off x="5400625" y="3950375"/>
              <a:ext cx="253750" cy="18475"/>
            </a:xfrm>
            <a:custGeom>
              <a:avLst/>
              <a:gdLst/>
              <a:ahLst/>
              <a:cxnLst/>
              <a:rect l="l" t="t" r="r" b="b"/>
              <a:pathLst>
                <a:path w="10150" h="739" extrusionOk="0">
                  <a:moveTo>
                    <a:pt x="0" y="0"/>
                  </a:moveTo>
                  <a:lnTo>
                    <a:pt x="0" y="738"/>
                  </a:lnTo>
                  <a:lnTo>
                    <a:pt x="10150" y="738"/>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a:off x="5448300" y="3225025"/>
              <a:ext cx="158925" cy="20525"/>
            </a:xfrm>
            <a:custGeom>
              <a:avLst/>
              <a:gdLst/>
              <a:ahLst/>
              <a:cxnLst/>
              <a:rect l="l" t="t" r="r" b="b"/>
              <a:pathLst>
                <a:path w="6357" h="821" extrusionOk="0">
                  <a:moveTo>
                    <a:pt x="0" y="1"/>
                  </a:moveTo>
                  <a:lnTo>
                    <a:pt x="0" y="821"/>
                  </a:lnTo>
                  <a:lnTo>
                    <a:pt x="6357" y="821"/>
                  </a:lnTo>
                  <a:lnTo>
                    <a:pt x="635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13"/>
          <p:cNvGrpSpPr/>
          <p:nvPr/>
        </p:nvGrpSpPr>
        <p:grpSpPr>
          <a:xfrm>
            <a:off x="311528" y="235053"/>
            <a:ext cx="8478229" cy="4561409"/>
            <a:chOff x="311528" y="235053"/>
            <a:chExt cx="8478229" cy="4561409"/>
          </a:xfrm>
        </p:grpSpPr>
        <p:sp>
          <p:nvSpPr>
            <p:cNvPr id="233" name="Google Shape;233;p13"/>
            <p:cNvSpPr/>
            <p:nvPr/>
          </p:nvSpPr>
          <p:spPr>
            <a:xfrm flipH="1">
              <a:off x="8496770" y="3865598"/>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flipH="1">
              <a:off x="465707" y="417038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flipH="1">
              <a:off x="1353306" y="45127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flipH="1">
              <a:off x="8571175" y="32359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flipH="1">
              <a:off x="8703076" y="235067"/>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flipH="1">
              <a:off x="1439972" y="23505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flipH="1">
              <a:off x="311528" y="27451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flipH="1">
              <a:off x="3036785" y="475078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flipH="1">
              <a:off x="6994643" y="46991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42"/>
        <p:cNvGrpSpPr/>
        <p:nvPr/>
      </p:nvGrpSpPr>
      <p:grpSpPr>
        <a:xfrm>
          <a:off x="0" y="0"/>
          <a:ext cx="0" cy="0"/>
          <a:chOff x="0" y="0"/>
          <a:chExt cx="0" cy="0"/>
        </a:xfrm>
      </p:grpSpPr>
      <p:sp>
        <p:nvSpPr>
          <p:cNvPr id="243" name="Google Shape;243;p14"/>
          <p:cNvSpPr txBox="1">
            <a:spLocks noGrp="1"/>
          </p:cNvSpPr>
          <p:nvPr>
            <p:ph type="title"/>
          </p:nvPr>
        </p:nvSpPr>
        <p:spPr>
          <a:xfrm>
            <a:off x="3796900" y="1954197"/>
            <a:ext cx="4633800" cy="53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Inter"/>
              <a:buNone/>
              <a:defRPr sz="2500" b="1"/>
            </a:lvl1pPr>
            <a:lvl2pPr lvl="1" algn="ctr" rtl="0">
              <a:spcBef>
                <a:spcPts val="0"/>
              </a:spcBef>
              <a:spcAft>
                <a:spcPts val="0"/>
              </a:spcAft>
              <a:buSzPts val="2000"/>
              <a:buFont typeface="Inter"/>
              <a:buNone/>
              <a:defRPr sz="2000" b="1">
                <a:latin typeface="Inter"/>
                <a:ea typeface="Inter"/>
                <a:cs typeface="Inter"/>
                <a:sym typeface="Inter"/>
              </a:defRPr>
            </a:lvl2pPr>
            <a:lvl3pPr lvl="2" algn="ctr" rtl="0">
              <a:spcBef>
                <a:spcPts val="0"/>
              </a:spcBef>
              <a:spcAft>
                <a:spcPts val="0"/>
              </a:spcAft>
              <a:buSzPts val="2000"/>
              <a:buFont typeface="Inter"/>
              <a:buNone/>
              <a:defRPr sz="2000" b="1">
                <a:latin typeface="Inter"/>
                <a:ea typeface="Inter"/>
                <a:cs typeface="Inter"/>
                <a:sym typeface="Inter"/>
              </a:defRPr>
            </a:lvl3pPr>
            <a:lvl4pPr lvl="3" algn="ctr" rtl="0">
              <a:spcBef>
                <a:spcPts val="0"/>
              </a:spcBef>
              <a:spcAft>
                <a:spcPts val="0"/>
              </a:spcAft>
              <a:buSzPts val="2000"/>
              <a:buFont typeface="Inter"/>
              <a:buNone/>
              <a:defRPr sz="2000" b="1">
                <a:latin typeface="Inter"/>
                <a:ea typeface="Inter"/>
                <a:cs typeface="Inter"/>
                <a:sym typeface="Inter"/>
              </a:defRPr>
            </a:lvl4pPr>
            <a:lvl5pPr lvl="4" algn="ctr" rtl="0">
              <a:spcBef>
                <a:spcPts val="0"/>
              </a:spcBef>
              <a:spcAft>
                <a:spcPts val="0"/>
              </a:spcAft>
              <a:buSzPts val="2000"/>
              <a:buFont typeface="Inter"/>
              <a:buNone/>
              <a:defRPr sz="2000" b="1">
                <a:latin typeface="Inter"/>
                <a:ea typeface="Inter"/>
                <a:cs typeface="Inter"/>
                <a:sym typeface="Inter"/>
              </a:defRPr>
            </a:lvl5pPr>
            <a:lvl6pPr lvl="5" algn="ctr" rtl="0">
              <a:spcBef>
                <a:spcPts val="0"/>
              </a:spcBef>
              <a:spcAft>
                <a:spcPts val="0"/>
              </a:spcAft>
              <a:buSzPts val="2000"/>
              <a:buFont typeface="Inter"/>
              <a:buNone/>
              <a:defRPr sz="2000" b="1">
                <a:latin typeface="Inter"/>
                <a:ea typeface="Inter"/>
                <a:cs typeface="Inter"/>
                <a:sym typeface="Inter"/>
              </a:defRPr>
            </a:lvl6pPr>
            <a:lvl7pPr lvl="6" algn="ctr" rtl="0">
              <a:spcBef>
                <a:spcPts val="0"/>
              </a:spcBef>
              <a:spcAft>
                <a:spcPts val="0"/>
              </a:spcAft>
              <a:buSzPts val="2000"/>
              <a:buFont typeface="Inter"/>
              <a:buNone/>
              <a:defRPr sz="2000" b="1">
                <a:latin typeface="Inter"/>
                <a:ea typeface="Inter"/>
                <a:cs typeface="Inter"/>
                <a:sym typeface="Inter"/>
              </a:defRPr>
            </a:lvl7pPr>
            <a:lvl8pPr lvl="7" algn="ctr" rtl="0">
              <a:spcBef>
                <a:spcPts val="0"/>
              </a:spcBef>
              <a:spcAft>
                <a:spcPts val="0"/>
              </a:spcAft>
              <a:buSzPts val="2000"/>
              <a:buFont typeface="Inter"/>
              <a:buNone/>
              <a:defRPr sz="2000" b="1">
                <a:latin typeface="Inter"/>
                <a:ea typeface="Inter"/>
                <a:cs typeface="Inter"/>
                <a:sym typeface="Inter"/>
              </a:defRPr>
            </a:lvl8pPr>
            <a:lvl9pPr lvl="8" algn="ctr" rtl="0">
              <a:spcBef>
                <a:spcPts val="0"/>
              </a:spcBef>
              <a:spcAft>
                <a:spcPts val="0"/>
              </a:spcAft>
              <a:buSzPts val="2000"/>
              <a:buFont typeface="Inter"/>
              <a:buNone/>
              <a:defRPr sz="2000" b="1">
                <a:latin typeface="Inter"/>
                <a:ea typeface="Inter"/>
                <a:cs typeface="Inter"/>
                <a:sym typeface="Inter"/>
              </a:defRPr>
            </a:lvl9pPr>
          </a:lstStyle>
          <a:p>
            <a:endParaRPr/>
          </a:p>
        </p:txBody>
      </p:sp>
      <p:sp>
        <p:nvSpPr>
          <p:cNvPr id="244" name="Google Shape;244;p14"/>
          <p:cNvSpPr txBox="1">
            <a:spLocks noGrp="1"/>
          </p:cNvSpPr>
          <p:nvPr>
            <p:ph type="subTitle" idx="1"/>
          </p:nvPr>
        </p:nvSpPr>
        <p:spPr>
          <a:xfrm>
            <a:off x="3042100" y="620425"/>
            <a:ext cx="5388600" cy="1212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2300">
                <a:solidFill>
                  <a:schemeClr val="dk1"/>
                </a:solidFill>
              </a:defRPr>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245" name="Google Shape;245;p14"/>
          <p:cNvGrpSpPr/>
          <p:nvPr/>
        </p:nvGrpSpPr>
        <p:grpSpPr>
          <a:xfrm>
            <a:off x="226781" y="235053"/>
            <a:ext cx="8615004" cy="3724010"/>
            <a:chOff x="226781" y="235053"/>
            <a:chExt cx="8615004" cy="3724010"/>
          </a:xfrm>
        </p:grpSpPr>
        <p:sp>
          <p:nvSpPr>
            <p:cNvPr id="246" name="Google Shape;246;p14"/>
            <p:cNvSpPr/>
            <p:nvPr/>
          </p:nvSpPr>
          <p:spPr>
            <a:xfrm flipH="1">
              <a:off x="8803448" y="2335973"/>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4"/>
            <p:cNvSpPr/>
            <p:nvPr/>
          </p:nvSpPr>
          <p:spPr>
            <a:xfrm flipH="1">
              <a:off x="313457" y="2837200"/>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4"/>
            <p:cNvSpPr/>
            <p:nvPr/>
          </p:nvSpPr>
          <p:spPr>
            <a:xfrm flipH="1">
              <a:off x="226781" y="3872382"/>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flipH="1">
              <a:off x="5885264" y="235053"/>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4"/>
            <p:cNvSpPr/>
            <p:nvPr/>
          </p:nvSpPr>
          <p:spPr>
            <a:xfrm flipH="1">
              <a:off x="367372" y="321714"/>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4"/>
            <p:cNvSpPr/>
            <p:nvPr/>
          </p:nvSpPr>
          <p:spPr>
            <a:xfrm flipH="1">
              <a:off x="8729128" y="763102"/>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4"/>
            <p:cNvSpPr/>
            <p:nvPr/>
          </p:nvSpPr>
          <p:spPr>
            <a:xfrm flipH="1">
              <a:off x="313453" y="1751491"/>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253"/>
        <p:cNvGrpSpPr/>
        <p:nvPr/>
      </p:nvGrpSpPr>
      <p:grpSpPr>
        <a:xfrm>
          <a:off x="0" y="0"/>
          <a:ext cx="0" cy="0"/>
          <a:chOff x="0" y="0"/>
          <a:chExt cx="0" cy="0"/>
        </a:xfrm>
      </p:grpSpPr>
      <p:sp>
        <p:nvSpPr>
          <p:cNvPr id="254" name="Google Shape;254;p15"/>
          <p:cNvSpPr txBox="1">
            <a:spLocks noGrp="1"/>
          </p:cNvSpPr>
          <p:nvPr>
            <p:ph type="title"/>
          </p:nvPr>
        </p:nvSpPr>
        <p:spPr>
          <a:xfrm>
            <a:off x="3751350" y="2104325"/>
            <a:ext cx="46893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b="1">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5" name="Google Shape;255;p15"/>
          <p:cNvSpPr txBox="1">
            <a:spLocks noGrp="1"/>
          </p:cNvSpPr>
          <p:nvPr>
            <p:ph type="title" idx="2" hasCustomPrompt="1"/>
          </p:nvPr>
        </p:nvSpPr>
        <p:spPr>
          <a:xfrm>
            <a:off x="5394763" y="850150"/>
            <a:ext cx="14025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6" name="Google Shape;256;p15"/>
          <p:cNvSpPr txBox="1">
            <a:spLocks noGrp="1"/>
          </p:cNvSpPr>
          <p:nvPr>
            <p:ph type="subTitle" idx="1"/>
          </p:nvPr>
        </p:nvSpPr>
        <p:spPr>
          <a:xfrm>
            <a:off x="3751350" y="2893700"/>
            <a:ext cx="4689300" cy="49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257" name="Google Shape;257;p15"/>
          <p:cNvGrpSpPr/>
          <p:nvPr/>
        </p:nvGrpSpPr>
        <p:grpSpPr>
          <a:xfrm>
            <a:off x="382712" y="255943"/>
            <a:ext cx="8377657" cy="4173781"/>
            <a:chOff x="382712" y="255943"/>
            <a:chExt cx="8377657" cy="4173781"/>
          </a:xfrm>
        </p:grpSpPr>
        <p:sp>
          <p:nvSpPr>
            <p:cNvPr id="258" name="Google Shape;258;p15"/>
            <p:cNvSpPr/>
            <p:nvPr/>
          </p:nvSpPr>
          <p:spPr>
            <a:xfrm flipH="1">
              <a:off x="8294920" y="4391387"/>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5"/>
            <p:cNvSpPr/>
            <p:nvPr/>
          </p:nvSpPr>
          <p:spPr>
            <a:xfrm flipH="1">
              <a:off x="8279006" y="387741"/>
              <a:ext cx="303549" cy="303519"/>
            </a:xfrm>
            <a:custGeom>
              <a:avLst/>
              <a:gdLst/>
              <a:ahLst/>
              <a:cxnLst/>
              <a:rect l="l" t="t" r="r" b="b"/>
              <a:pathLst>
                <a:path w="10309" h="10308" extrusionOk="0">
                  <a:moveTo>
                    <a:pt x="4104" y="0"/>
                  </a:moveTo>
                  <a:lnTo>
                    <a:pt x="4104" y="4137"/>
                  </a:lnTo>
                  <a:lnTo>
                    <a:pt x="1" y="4137"/>
                  </a:lnTo>
                  <a:lnTo>
                    <a:pt x="1" y="6205"/>
                  </a:lnTo>
                  <a:lnTo>
                    <a:pt x="4104" y="6205"/>
                  </a:lnTo>
                  <a:lnTo>
                    <a:pt x="4104" y="10308"/>
                  </a:lnTo>
                  <a:lnTo>
                    <a:pt x="6172" y="10308"/>
                  </a:lnTo>
                  <a:lnTo>
                    <a:pt x="6172" y="6205"/>
                  </a:lnTo>
                  <a:lnTo>
                    <a:pt x="10308" y="6205"/>
                  </a:lnTo>
                  <a:lnTo>
                    <a:pt x="10308" y="4137"/>
                  </a:lnTo>
                  <a:lnTo>
                    <a:pt x="6172" y="4137"/>
                  </a:lnTo>
                  <a:lnTo>
                    <a:pt x="61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5"/>
            <p:cNvSpPr/>
            <p:nvPr/>
          </p:nvSpPr>
          <p:spPr>
            <a:xfrm flipH="1">
              <a:off x="576427" y="25717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5"/>
            <p:cNvSpPr/>
            <p:nvPr/>
          </p:nvSpPr>
          <p:spPr>
            <a:xfrm flipH="1">
              <a:off x="8714659" y="331065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5"/>
            <p:cNvSpPr/>
            <p:nvPr/>
          </p:nvSpPr>
          <p:spPr>
            <a:xfrm flipH="1">
              <a:off x="4034481" y="3016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5"/>
            <p:cNvSpPr/>
            <p:nvPr/>
          </p:nvSpPr>
          <p:spPr>
            <a:xfrm flipH="1">
              <a:off x="2402537" y="4845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5"/>
            <p:cNvSpPr/>
            <p:nvPr/>
          </p:nvSpPr>
          <p:spPr>
            <a:xfrm flipH="1">
              <a:off x="382712" y="1219342"/>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5"/>
            <p:cNvSpPr/>
            <p:nvPr/>
          </p:nvSpPr>
          <p:spPr>
            <a:xfrm flipH="1">
              <a:off x="6797277" y="255943"/>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5"/>
            <p:cNvSpPr/>
            <p:nvPr/>
          </p:nvSpPr>
          <p:spPr>
            <a:xfrm flipH="1">
              <a:off x="522516" y="4427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13">
    <p:spTree>
      <p:nvGrpSpPr>
        <p:cNvPr id="1" name="Shape 294"/>
        <p:cNvGrpSpPr/>
        <p:nvPr/>
      </p:nvGrpSpPr>
      <p:grpSpPr>
        <a:xfrm>
          <a:off x="0" y="0"/>
          <a:ext cx="0" cy="0"/>
          <a:chOff x="0" y="0"/>
          <a:chExt cx="0" cy="0"/>
        </a:xfrm>
      </p:grpSpPr>
      <p:sp>
        <p:nvSpPr>
          <p:cNvPr id="295" name="Google Shape;295;p18"/>
          <p:cNvSpPr txBox="1">
            <a:spLocks noGrp="1"/>
          </p:cNvSpPr>
          <p:nvPr>
            <p:ph type="subTitle" idx="1"/>
          </p:nvPr>
        </p:nvSpPr>
        <p:spPr>
          <a:xfrm>
            <a:off x="923150" y="2526450"/>
            <a:ext cx="3208500" cy="10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6" name="Google Shape;296;p18"/>
          <p:cNvSpPr>
            <a:spLocks noGrp="1"/>
          </p:cNvSpPr>
          <p:nvPr>
            <p:ph type="pic" idx="2"/>
          </p:nvPr>
        </p:nvSpPr>
        <p:spPr>
          <a:xfrm flipH="1">
            <a:off x="4824538" y="721200"/>
            <a:ext cx="3396300" cy="3396300"/>
          </a:xfrm>
          <a:prstGeom prst="ellipse">
            <a:avLst/>
          </a:prstGeom>
          <a:noFill/>
          <a:ln>
            <a:noFill/>
          </a:ln>
        </p:spPr>
      </p:sp>
      <p:sp>
        <p:nvSpPr>
          <p:cNvPr id="297" name="Google Shape;297;p18"/>
          <p:cNvSpPr txBox="1">
            <a:spLocks noGrp="1"/>
          </p:cNvSpPr>
          <p:nvPr>
            <p:ph type="title"/>
          </p:nvPr>
        </p:nvSpPr>
        <p:spPr>
          <a:xfrm>
            <a:off x="929126" y="1329025"/>
            <a:ext cx="3208500" cy="1090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298" name="Google Shape;298;p18"/>
          <p:cNvGrpSpPr/>
          <p:nvPr/>
        </p:nvGrpSpPr>
        <p:grpSpPr>
          <a:xfrm>
            <a:off x="335154" y="273653"/>
            <a:ext cx="8542465" cy="4334608"/>
            <a:chOff x="335154" y="273653"/>
            <a:chExt cx="8542465" cy="4334608"/>
          </a:xfrm>
        </p:grpSpPr>
        <p:sp>
          <p:nvSpPr>
            <p:cNvPr id="299" name="Google Shape;299;p18"/>
            <p:cNvSpPr/>
            <p:nvPr/>
          </p:nvSpPr>
          <p:spPr>
            <a:xfrm rot="10800000" flipH="1">
              <a:off x="413239" y="1188666"/>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8"/>
            <p:cNvSpPr/>
            <p:nvPr/>
          </p:nvSpPr>
          <p:spPr>
            <a:xfrm rot="10800000" flipH="1">
              <a:off x="8444541" y="5855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8"/>
            <p:cNvSpPr/>
            <p:nvPr/>
          </p:nvSpPr>
          <p:spPr>
            <a:xfrm rot="10800000" flipH="1">
              <a:off x="335154" y="247498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8"/>
            <p:cNvSpPr/>
            <p:nvPr/>
          </p:nvSpPr>
          <p:spPr>
            <a:xfrm rot="10800000" flipH="1">
              <a:off x="8790938" y="3976714"/>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8"/>
            <p:cNvSpPr/>
            <p:nvPr/>
          </p:nvSpPr>
          <p:spPr>
            <a:xfrm rot="10800000" flipH="1">
              <a:off x="389080" y="4099481"/>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8"/>
            <p:cNvSpPr/>
            <p:nvPr/>
          </p:nvSpPr>
          <p:spPr>
            <a:xfrm rot="10800000" flipH="1">
              <a:off x="5336107" y="4562551"/>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8"/>
            <p:cNvSpPr/>
            <p:nvPr/>
          </p:nvSpPr>
          <p:spPr>
            <a:xfrm rot="10800000" flipH="1">
              <a:off x="8811447" y="204047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8"/>
            <p:cNvSpPr/>
            <p:nvPr/>
          </p:nvSpPr>
          <p:spPr>
            <a:xfrm rot="10800000" flipH="1">
              <a:off x="6499842" y="273653"/>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8"/>
            <p:cNvSpPr/>
            <p:nvPr/>
          </p:nvSpPr>
          <p:spPr>
            <a:xfrm rot="10800000" flipH="1">
              <a:off x="4131641" y="4427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308"/>
        <p:cNvGrpSpPr/>
        <p:nvPr/>
      </p:nvGrpSpPr>
      <p:grpSpPr>
        <a:xfrm>
          <a:off x="0" y="0"/>
          <a:ext cx="0" cy="0"/>
          <a:chOff x="0" y="0"/>
          <a:chExt cx="0" cy="0"/>
        </a:xfrm>
      </p:grpSpPr>
      <p:sp>
        <p:nvSpPr>
          <p:cNvPr id="309" name="Google Shape;309;p19"/>
          <p:cNvSpPr txBox="1">
            <a:spLocks noGrp="1"/>
          </p:cNvSpPr>
          <p:nvPr>
            <p:ph type="title"/>
          </p:nvPr>
        </p:nvSpPr>
        <p:spPr>
          <a:xfrm>
            <a:off x="4684638" y="1912650"/>
            <a:ext cx="363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0" name="Google Shape;310;p19"/>
          <p:cNvSpPr txBox="1">
            <a:spLocks noGrp="1"/>
          </p:cNvSpPr>
          <p:nvPr>
            <p:ph type="subTitle" idx="1"/>
          </p:nvPr>
        </p:nvSpPr>
        <p:spPr>
          <a:xfrm>
            <a:off x="4684638" y="2409150"/>
            <a:ext cx="3630600" cy="8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11" name="Google Shape;311;p19"/>
          <p:cNvGrpSpPr/>
          <p:nvPr/>
        </p:nvGrpSpPr>
        <p:grpSpPr>
          <a:xfrm>
            <a:off x="337475" y="397041"/>
            <a:ext cx="8557745" cy="4324740"/>
            <a:chOff x="337475" y="397041"/>
            <a:chExt cx="8557745" cy="4324740"/>
          </a:xfrm>
        </p:grpSpPr>
        <p:sp>
          <p:nvSpPr>
            <p:cNvPr id="312" name="Google Shape;312;p19"/>
            <p:cNvSpPr/>
            <p:nvPr/>
          </p:nvSpPr>
          <p:spPr>
            <a:xfrm>
              <a:off x="586800" y="4332527"/>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9"/>
            <p:cNvSpPr/>
            <p:nvPr/>
          </p:nvSpPr>
          <p:spPr>
            <a:xfrm>
              <a:off x="4010498" y="4427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9"/>
            <p:cNvSpPr/>
            <p:nvPr/>
          </p:nvSpPr>
          <p:spPr>
            <a:xfrm>
              <a:off x="337475" y="209745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a:off x="378578" y="496167"/>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a:off x="2534208" y="4635065"/>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a:off x="8154722" y="3970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9"/>
            <p:cNvSpPr/>
            <p:nvPr/>
          </p:nvSpPr>
          <p:spPr>
            <a:xfrm>
              <a:off x="8849545" y="1749417"/>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9"/>
            <p:cNvSpPr/>
            <p:nvPr/>
          </p:nvSpPr>
          <p:spPr>
            <a:xfrm>
              <a:off x="8463808" y="404376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9"/>
            <p:cNvSpPr/>
            <p:nvPr/>
          </p:nvSpPr>
          <p:spPr>
            <a:xfrm>
              <a:off x="1446175" y="22607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9"/>
            <p:cNvSpPr/>
            <p:nvPr/>
          </p:nvSpPr>
          <p:spPr>
            <a:xfrm>
              <a:off x="2140614" y="4427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322"/>
        <p:cNvGrpSpPr/>
        <p:nvPr/>
      </p:nvGrpSpPr>
      <p:grpSpPr>
        <a:xfrm>
          <a:off x="0" y="0"/>
          <a:ext cx="0" cy="0"/>
          <a:chOff x="0" y="0"/>
          <a:chExt cx="0" cy="0"/>
        </a:xfrm>
      </p:grpSpPr>
      <p:sp>
        <p:nvSpPr>
          <p:cNvPr id="323" name="Google Shape;323;p20"/>
          <p:cNvSpPr txBox="1">
            <a:spLocks noGrp="1"/>
          </p:cNvSpPr>
          <p:nvPr>
            <p:ph type="title"/>
          </p:nvPr>
        </p:nvSpPr>
        <p:spPr>
          <a:xfrm>
            <a:off x="976763" y="1912650"/>
            <a:ext cx="36570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4" name="Google Shape;324;p20"/>
          <p:cNvSpPr txBox="1">
            <a:spLocks noGrp="1"/>
          </p:cNvSpPr>
          <p:nvPr>
            <p:ph type="subTitle" idx="1"/>
          </p:nvPr>
        </p:nvSpPr>
        <p:spPr>
          <a:xfrm>
            <a:off x="976763" y="2409150"/>
            <a:ext cx="3657000" cy="8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25" name="Google Shape;325;p20"/>
          <p:cNvGrpSpPr/>
          <p:nvPr/>
        </p:nvGrpSpPr>
        <p:grpSpPr>
          <a:xfrm>
            <a:off x="371181" y="321727"/>
            <a:ext cx="8383754" cy="4430047"/>
            <a:chOff x="371181" y="321727"/>
            <a:chExt cx="8383754" cy="4430047"/>
          </a:xfrm>
        </p:grpSpPr>
        <p:sp>
          <p:nvSpPr>
            <p:cNvPr id="326" name="Google Shape;326;p20"/>
            <p:cNvSpPr/>
            <p:nvPr/>
          </p:nvSpPr>
          <p:spPr>
            <a:xfrm>
              <a:off x="371181" y="2693023"/>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0"/>
            <p:cNvSpPr/>
            <p:nvPr/>
          </p:nvSpPr>
          <p:spPr>
            <a:xfrm>
              <a:off x="8257069" y="4360351"/>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0"/>
            <p:cNvSpPr/>
            <p:nvPr/>
          </p:nvSpPr>
          <p:spPr>
            <a:xfrm>
              <a:off x="782271" y="442738"/>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p:nvPr/>
          </p:nvSpPr>
          <p:spPr>
            <a:xfrm>
              <a:off x="8668255" y="3230857"/>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0"/>
            <p:cNvSpPr/>
            <p:nvPr/>
          </p:nvSpPr>
          <p:spPr>
            <a:xfrm>
              <a:off x="5016972" y="321740"/>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0"/>
            <p:cNvSpPr/>
            <p:nvPr/>
          </p:nvSpPr>
          <p:spPr>
            <a:xfrm>
              <a:off x="7911439" y="321727"/>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0"/>
            <p:cNvSpPr/>
            <p:nvPr/>
          </p:nvSpPr>
          <p:spPr>
            <a:xfrm>
              <a:off x="409528" y="1149102"/>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0"/>
            <p:cNvSpPr/>
            <p:nvPr/>
          </p:nvSpPr>
          <p:spPr>
            <a:xfrm>
              <a:off x="669878" y="4106189"/>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0"/>
            <p:cNvSpPr/>
            <p:nvPr/>
          </p:nvSpPr>
          <p:spPr>
            <a:xfrm>
              <a:off x="6754072" y="4706099"/>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CUSTOM_21">
    <p:spTree>
      <p:nvGrpSpPr>
        <p:cNvPr id="1" name="Shape 349"/>
        <p:cNvGrpSpPr/>
        <p:nvPr/>
      </p:nvGrpSpPr>
      <p:grpSpPr>
        <a:xfrm>
          <a:off x="0" y="0"/>
          <a:ext cx="0" cy="0"/>
          <a:chOff x="0" y="0"/>
          <a:chExt cx="0" cy="0"/>
        </a:xfrm>
      </p:grpSpPr>
      <p:sp>
        <p:nvSpPr>
          <p:cNvPr id="350" name="Google Shape;350;p22"/>
          <p:cNvSpPr txBox="1">
            <a:spLocks noGrp="1"/>
          </p:cNvSpPr>
          <p:nvPr>
            <p:ph type="subTitle" idx="1"/>
          </p:nvPr>
        </p:nvSpPr>
        <p:spPr>
          <a:xfrm>
            <a:off x="987063" y="1339600"/>
            <a:ext cx="3445200" cy="271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1" name="Google Shape;351;p22"/>
          <p:cNvSpPr txBox="1">
            <a:spLocks noGrp="1"/>
          </p:cNvSpPr>
          <p:nvPr>
            <p:ph type="subTitle" idx="2"/>
          </p:nvPr>
        </p:nvSpPr>
        <p:spPr>
          <a:xfrm>
            <a:off x="4704263" y="1339600"/>
            <a:ext cx="3445200" cy="271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2" name="Google Shape;352;p22"/>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353" name="Google Shape;353;p22"/>
          <p:cNvGrpSpPr/>
          <p:nvPr/>
        </p:nvGrpSpPr>
        <p:grpSpPr>
          <a:xfrm>
            <a:off x="362710" y="179228"/>
            <a:ext cx="8460489" cy="4778948"/>
            <a:chOff x="362710" y="179228"/>
            <a:chExt cx="8460489" cy="4778948"/>
          </a:xfrm>
        </p:grpSpPr>
        <p:sp>
          <p:nvSpPr>
            <p:cNvPr id="354" name="Google Shape;354;p22"/>
            <p:cNvSpPr/>
            <p:nvPr/>
          </p:nvSpPr>
          <p:spPr>
            <a:xfrm flipH="1">
              <a:off x="6556035" y="1997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flipH="1">
              <a:off x="8265977" y="442637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flipH="1">
              <a:off x="2530737" y="37054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flipH="1">
              <a:off x="2506570" y="487149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flipH="1">
              <a:off x="8777489" y="33679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flipH="1">
              <a:off x="6318603" y="47685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flipH="1">
              <a:off x="3620311" y="1792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flipH="1">
              <a:off x="362710" y="3095490"/>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flipH="1">
              <a:off x="1809074" y="352863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 name="Google Shape;363;p22"/>
            <p:cNvGrpSpPr/>
            <p:nvPr/>
          </p:nvGrpSpPr>
          <p:grpSpPr>
            <a:xfrm flipH="1">
              <a:off x="462684" y="1535564"/>
              <a:ext cx="8228614" cy="3117513"/>
              <a:chOff x="462670" y="1535564"/>
              <a:chExt cx="8228614" cy="3117513"/>
            </a:xfrm>
          </p:grpSpPr>
          <p:sp>
            <p:nvSpPr>
              <p:cNvPr id="364" name="Google Shape;364;p22"/>
              <p:cNvSpPr/>
              <p:nvPr/>
            </p:nvSpPr>
            <p:spPr>
              <a:xfrm>
                <a:off x="8496770" y="44595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462670" y="15355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 name="Google Shape;366;p22"/>
          <p:cNvGrpSpPr/>
          <p:nvPr/>
        </p:nvGrpSpPr>
        <p:grpSpPr>
          <a:xfrm rot="-7200056">
            <a:off x="389408" y="374426"/>
            <a:ext cx="495057" cy="572755"/>
            <a:chOff x="4248775" y="2055250"/>
            <a:chExt cx="316825" cy="366550"/>
          </a:xfrm>
        </p:grpSpPr>
        <p:sp>
          <p:nvSpPr>
            <p:cNvPr id="367" name="Google Shape;367;p22"/>
            <p:cNvSpPr/>
            <p:nvPr/>
          </p:nvSpPr>
          <p:spPr>
            <a:xfrm>
              <a:off x="4248775" y="2055250"/>
              <a:ext cx="316825" cy="366550"/>
            </a:xfrm>
            <a:custGeom>
              <a:avLst/>
              <a:gdLst/>
              <a:ahLst/>
              <a:cxnLst/>
              <a:rect l="l" t="t" r="r" b="b"/>
              <a:pathLst>
                <a:path w="12673" h="14662" extrusionOk="0">
                  <a:moveTo>
                    <a:pt x="6665" y="1"/>
                  </a:moveTo>
                  <a:lnTo>
                    <a:pt x="6234" y="247"/>
                  </a:lnTo>
                  <a:lnTo>
                    <a:pt x="8244" y="3712"/>
                  </a:lnTo>
                  <a:lnTo>
                    <a:pt x="6296" y="7075"/>
                  </a:lnTo>
                  <a:lnTo>
                    <a:pt x="2420" y="7075"/>
                  </a:lnTo>
                  <a:lnTo>
                    <a:pt x="411" y="3589"/>
                  </a:lnTo>
                  <a:lnTo>
                    <a:pt x="1" y="3835"/>
                  </a:lnTo>
                  <a:lnTo>
                    <a:pt x="2010" y="7321"/>
                  </a:lnTo>
                  <a:lnTo>
                    <a:pt x="1" y="10807"/>
                  </a:lnTo>
                  <a:lnTo>
                    <a:pt x="411" y="11053"/>
                  </a:lnTo>
                  <a:lnTo>
                    <a:pt x="2420" y="7567"/>
                  </a:lnTo>
                  <a:lnTo>
                    <a:pt x="6296" y="7567"/>
                  </a:lnTo>
                  <a:lnTo>
                    <a:pt x="8244" y="10950"/>
                  </a:lnTo>
                  <a:lnTo>
                    <a:pt x="6234" y="14415"/>
                  </a:lnTo>
                  <a:lnTo>
                    <a:pt x="6665" y="14661"/>
                  </a:lnTo>
                  <a:lnTo>
                    <a:pt x="8674" y="11176"/>
                  </a:lnTo>
                  <a:lnTo>
                    <a:pt x="12673" y="11176"/>
                  </a:lnTo>
                  <a:lnTo>
                    <a:pt x="12673" y="10684"/>
                  </a:lnTo>
                  <a:lnTo>
                    <a:pt x="8674" y="10684"/>
                  </a:lnTo>
                  <a:lnTo>
                    <a:pt x="6726" y="7321"/>
                  </a:lnTo>
                  <a:lnTo>
                    <a:pt x="8674" y="3958"/>
                  </a:lnTo>
                  <a:lnTo>
                    <a:pt x="12673" y="3958"/>
                  </a:lnTo>
                  <a:lnTo>
                    <a:pt x="12673" y="3466"/>
                  </a:lnTo>
                  <a:lnTo>
                    <a:pt x="8674" y="3466"/>
                  </a:lnTo>
                  <a:lnTo>
                    <a:pt x="666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4286725" y="2223400"/>
              <a:ext cx="33850" cy="33325"/>
            </a:xfrm>
            <a:custGeom>
              <a:avLst/>
              <a:gdLst/>
              <a:ahLst/>
              <a:cxnLst/>
              <a:rect l="l" t="t" r="r" b="b"/>
              <a:pathLst>
                <a:path w="1354" h="1333" extrusionOk="0">
                  <a:moveTo>
                    <a:pt x="677" y="0"/>
                  </a:moveTo>
                  <a:cubicBezTo>
                    <a:pt x="308" y="0"/>
                    <a:pt x="0" y="287"/>
                    <a:pt x="0" y="656"/>
                  </a:cubicBezTo>
                  <a:cubicBezTo>
                    <a:pt x="0" y="1025"/>
                    <a:pt x="308" y="1333"/>
                    <a:pt x="677" y="1333"/>
                  </a:cubicBezTo>
                  <a:cubicBezTo>
                    <a:pt x="1046" y="1333"/>
                    <a:pt x="1353" y="1025"/>
                    <a:pt x="1353" y="656"/>
                  </a:cubicBezTo>
                  <a:cubicBezTo>
                    <a:pt x="1353"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4393850" y="2223400"/>
              <a:ext cx="33850" cy="33325"/>
            </a:xfrm>
            <a:custGeom>
              <a:avLst/>
              <a:gdLst/>
              <a:ahLst/>
              <a:cxnLst/>
              <a:rect l="l" t="t" r="r" b="b"/>
              <a:pathLst>
                <a:path w="1354" h="1333" extrusionOk="0">
                  <a:moveTo>
                    <a:pt x="677" y="0"/>
                  </a:moveTo>
                  <a:cubicBezTo>
                    <a:pt x="308" y="0"/>
                    <a:pt x="1" y="287"/>
                    <a:pt x="1" y="656"/>
                  </a:cubicBezTo>
                  <a:cubicBezTo>
                    <a:pt x="1" y="1025"/>
                    <a:pt x="308" y="1333"/>
                    <a:pt x="677" y="1333"/>
                  </a:cubicBezTo>
                  <a:cubicBezTo>
                    <a:pt x="1046" y="1333"/>
                    <a:pt x="1354" y="1025"/>
                    <a:pt x="1354" y="656"/>
                  </a:cubicBezTo>
                  <a:cubicBezTo>
                    <a:pt x="1354"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4445625" y="2130600"/>
              <a:ext cx="33350" cy="33350"/>
            </a:xfrm>
            <a:custGeom>
              <a:avLst/>
              <a:gdLst/>
              <a:ahLst/>
              <a:cxnLst/>
              <a:rect l="l" t="t" r="r" b="b"/>
              <a:pathLst>
                <a:path w="1334" h="1334" extrusionOk="0">
                  <a:moveTo>
                    <a:pt x="657" y="1"/>
                  </a:moveTo>
                  <a:cubicBezTo>
                    <a:pt x="288" y="1"/>
                    <a:pt x="1" y="308"/>
                    <a:pt x="1" y="678"/>
                  </a:cubicBezTo>
                  <a:cubicBezTo>
                    <a:pt x="1" y="1047"/>
                    <a:pt x="288" y="1334"/>
                    <a:pt x="657" y="1334"/>
                  </a:cubicBezTo>
                  <a:cubicBezTo>
                    <a:pt x="1026" y="1334"/>
                    <a:pt x="1333" y="1047"/>
                    <a:pt x="1333" y="678"/>
                  </a:cubicBezTo>
                  <a:cubicBezTo>
                    <a:pt x="1333" y="30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4445625" y="2312575"/>
              <a:ext cx="33350" cy="33350"/>
            </a:xfrm>
            <a:custGeom>
              <a:avLst/>
              <a:gdLst/>
              <a:ahLst/>
              <a:cxnLst/>
              <a:rect l="l" t="t" r="r" b="b"/>
              <a:pathLst>
                <a:path w="1334" h="1334" extrusionOk="0">
                  <a:moveTo>
                    <a:pt x="657" y="1"/>
                  </a:moveTo>
                  <a:cubicBezTo>
                    <a:pt x="288" y="1"/>
                    <a:pt x="1" y="288"/>
                    <a:pt x="1" y="657"/>
                  </a:cubicBezTo>
                  <a:cubicBezTo>
                    <a:pt x="1" y="1026"/>
                    <a:pt x="288" y="1334"/>
                    <a:pt x="657" y="1334"/>
                  </a:cubicBezTo>
                  <a:cubicBezTo>
                    <a:pt x="1026" y="1334"/>
                    <a:pt x="1333" y="1026"/>
                    <a:pt x="1333" y="657"/>
                  </a:cubicBezTo>
                  <a:cubicBezTo>
                    <a:pt x="1333" y="28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CUSTOM_22">
    <p:spTree>
      <p:nvGrpSpPr>
        <p:cNvPr id="1" name="Shape 372"/>
        <p:cNvGrpSpPr/>
        <p:nvPr/>
      </p:nvGrpSpPr>
      <p:grpSpPr>
        <a:xfrm>
          <a:off x="0" y="0"/>
          <a:ext cx="0" cy="0"/>
          <a:chOff x="0" y="0"/>
          <a:chExt cx="0" cy="0"/>
        </a:xfrm>
      </p:grpSpPr>
      <p:sp>
        <p:nvSpPr>
          <p:cNvPr id="373" name="Google Shape;373;p23"/>
          <p:cNvSpPr txBox="1">
            <a:spLocks noGrp="1"/>
          </p:cNvSpPr>
          <p:nvPr>
            <p:ph type="body" idx="1"/>
          </p:nvPr>
        </p:nvSpPr>
        <p:spPr>
          <a:xfrm>
            <a:off x="720000" y="1819175"/>
            <a:ext cx="3718200" cy="2784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2"/>
              </a:buClr>
              <a:buSzPts val="1200"/>
              <a:buChar char="●"/>
              <a:defRPr sz="1200">
                <a:solidFill>
                  <a:srgbClr val="434343"/>
                </a:solidFill>
              </a:defRPr>
            </a:lvl1pPr>
            <a:lvl2pPr marL="914400" lvl="1" indent="-304800" rtl="0">
              <a:lnSpc>
                <a:spcPct val="115000"/>
              </a:lnSpc>
              <a:spcBef>
                <a:spcPts val="0"/>
              </a:spcBef>
              <a:spcAft>
                <a:spcPts val="0"/>
              </a:spcAft>
              <a:buClr>
                <a:schemeClr val="dk1"/>
              </a:buClr>
              <a:buSzPts val="1200"/>
              <a:buFont typeface="Roboto Condensed Light"/>
              <a:buChar char="○"/>
              <a:defRPr>
                <a:solidFill>
                  <a:srgbClr val="434343"/>
                </a:solidFill>
              </a:defRPr>
            </a:lvl2pPr>
            <a:lvl3pPr marL="1371600" lvl="2" indent="-304800" rtl="0">
              <a:lnSpc>
                <a:spcPct val="115000"/>
              </a:lnSpc>
              <a:spcBef>
                <a:spcPts val="1600"/>
              </a:spcBef>
              <a:spcAft>
                <a:spcPts val="0"/>
              </a:spcAft>
              <a:buClr>
                <a:schemeClr val="dk1"/>
              </a:buClr>
              <a:buSzPts val="1200"/>
              <a:buFont typeface="Roboto Condensed Light"/>
              <a:buChar char="■"/>
              <a:defRPr>
                <a:solidFill>
                  <a:srgbClr val="434343"/>
                </a:solidFill>
              </a:defRPr>
            </a:lvl3pPr>
            <a:lvl4pPr marL="1828800" lvl="3" indent="-304800" rtl="0">
              <a:lnSpc>
                <a:spcPct val="115000"/>
              </a:lnSpc>
              <a:spcBef>
                <a:spcPts val="1600"/>
              </a:spcBef>
              <a:spcAft>
                <a:spcPts val="0"/>
              </a:spcAft>
              <a:buClr>
                <a:schemeClr val="dk1"/>
              </a:buClr>
              <a:buSzPts val="1200"/>
              <a:buFont typeface="Roboto Condensed Light"/>
              <a:buChar char="●"/>
              <a:defRPr>
                <a:solidFill>
                  <a:srgbClr val="434343"/>
                </a:solidFill>
              </a:defRPr>
            </a:lvl4pPr>
            <a:lvl5pPr marL="2286000" lvl="4" indent="-304800" rtl="0">
              <a:lnSpc>
                <a:spcPct val="115000"/>
              </a:lnSpc>
              <a:spcBef>
                <a:spcPts val="1600"/>
              </a:spcBef>
              <a:spcAft>
                <a:spcPts val="0"/>
              </a:spcAft>
              <a:buClr>
                <a:schemeClr val="dk1"/>
              </a:buClr>
              <a:buSzPts val="1200"/>
              <a:buFont typeface="Roboto Condensed Light"/>
              <a:buChar char="○"/>
              <a:defRPr>
                <a:solidFill>
                  <a:srgbClr val="434343"/>
                </a:solidFill>
              </a:defRPr>
            </a:lvl5pPr>
            <a:lvl6pPr marL="2743200" lvl="5" indent="-304800" rtl="0">
              <a:lnSpc>
                <a:spcPct val="115000"/>
              </a:lnSpc>
              <a:spcBef>
                <a:spcPts val="1600"/>
              </a:spcBef>
              <a:spcAft>
                <a:spcPts val="0"/>
              </a:spcAft>
              <a:buClr>
                <a:schemeClr val="dk1"/>
              </a:buClr>
              <a:buSzPts val="1200"/>
              <a:buFont typeface="Roboto Condensed Light"/>
              <a:buChar char="■"/>
              <a:defRPr>
                <a:solidFill>
                  <a:srgbClr val="434343"/>
                </a:solidFill>
              </a:defRPr>
            </a:lvl6pPr>
            <a:lvl7pPr marL="3200400" lvl="6" indent="-304800" rtl="0">
              <a:lnSpc>
                <a:spcPct val="115000"/>
              </a:lnSpc>
              <a:spcBef>
                <a:spcPts val="1600"/>
              </a:spcBef>
              <a:spcAft>
                <a:spcPts val="0"/>
              </a:spcAft>
              <a:buClr>
                <a:schemeClr val="dk1"/>
              </a:buClr>
              <a:buSzPts val="1200"/>
              <a:buFont typeface="Roboto Condensed Light"/>
              <a:buChar char="●"/>
              <a:defRPr>
                <a:solidFill>
                  <a:srgbClr val="434343"/>
                </a:solidFill>
              </a:defRPr>
            </a:lvl7pPr>
            <a:lvl8pPr marL="3657600" lvl="7" indent="-304800" rtl="0">
              <a:lnSpc>
                <a:spcPct val="115000"/>
              </a:lnSpc>
              <a:spcBef>
                <a:spcPts val="1600"/>
              </a:spcBef>
              <a:spcAft>
                <a:spcPts val="0"/>
              </a:spcAft>
              <a:buClr>
                <a:schemeClr val="dk1"/>
              </a:buClr>
              <a:buSzPts val="1200"/>
              <a:buFont typeface="Roboto Condensed Light"/>
              <a:buChar char="○"/>
              <a:defRPr>
                <a:solidFill>
                  <a:srgbClr val="434343"/>
                </a:solidFill>
              </a:defRPr>
            </a:lvl8pPr>
            <a:lvl9pPr marL="4114800" lvl="8" indent="-304800" rtl="0">
              <a:lnSpc>
                <a:spcPct val="115000"/>
              </a:lnSpc>
              <a:spcBef>
                <a:spcPts val="1600"/>
              </a:spcBef>
              <a:spcAft>
                <a:spcPts val="1600"/>
              </a:spcAft>
              <a:buClr>
                <a:schemeClr val="dk1"/>
              </a:buClr>
              <a:buSzPts val="1200"/>
              <a:buFont typeface="Roboto Condensed Light"/>
              <a:buChar char="■"/>
              <a:defRPr>
                <a:solidFill>
                  <a:srgbClr val="434343"/>
                </a:solidFill>
              </a:defRPr>
            </a:lvl9pPr>
          </a:lstStyle>
          <a:p>
            <a:endParaRPr/>
          </a:p>
        </p:txBody>
      </p:sp>
      <p:sp>
        <p:nvSpPr>
          <p:cNvPr id="374" name="Google Shape;374;p23"/>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375" name="Google Shape;375;p23"/>
          <p:cNvSpPr txBox="1">
            <a:spLocks noGrp="1"/>
          </p:cNvSpPr>
          <p:nvPr>
            <p:ph type="body" idx="2"/>
          </p:nvPr>
        </p:nvSpPr>
        <p:spPr>
          <a:xfrm>
            <a:off x="4438200" y="1819175"/>
            <a:ext cx="3992700" cy="2784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2"/>
              </a:buClr>
              <a:buSzPts val="1200"/>
              <a:buChar char="●"/>
              <a:defRPr sz="1200">
                <a:solidFill>
                  <a:srgbClr val="434343"/>
                </a:solidFill>
              </a:defRPr>
            </a:lvl1pPr>
            <a:lvl2pPr marL="914400" lvl="1" indent="-304800" rtl="0">
              <a:lnSpc>
                <a:spcPct val="115000"/>
              </a:lnSpc>
              <a:spcBef>
                <a:spcPts val="1600"/>
              </a:spcBef>
              <a:spcAft>
                <a:spcPts val="0"/>
              </a:spcAft>
              <a:buClr>
                <a:schemeClr val="dk1"/>
              </a:buClr>
              <a:buSzPts val="1200"/>
              <a:buFont typeface="Roboto Condensed Light"/>
              <a:buChar char="○"/>
              <a:defRPr>
                <a:solidFill>
                  <a:srgbClr val="434343"/>
                </a:solidFill>
              </a:defRPr>
            </a:lvl2pPr>
            <a:lvl3pPr marL="1371600" lvl="2" indent="-304800" rtl="0">
              <a:lnSpc>
                <a:spcPct val="115000"/>
              </a:lnSpc>
              <a:spcBef>
                <a:spcPts val="1600"/>
              </a:spcBef>
              <a:spcAft>
                <a:spcPts val="0"/>
              </a:spcAft>
              <a:buClr>
                <a:schemeClr val="dk1"/>
              </a:buClr>
              <a:buSzPts val="1200"/>
              <a:buFont typeface="Roboto Condensed Light"/>
              <a:buChar char="■"/>
              <a:defRPr>
                <a:solidFill>
                  <a:srgbClr val="434343"/>
                </a:solidFill>
              </a:defRPr>
            </a:lvl3pPr>
            <a:lvl4pPr marL="1828800" lvl="3" indent="-304800" rtl="0">
              <a:lnSpc>
                <a:spcPct val="115000"/>
              </a:lnSpc>
              <a:spcBef>
                <a:spcPts val="1600"/>
              </a:spcBef>
              <a:spcAft>
                <a:spcPts val="0"/>
              </a:spcAft>
              <a:buClr>
                <a:schemeClr val="dk1"/>
              </a:buClr>
              <a:buSzPts val="1200"/>
              <a:buFont typeface="Roboto Condensed Light"/>
              <a:buChar char="●"/>
              <a:defRPr>
                <a:solidFill>
                  <a:srgbClr val="434343"/>
                </a:solidFill>
              </a:defRPr>
            </a:lvl4pPr>
            <a:lvl5pPr marL="2286000" lvl="4" indent="-304800" rtl="0">
              <a:lnSpc>
                <a:spcPct val="115000"/>
              </a:lnSpc>
              <a:spcBef>
                <a:spcPts val="1600"/>
              </a:spcBef>
              <a:spcAft>
                <a:spcPts val="0"/>
              </a:spcAft>
              <a:buClr>
                <a:schemeClr val="dk1"/>
              </a:buClr>
              <a:buSzPts val="1200"/>
              <a:buFont typeface="Roboto Condensed Light"/>
              <a:buChar char="○"/>
              <a:defRPr>
                <a:solidFill>
                  <a:srgbClr val="434343"/>
                </a:solidFill>
              </a:defRPr>
            </a:lvl5pPr>
            <a:lvl6pPr marL="2743200" lvl="5" indent="-304800" rtl="0">
              <a:lnSpc>
                <a:spcPct val="115000"/>
              </a:lnSpc>
              <a:spcBef>
                <a:spcPts val="1600"/>
              </a:spcBef>
              <a:spcAft>
                <a:spcPts val="0"/>
              </a:spcAft>
              <a:buClr>
                <a:schemeClr val="dk1"/>
              </a:buClr>
              <a:buSzPts val="1200"/>
              <a:buFont typeface="Roboto Condensed Light"/>
              <a:buChar char="■"/>
              <a:defRPr>
                <a:solidFill>
                  <a:srgbClr val="434343"/>
                </a:solidFill>
              </a:defRPr>
            </a:lvl6pPr>
            <a:lvl7pPr marL="3200400" lvl="6" indent="-304800" rtl="0">
              <a:lnSpc>
                <a:spcPct val="115000"/>
              </a:lnSpc>
              <a:spcBef>
                <a:spcPts val="1600"/>
              </a:spcBef>
              <a:spcAft>
                <a:spcPts val="0"/>
              </a:spcAft>
              <a:buClr>
                <a:schemeClr val="dk1"/>
              </a:buClr>
              <a:buSzPts val="1200"/>
              <a:buFont typeface="Roboto Condensed Light"/>
              <a:buChar char="●"/>
              <a:defRPr>
                <a:solidFill>
                  <a:srgbClr val="434343"/>
                </a:solidFill>
              </a:defRPr>
            </a:lvl7pPr>
            <a:lvl8pPr marL="3657600" lvl="7" indent="-304800" rtl="0">
              <a:lnSpc>
                <a:spcPct val="115000"/>
              </a:lnSpc>
              <a:spcBef>
                <a:spcPts val="1600"/>
              </a:spcBef>
              <a:spcAft>
                <a:spcPts val="0"/>
              </a:spcAft>
              <a:buClr>
                <a:schemeClr val="dk1"/>
              </a:buClr>
              <a:buSzPts val="1200"/>
              <a:buFont typeface="Roboto Condensed Light"/>
              <a:buChar char="○"/>
              <a:defRPr>
                <a:solidFill>
                  <a:srgbClr val="434343"/>
                </a:solidFill>
              </a:defRPr>
            </a:lvl8pPr>
            <a:lvl9pPr marL="4114800" lvl="8" indent="-304800" rtl="0">
              <a:lnSpc>
                <a:spcPct val="115000"/>
              </a:lnSpc>
              <a:spcBef>
                <a:spcPts val="1600"/>
              </a:spcBef>
              <a:spcAft>
                <a:spcPts val="1600"/>
              </a:spcAft>
              <a:buClr>
                <a:schemeClr val="dk1"/>
              </a:buClr>
              <a:buSzPts val="1200"/>
              <a:buFont typeface="Roboto Condensed Light"/>
              <a:buChar char="■"/>
              <a:defRPr>
                <a:solidFill>
                  <a:srgbClr val="434343"/>
                </a:solidFill>
              </a:defRPr>
            </a:lvl9pPr>
          </a:lstStyle>
          <a:p>
            <a:endParaRPr/>
          </a:p>
        </p:txBody>
      </p:sp>
      <p:sp>
        <p:nvSpPr>
          <p:cNvPr id="376" name="Google Shape;376;p23"/>
          <p:cNvSpPr/>
          <p:nvPr/>
        </p:nvSpPr>
        <p:spPr>
          <a:xfrm>
            <a:off x="277900" y="5053300"/>
            <a:ext cx="8589797"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377;p23"/>
          <p:cNvGrpSpPr/>
          <p:nvPr/>
        </p:nvGrpSpPr>
        <p:grpSpPr>
          <a:xfrm rot="5400000" flipH="1">
            <a:off x="7714773" y="4294277"/>
            <a:ext cx="302521" cy="1239411"/>
            <a:chOff x="5400625" y="2964100"/>
            <a:chExt cx="253750" cy="1039600"/>
          </a:xfrm>
        </p:grpSpPr>
        <p:sp>
          <p:nvSpPr>
            <p:cNvPr id="378" name="Google Shape;378;p23"/>
            <p:cNvSpPr/>
            <p:nvPr/>
          </p:nvSpPr>
          <p:spPr>
            <a:xfrm>
              <a:off x="5525700" y="2964100"/>
              <a:ext cx="3600" cy="215850"/>
            </a:xfrm>
            <a:custGeom>
              <a:avLst/>
              <a:gdLst/>
              <a:ahLst/>
              <a:cxnLst/>
              <a:rect l="l" t="t" r="r" b="b"/>
              <a:pathLst>
                <a:path w="144" h="8634" extrusionOk="0">
                  <a:moveTo>
                    <a:pt x="0" y="1"/>
                  </a:moveTo>
                  <a:lnTo>
                    <a:pt x="0" y="8633"/>
                  </a:lnTo>
                  <a:lnTo>
                    <a:pt x="144" y="8633"/>
                  </a:lnTo>
                  <a:lnTo>
                    <a:pt x="14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3"/>
            <p:cNvSpPr/>
            <p:nvPr/>
          </p:nvSpPr>
          <p:spPr>
            <a:xfrm>
              <a:off x="5497500" y="3179925"/>
              <a:ext cx="60525" cy="131250"/>
            </a:xfrm>
            <a:custGeom>
              <a:avLst/>
              <a:gdLst/>
              <a:ahLst/>
              <a:cxnLst/>
              <a:rect l="l" t="t" r="r" b="b"/>
              <a:pathLst>
                <a:path w="2421" h="5250" extrusionOk="0">
                  <a:moveTo>
                    <a:pt x="1210" y="0"/>
                  </a:moveTo>
                  <a:cubicBezTo>
                    <a:pt x="534" y="0"/>
                    <a:pt x="1" y="1189"/>
                    <a:pt x="1" y="2625"/>
                  </a:cubicBezTo>
                  <a:cubicBezTo>
                    <a:pt x="1" y="4081"/>
                    <a:pt x="534" y="5249"/>
                    <a:pt x="1210" y="5249"/>
                  </a:cubicBezTo>
                  <a:cubicBezTo>
                    <a:pt x="1867" y="5249"/>
                    <a:pt x="2420" y="4081"/>
                    <a:pt x="2420" y="2625"/>
                  </a:cubicBezTo>
                  <a:cubicBezTo>
                    <a:pt x="2420" y="1189"/>
                    <a:pt x="1867" y="0"/>
                    <a:pt x="121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a:off x="5497500" y="3165050"/>
              <a:ext cx="60525" cy="146125"/>
            </a:xfrm>
            <a:custGeom>
              <a:avLst/>
              <a:gdLst/>
              <a:ahLst/>
              <a:cxnLst/>
              <a:rect l="l" t="t" r="r" b="b"/>
              <a:pathLst>
                <a:path w="2421" h="5845" extrusionOk="0">
                  <a:moveTo>
                    <a:pt x="1210" y="1"/>
                  </a:moveTo>
                  <a:cubicBezTo>
                    <a:pt x="903" y="1"/>
                    <a:pt x="780" y="308"/>
                    <a:pt x="759" y="698"/>
                  </a:cubicBezTo>
                  <a:cubicBezTo>
                    <a:pt x="144" y="1026"/>
                    <a:pt x="1" y="2031"/>
                    <a:pt x="1" y="3220"/>
                  </a:cubicBezTo>
                  <a:cubicBezTo>
                    <a:pt x="1" y="4676"/>
                    <a:pt x="226" y="5844"/>
                    <a:pt x="1210" y="5844"/>
                  </a:cubicBezTo>
                  <a:cubicBezTo>
                    <a:pt x="2195" y="5844"/>
                    <a:pt x="2420" y="4676"/>
                    <a:pt x="2420" y="3220"/>
                  </a:cubicBezTo>
                  <a:cubicBezTo>
                    <a:pt x="2420" y="2031"/>
                    <a:pt x="2256" y="1026"/>
                    <a:pt x="1662" y="698"/>
                  </a:cubicBezTo>
                  <a:cubicBezTo>
                    <a:pt x="1621" y="308"/>
                    <a:pt x="1518" y="1"/>
                    <a:pt x="1210"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3"/>
            <p:cNvSpPr/>
            <p:nvPr/>
          </p:nvSpPr>
          <p:spPr>
            <a:xfrm>
              <a:off x="5462650" y="3236825"/>
              <a:ext cx="129700" cy="552100"/>
            </a:xfrm>
            <a:custGeom>
              <a:avLst/>
              <a:gdLst/>
              <a:ahLst/>
              <a:cxnLst/>
              <a:rect l="l" t="t" r="r" b="b"/>
              <a:pathLst>
                <a:path w="5188" h="22084" extrusionOk="0">
                  <a:moveTo>
                    <a:pt x="0" y="0"/>
                  </a:moveTo>
                  <a:lnTo>
                    <a:pt x="0" y="22083"/>
                  </a:lnTo>
                  <a:lnTo>
                    <a:pt x="5188" y="22083"/>
                  </a:lnTo>
                  <a:lnTo>
                    <a:pt x="518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3"/>
            <p:cNvSpPr/>
            <p:nvPr/>
          </p:nvSpPr>
          <p:spPr>
            <a:xfrm>
              <a:off x="5478025" y="3241950"/>
              <a:ext cx="99475" cy="262975"/>
            </a:xfrm>
            <a:custGeom>
              <a:avLst/>
              <a:gdLst/>
              <a:ahLst/>
              <a:cxnLst/>
              <a:rect l="l" t="t" r="r" b="b"/>
              <a:pathLst>
                <a:path w="3979" h="10519" extrusionOk="0">
                  <a:moveTo>
                    <a:pt x="0" y="0"/>
                  </a:moveTo>
                  <a:lnTo>
                    <a:pt x="0" y="10519"/>
                  </a:lnTo>
                  <a:lnTo>
                    <a:pt x="3978" y="10519"/>
                  </a:lnTo>
                  <a:lnTo>
                    <a:pt x="397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p:nvPr/>
          </p:nvSpPr>
          <p:spPr>
            <a:xfrm>
              <a:off x="5400625" y="3743275"/>
              <a:ext cx="253750" cy="69225"/>
            </a:xfrm>
            <a:custGeom>
              <a:avLst/>
              <a:gdLst/>
              <a:ahLst/>
              <a:cxnLst/>
              <a:rect l="l" t="t" r="r" b="b"/>
              <a:pathLst>
                <a:path w="10150" h="2769" extrusionOk="0">
                  <a:moveTo>
                    <a:pt x="0" y="0"/>
                  </a:moveTo>
                  <a:lnTo>
                    <a:pt x="0" y="2769"/>
                  </a:lnTo>
                  <a:lnTo>
                    <a:pt x="10150" y="2769"/>
                  </a:lnTo>
                  <a:lnTo>
                    <a:pt x="1015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a:off x="5478025" y="3812475"/>
              <a:ext cx="99475" cy="137925"/>
            </a:xfrm>
            <a:custGeom>
              <a:avLst/>
              <a:gdLst/>
              <a:ahLst/>
              <a:cxnLst/>
              <a:rect l="l" t="t" r="r" b="b"/>
              <a:pathLst>
                <a:path w="3979" h="5517" extrusionOk="0">
                  <a:moveTo>
                    <a:pt x="0" y="1"/>
                  </a:moveTo>
                  <a:lnTo>
                    <a:pt x="0" y="5516"/>
                  </a:lnTo>
                  <a:lnTo>
                    <a:pt x="3978" y="5516"/>
                  </a:lnTo>
                  <a:lnTo>
                    <a:pt x="3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a:off x="5400625" y="3950375"/>
              <a:ext cx="253750" cy="53325"/>
            </a:xfrm>
            <a:custGeom>
              <a:avLst/>
              <a:gdLst/>
              <a:ahLst/>
              <a:cxnLst/>
              <a:rect l="l" t="t" r="r" b="b"/>
              <a:pathLst>
                <a:path w="10150" h="2133" extrusionOk="0">
                  <a:moveTo>
                    <a:pt x="0" y="0"/>
                  </a:moveTo>
                  <a:lnTo>
                    <a:pt x="0" y="2133"/>
                  </a:lnTo>
                  <a:lnTo>
                    <a:pt x="10150" y="2133"/>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a:off x="5462650" y="3259375"/>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a:off x="5462650" y="3294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a:off x="5462650" y="332907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a:off x="5462650" y="336395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5462650" y="3398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5462650" y="3433650"/>
              <a:ext cx="45125" cy="5150"/>
            </a:xfrm>
            <a:custGeom>
              <a:avLst/>
              <a:gdLst/>
              <a:ahLst/>
              <a:cxnLst/>
              <a:rect l="l" t="t" r="r" b="b"/>
              <a:pathLst>
                <a:path w="1805" h="206" extrusionOk="0">
                  <a:moveTo>
                    <a:pt x="0" y="1"/>
                  </a:moveTo>
                  <a:lnTo>
                    <a:pt x="0" y="206"/>
                  </a:lnTo>
                  <a:lnTo>
                    <a:pt x="1805" y="206"/>
                  </a:lnTo>
                  <a:lnTo>
                    <a:pt x="180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3"/>
            <p:cNvSpPr/>
            <p:nvPr/>
          </p:nvSpPr>
          <p:spPr>
            <a:xfrm>
              <a:off x="5462650" y="346852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5462650" y="350337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5462650" y="3538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p:nvPr/>
          </p:nvSpPr>
          <p:spPr>
            <a:xfrm>
              <a:off x="5462650" y="357310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p:nvPr/>
          </p:nvSpPr>
          <p:spPr>
            <a:xfrm>
              <a:off x="5462650" y="3607950"/>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3"/>
            <p:cNvSpPr/>
            <p:nvPr/>
          </p:nvSpPr>
          <p:spPr>
            <a:xfrm>
              <a:off x="5462650" y="3642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3"/>
            <p:cNvSpPr/>
            <p:nvPr/>
          </p:nvSpPr>
          <p:spPr>
            <a:xfrm>
              <a:off x="5462650" y="367765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3"/>
            <p:cNvSpPr/>
            <p:nvPr/>
          </p:nvSpPr>
          <p:spPr>
            <a:xfrm>
              <a:off x="5478025" y="3812475"/>
              <a:ext cx="37950" cy="137925"/>
            </a:xfrm>
            <a:custGeom>
              <a:avLst/>
              <a:gdLst/>
              <a:ahLst/>
              <a:cxnLst/>
              <a:rect l="l" t="t" r="r" b="b"/>
              <a:pathLst>
                <a:path w="1518" h="5517" extrusionOk="0">
                  <a:moveTo>
                    <a:pt x="0" y="1"/>
                  </a:moveTo>
                  <a:lnTo>
                    <a:pt x="0" y="5516"/>
                  </a:lnTo>
                  <a:lnTo>
                    <a:pt x="1518" y="5516"/>
                  </a:lnTo>
                  <a:lnTo>
                    <a:pt x="151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3"/>
            <p:cNvSpPr/>
            <p:nvPr/>
          </p:nvSpPr>
          <p:spPr>
            <a:xfrm>
              <a:off x="5400625" y="3950375"/>
              <a:ext cx="253750" cy="18475"/>
            </a:xfrm>
            <a:custGeom>
              <a:avLst/>
              <a:gdLst/>
              <a:ahLst/>
              <a:cxnLst/>
              <a:rect l="l" t="t" r="r" b="b"/>
              <a:pathLst>
                <a:path w="10150" h="739" extrusionOk="0">
                  <a:moveTo>
                    <a:pt x="0" y="0"/>
                  </a:moveTo>
                  <a:lnTo>
                    <a:pt x="0" y="738"/>
                  </a:lnTo>
                  <a:lnTo>
                    <a:pt x="10150" y="738"/>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3"/>
            <p:cNvSpPr/>
            <p:nvPr/>
          </p:nvSpPr>
          <p:spPr>
            <a:xfrm>
              <a:off x="5448300" y="3225025"/>
              <a:ext cx="158925" cy="20525"/>
            </a:xfrm>
            <a:custGeom>
              <a:avLst/>
              <a:gdLst/>
              <a:ahLst/>
              <a:cxnLst/>
              <a:rect l="l" t="t" r="r" b="b"/>
              <a:pathLst>
                <a:path w="6357" h="821" extrusionOk="0">
                  <a:moveTo>
                    <a:pt x="0" y="1"/>
                  </a:moveTo>
                  <a:lnTo>
                    <a:pt x="0" y="821"/>
                  </a:lnTo>
                  <a:lnTo>
                    <a:pt x="6357" y="821"/>
                  </a:lnTo>
                  <a:lnTo>
                    <a:pt x="635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23"/>
          <p:cNvGrpSpPr/>
          <p:nvPr/>
        </p:nvGrpSpPr>
        <p:grpSpPr>
          <a:xfrm rot="10800000">
            <a:off x="216387" y="245453"/>
            <a:ext cx="8567326" cy="4544982"/>
            <a:chOff x="216387" y="397853"/>
            <a:chExt cx="8567326" cy="4544982"/>
          </a:xfrm>
        </p:grpSpPr>
        <p:sp>
          <p:nvSpPr>
            <p:cNvPr id="403" name="Google Shape;403;p23"/>
            <p:cNvSpPr/>
            <p:nvPr/>
          </p:nvSpPr>
          <p:spPr>
            <a:xfrm>
              <a:off x="6569790" y="46998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3"/>
            <p:cNvSpPr/>
            <p:nvPr/>
          </p:nvSpPr>
          <p:spPr>
            <a:xfrm>
              <a:off x="410896" y="400052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3"/>
            <p:cNvSpPr/>
            <p:nvPr/>
          </p:nvSpPr>
          <p:spPr>
            <a:xfrm>
              <a:off x="8599196" y="1017971"/>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3"/>
            <p:cNvSpPr/>
            <p:nvPr/>
          </p:nvSpPr>
          <p:spPr>
            <a:xfrm>
              <a:off x="365185" y="3032226"/>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3"/>
            <p:cNvSpPr/>
            <p:nvPr/>
          </p:nvSpPr>
          <p:spPr>
            <a:xfrm>
              <a:off x="1904614" y="4856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3"/>
            <p:cNvSpPr/>
            <p:nvPr/>
          </p:nvSpPr>
          <p:spPr>
            <a:xfrm>
              <a:off x="8738003" y="3602429"/>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3"/>
            <p:cNvSpPr/>
            <p:nvPr/>
          </p:nvSpPr>
          <p:spPr>
            <a:xfrm>
              <a:off x="4671568" y="39785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3"/>
            <p:cNvSpPr/>
            <p:nvPr/>
          </p:nvSpPr>
          <p:spPr>
            <a:xfrm>
              <a:off x="3075593" y="5036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3"/>
            <p:cNvSpPr/>
            <p:nvPr/>
          </p:nvSpPr>
          <p:spPr>
            <a:xfrm>
              <a:off x="8522994" y="248165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3"/>
            <p:cNvSpPr/>
            <p:nvPr/>
          </p:nvSpPr>
          <p:spPr>
            <a:xfrm>
              <a:off x="7244735" y="457918"/>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3"/>
            <p:cNvSpPr/>
            <p:nvPr/>
          </p:nvSpPr>
          <p:spPr>
            <a:xfrm>
              <a:off x="8189624" y="4552026"/>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3"/>
            <p:cNvSpPr/>
            <p:nvPr/>
          </p:nvSpPr>
          <p:spPr>
            <a:xfrm>
              <a:off x="216387" y="14816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3">
  <p:cSld name="CUSTOM_23">
    <p:spTree>
      <p:nvGrpSpPr>
        <p:cNvPr id="1" name="Shape 415"/>
        <p:cNvGrpSpPr/>
        <p:nvPr/>
      </p:nvGrpSpPr>
      <p:grpSpPr>
        <a:xfrm>
          <a:off x="0" y="0"/>
          <a:ext cx="0" cy="0"/>
          <a:chOff x="0" y="0"/>
          <a:chExt cx="0" cy="0"/>
        </a:xfrm>
      </p:grpSpPr>
      <p:sp>
        <p:nvSpPr>
          <p:cNvPr id="416" name="Google Shape;416;p24"/>
          <p:cNvSpPr txBox="1">
            <a:spLocks noGrp="1"/>
          </p:cNvSpPr>
          <p:nvPr>
            <p:ph type="subTitle" idx="1"/>
          </p:nvPr>
        </p:nvSpPr>
        <p:spPr>
          <a:xfrm>
            <a:off x="1091337" y="3791400"/>
            <a:ext cx="2236200" cy="66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17" name="Google Shape;417;p24"/>
          <p:cNvSpPr txBox="1">
            <a:spLocks noGrp="1"/>
          </p:cNvSpPr>
          <p:nvPr>
            <p:ph type="subTitle" idx="2"/>
          </p:nvPr>
        </p:nvSpPr>
        <p:spPr>
          <a:xfrm>
            <a:off x="5801925" y="3791400"/>
            <a:ext cx="2236200" cy="66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18" name="Google Shape;418;p24"/>
          <p:cNvSpPr txBox="1">
            <a:spLocks noGrp="1"/>
          </p:cNvSpPr>
          <p:nvPr>
            <p:ph type="subTitle" idx="3"/>
          </p:nvPr>
        </p:nvSpPr>
        <p:spPr>
          <a:xfrm>
            <a:off x="1091337" y="3443026"/>
            <a:ext cx="22362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419" name="Google Shape;419;p24"/>
          <p:cNvSpPr txBox="1">
            <a:spLocks noGrp="1"/>
          </p:cNvSpPr>
          <p:nvPr>
            <p:ph type="subTitle" idx="4"/>
          </p:nvPr>
        </p:nvSpPr>
        <p:spPr>
          <a:xfrm>
            <a:off x="5801925" y="3443025"/>
            <a:ext cx="22362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420" name="Google Shape;420;p24"/>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421" name="Google Shape;421;p24"/>
          <p:cNvSpPr/>
          <p:nvPr/>
        </p:nvSpPr>
        <p:spPr>
          <a:xfrm flipH="1">
            <a:off x="2903468" y="5053300"/>
            <a:ext cx="3329558"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24"/>
          <p:cNvGrpSpPr/>
          <p:nvPr/>
        </p:nvGrpSpPr>
        <p:grpSpPr>
          <a:xfrm rot="-7443102">
            <a:off x="3624862" y="4910461"/>
            <a:ext cx="174907" cy="188420"/>
            <a:chOff x="4572900" y="1559200"/>
            <a:chExt cx="109050" cy="117475"/>
          </a:xfrm>
        </p:grpSpPr>
        <p:sp>
          <p:nvSpPr>
            <p:cNvPr id="423" name="Google Shape;423;p24"/>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4"/>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4"/>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24"/>
          <p:cNvGrpSpPr/>
          <p:nvPr/>
        </p:nvGrpSpPr>
        <p:grpSpPr>
          <a:xfrm rot="8496144">
            <a:off x="4218323" y="4918690"/>
            <a:ext cx="201248" cy="162073"/>
            <a:chOff x="5092300" y="1444675"/>
            <a:chExt cx="125475" cy="101050"/>
          </a:xfrm>
        </p:grpSpPr>
        <p:sp>
          <p:nvSpPr>
            <p:cNvPr id="427" name="Google Shape;427;p24"/>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4"/>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4"/>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24"/>
          <p:cNvGrpSpPr/>
          <p:nvPr/>
        </p:nvGrpSpPr>
        <p:grpSpPr>
          <a:xfrm>
            <a:off x="3794514" y="4890178"/>
            <a:ext cx="200432" cy="161573"/>
            <a:chOff x="4786025" y="1663100"/>
            <a:chExt cx="124950" cy="100725"/>
          </a:xfrm>
        </p:grpSpPr>
        <p:sp>
          <p:nvSpPr>
            <p:cNvPr id="431" name="Google Shape;431;p24"/>
            <p:cNvSpPr/>
            <p:nvPr/>
          </p:nvSpPr>
          <p:spPr>
            <a:xfrm>
              <a:off x="4830950" y="1688875"/>
              <a:ext cx="80025" cy="74950"/>
            </a:xfrm>
            <a:custGeom>
              <a:avLst/>
              <a:gdLst/>
              <a:ahLst/>
              <a:cxnLst/>
              <a:rect l="l" t="t" r="r" b="b"/>
              <a:pathLst>
                <a:path w="3201" h="2998" extrusionOk="0">
                  <a:moveTo>
                    <a:pt x="1403" y="0"/>
                  </a:moveTo>
                  <a:lnTo>
                    <a:pt x="1" y="1951"/>
                  </a:lnTo>
                  <a:lnTo>
                    <a:pt x="1184" y="2784"/>
                  </a:lnTo>
                  <a:cubicBezTo>
                    <a:pt x="1380" y="2929"/>
                    <a:pt x="1613" y="2997"/>
                    <a:pt x="1845" y="2997"/>
                  </a:cubicBezTo>
                  <a:cubicBezTo>
                    <a:pt x="2209" y="2997"/>
                    <a:pt x="2570" y="2828"/>
                    <a:pt x="2784" y="2521"/>
                  </a:cubicBezTo>
                  <a:lnTo>
                    <a:pt x="2850" y="2455"/>
                  </a:lnTo>
                  <a:cubicBezTo>
                    <a:pt x="3200" y="1929"/>
                    <a:pt x="3091" y="1206"/>
                    <a:pt x="2565" y="833"/>
                  </a:cubicBezTo>
                  <a:lnTo>
                    <a:pt x="140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4"/>
            <p:cNvSpPr/>
            <p:nvPr/>
          </p:nvSpPr>
          <p:spPr>
            <a:xfrm>
              <a:off x="4786025" y="1663100"/>
              <a:ext cx="80025" cy="75100"/>
            </a:xfrm>
            <a:custGeom>
              <a:avLst/>
              <a:gdLst/>
              <a:ahLst/>
              <a:cxnLst/>
              <a:rect l="l" t="t" r="r" b="b"/>
              <a:pathLst>
                <a:path w="3201" h="3004" extrusionOk="0">
                  <a:moveTo>
                    <a:pt x="1353" y="1"/>
                  </a:moveTo>
                  <a:cubicBezTo>
                    <a:pt x="994" y="1"/>
                    <a:pt x="642" y="166"/>
                    <a:pt x="417" y="483"/>
                  </a:cubicBezTo>
                  <a:lnTo>
                    <a:pt x="373" y="549"/>
                  </a:lnTo>
                  <a:cubicBezTo>
                    <a:pt x="1" y="1075"/>
                    <a:pt x="132" y="1798"/>
                    <a:pt x="658" y="2171"/>
                  </a:cubicBezTo>
                  <a:lnTo>
                    <a:pt x="1820" y="3004"/>
                  </a:lnTo>
                  <a:lnTo>
                    <a:pt x="3200" y="1031"/>
                  </a:lnTo>
                  <a:lnTo>
                    <a:pt x="2039" y="220"/>
                  </a:lnTo>
                  <a:cubicBezTo>
                    <a:pt x="1830" y="73"/>
                    <a:pt x="1590" y="1"/>
                    <a:pt x="13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4"/>
            <p:cNvSpPr/>
            <p:nvPr/>
          </p:nvSpPr>
          <p:spPr>
            <a:xfrm>
              <a:off x="4811000" y="1674025"/>
              <a:ext cx="74050" cy="41325"/>
            </a:xfrm>
            <a:custGeom>
              <a:avLst/>
              <a:gdLst/>
              <a:ahLst/>
              <a:cxnLst/>
              <a:rect l="l" t="t" r="r" b="b"/>
              <a:pathLst>
                <a:path w="2962" h="1653" extrusionOk="0">
                  <a:moveTo>
                    <a:pt x="350" y="0"/>
                  </a:moveTo>
                  <a:cubicBezTo>
                    <a:pt x="242" y="0"/>
                    <a:pt x="168" y="34"/>
                    <a:pt x="141" y="112"/>
                  </a:cubicBezTo>
                  <a:cubicBezTo>
                    <a:pt x="0" y="535"/>
                    <a:pt x="2240" y="1652"/>
                    <a:pt x="2792" y="1652"/>
                  </a:cubicBezTo>
                  <a:cubicBezTo>
                    <a:pt x="2927" y="1652"/>
                    <a:pt x="2961" y="1586"/>
                    <a:pt x="2837" y="1427"/>
                  </a:cubicBezTo>
                  <a:cubicBezTo>
                    <a:pt x="2522" y="1019"/>
                    <a:pt x="937"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24"/>
          <p:cNvGrpSpPr/>
          <p:nvPr/>
        </p:nvGrpSpPr>
        <p:grpSpPr>
          <a:xfrm>
            <a:off x="4085254" y="4863587"/>
            <a:ext cx="174045" cy="188161"/>
            <a:chOff x="5066550" y="1672425"/>
            <a:chExt cx="108500" cy="117300"/>
          </a:xfrm>
        </p:grpSpPr>
        <p:sp>
          <p:nvSpPr>
            <p:cNvPr id="435" name="Google Shape;435;p24"/>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4"/>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4"/>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4"/>
          <p:cNvGrpSpPr/>
          <p:nvPr/>
        </p:nvGrpSpPr>
        <p:grpSpPr>
          <a:xfrm rot="-7443102">
            <a:off x="4734562" y="4910461"/>
            <a:ext cx="174907" cy="188420"/>
            <a:chOff x="4572900" y="1559200"/>
            <a:chExt cx="109050" cy="117475"/>
          </a:xfrm>
        </p:grpSpPr>
        <p:sp>
          <p:nvSpPr>
            <p:cNvPr id="439" name="Google Shape;439;p24"/>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4"/>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4"/>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24"/>
          <p:cNvGrpSpPr/>
          <p:nvPr/>
        </p:nvGrpSpPr>
        <p:grpSpPr>
          <a:xfrm rot="8496144">
            <a:off x="5328023" y="4918690"/>
            <a:ext cx="201248" cy="162073"/>
            <a:chOff x="5092300" y="1444675"/>
            <a:chExt cx="125475" cy="101050"/>
          </a:xfrm>
        </p:grpSpPr>
        <p:sp>
          <p:nvSpPr>
            <p:cNvPr id="443" name="Google Shape;443;p24"/>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4"/>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4"/>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24"/>
          <p:cNvGrpSpPr/>
          <p:nvPr/>
        </p:nvGrpSpPr>
        <p:grpSpPr>
          <a:xfrm>
            <a:off x="4904214" y="4890178"/>
            <a:ext cx="200432" cy="161573"/>
            <a:chOff x="4786025" y="1663100"/>
            <a:chExt cx="124950" cy="100725"/>
          </a:xfrm>
        </p:grpSpPr>
        <p:sp>
          <p:nvSpPr>
            <p:cNvPr id="447" name="Google Shape;447;p24"/>
            <p:cNvSpPr/>
            <p:nvPr/>
          </p:nvSpPr>
          <p:spPr>
            <a:xfrm>
              <a:off x="4830950" y="1688875"/>
              <a:ext cx="80025" cy="74950"/>
            </a:xfrm>
            <a:custGeom>
              <a:avLst/>
              <a:gdLst/>
              <a:ahLst/>
              <a:cxnLst/>
              <a:rect l="l" t="t" r="r" b="b"/>
              <a:pathLst>
                <a:path w="3201" h="2998" extrusionOk="0">
                  <a:moveTo>
                    <a:pt x="1403" y="0"/>
                  </a:moveTo>
                  <a:lnTo>
                    <a:pt x="1" y="1951"/>
                  </a:lnTo>
                  <a:lnTo>
                    <a:pt x="1184" y="2784"/>
                  </a:lnTo>
                  <a:cubicBezTo>
                    <a:pt x="1380" y="2929"/>
                    <a:pt x="1613" y="2997"/>
                    <a:pt x="1845" y="2997"/>
                  </a:cubicBezTo>
                  <a:cubicBezTo>
                    <a:pt x="2209" y="2997"/>
                    <a:pt x="2570" y="2828"/>
                    <a:pt x="2784" y="2521"/>
                  </a:cubicBezTo>
                  <a:lnTo>
                    <a:pt x="2850" y="2455"/>
                  </a:lnTo>
                  <a:cubicBezTo>
                    <a:pt x="3200" y="1929"/>
                    <a:pt x="3091" y="1206"/>
                    <a:pt x="2565" y="833"/>
                  </a:cubicBezTo>
                  <a:lnTo>
                    <a:pt x="140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4"/>
            <p:cNvSpPr/>
            <p:nvPr/>
          </p:nvSpPr>
          <p:spPr>
            <a:xfrm>
              <a:off x="4786025" y="1663100"/>
              <a:ext cx="80025" cy="75100"/>
            </a:xfrm>
            <a:custGeom>
              <a:avLst/>
              <a:gdLst/>
              <a:ahLst/>
              <a:cxnLst/>
              <a:rect l="l" t="t" r="r" b="b"/>
              <a:pathLst>
                <a:path w="3201" h="3004" extrusionOk="0">
                  <a:moveTo>
                    <a:pt x="1353" y="1"/>
                  </a:moveTo>
                  <a:cubicBezTo>
                    <a:pt x="994" y="1"/>
                    <a:pt x="642" y="166"/>
                    <a:pt x="417" y="483"/>
                  </a:cubicBezTo>
                  <a:lnTo>
                    <a:pt x="373" y="549"/>
                  </a:lnTo>
                  <a:cubicBezTo>
                    <a:pt x="1" y="1075"/>
                    <a:pt x="132" y="1798"/>
                    <a:pt x="658" y="2171"/>
                  </a:cubicBezTo>
                  <a:lnTo>
                    <a:pt x="1820" y="3004"/>
                  </a:lnTo>
                  <a:lnTo>
                    <a:pt x="3200" y="1031"/>
                  </a:lnTo>
                  <a:lnTo>
                    <a:pt x="2039" y="220"/>
                  </a:lnTo>
                  <a:cubicBezTo>
                    <a:pt x="1830" y="73"/>
                    <a:pt x="1590" y="1"/>
                    <a:pt x="13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4"/>
            <p:cNvSpPr/>
            <p:nvPr/>
          </p:nvSpPr>
          <p:spPr>
            <a:xfrm>
              <a:off x="4811000" y="1674025"/>
              <a:ext cx="74050" cy="41325"/>
            </a:xfrm>
            <a:custGeom>
              <a:avLst/>
              <a:gdLst/>
              <a:ahLst/>
              <a:cxnLst/>
              <a:rect l="l" t="t" r="r" b="b"/>
              <a:pathLst>
                <a:path w="2962" h="1653" extrusionOk="0">
                  <a:moveTo>
                    <a:pt x="350" y="0"/>
                  </a:moveTo>
                  <a:cubicBezTo>
                    <a:pt x="242" y="0"/>
                    <a:pt x="168" y="34"/>
                    <a:pt x="141" y="112"/>
                  </a:cubicBezTo>
                  <a:cubicBezTo>
                    <a:pt x="0" y="535"/>
                    <a:pt x="2240" y="1652"/>
                    <a:pt x="2792" y="1652"/>
                  </a:cubicBezTo>
                  <a:cubicBezTo>
                    <a:pt x="2927" y="1652"/>
                    <a:pt x="2961" y="1586"/>
                    <a:pt x="2837" y="1427"/>
                  </a:cubicBezTo>
                  <a:cubicBezTo>
                    <a:pt x="2522" y="1019"/>
                    <a:pt x="937"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4"/>
          <p:cNvGrpSpPr/>
          <p:nvPr/>
        </p:nvGrpSpPr>
        <p:grpSpPr>
          <a:xfrm>
            <a:off x="361608" y="229467"/>
            <a:ext cx="8397674" cy="4528291"/>
            <a:chOff x="361608" y="229467"/>
            <a:chExt cx="8397674" cy="4528291"/>
          </a:xfrm>
        </p:grpSpPr>
        <p:sp>
          <p:nvSpPr>
            <p:cNvPr id="451" name="Google Shape;451;p24"/>
            <p:cNvSpPr/>
            <p:nvPr/>
          </p:nvSpPr>
          <p:spPr>
            <a:xfrm>
              <a:off x="604524" y="1396749"/>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4"/>
            <p:cNvSpPr/>
            <p:nvPr/>
          </p:nvSpPr>
          <p:spPr>
            <a:xfrm>
              <a:off x="525163" y="582848"/>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4"/>
            <p:cNvSpPr/>
            <p:nvPr/>
          </p:nvSpPr>
          <p:spPr>
            <a:xfrm>
              <a:off x="8625273" y="4604871"/>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4"/>
            <p:cNvSpPr/>
            <p:nvPr/>
          </p:nvSpPr>
          <p:spPr>
            <a:xfrm>
              <a:off x="448299" y="2869263"/>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4"/>
            <p:cNvSpPr/>
            <p:nvPr/>
          </p:nvSpPr>
          <p:spPr>
            <a:xfrm>
              <a:off x="2164328" y="229467"/>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4"/>
            <p:cNvSpPr/>
            <p:nvPr/>
          </p:nvSpPr>
          <p:spPr>
            <a:xfrm>
              <a:off x="8276382" y="3161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4"/>
            <p:cNvSpPr/>
            <p:nvPr/>
          </p:nvSpPr>
          <p:spPr>
            <a:xfrm>
              <a:off x="8713607" y="20696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4"/>
            <p:cNvSpPr/>
            <p:nvPr/>
          </p:nvSpPr>
          <p:spPr>
            <a:xfrm>
              <a:off x="361608" y="467107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6187315" y="24998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 name="Google Shape;460;p24"/>
          <p:cNvSpPr>
            <a:spLocks noGrp="1"/>
          </p:cNvSpPr>
          <p:nvPr>
            <p:ph type="pic" idx="5"/>
          </p:nvPr>
        </p:nvSpPr>
        <p:spPr>
          <a:xfrm>
            <a:off x="2718063" y="1346050"/>
            <a:ext cx="1983600" cy="1983600"/>
          </a:xfrm>
          <a:prstGeom prst="ellipse">
            <a:avLst/>
          </a:prstGeom>
          <a:noFill/>
          <a:ln>
            <a:noFill/>
          </a:ln>
        </p:spPr>
      </p:sp>
      <p:sp>
        <p:nvSpPr>
          <p:cNvPr id="461" name="Google Shape;461;p24"/>
          <p:cNvSpPr>
            <a:spLocks noGrp="1"/>
          </p:cNvSpPr>
          <p:nvPr>
            <p:ph type="pic" idx="6"/>
          </p:nvPr>
        </p:nvSpPr>
        <p:spPr>
          <a:xfrm>
            <a:off x="4442663" y="1346050"/>
            <a:ext cx="1983600" cy="1983600"/>
          </a:xfrm>
          <a:prstGeom prst="ellipse">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3"/>
          <p:cNvSpPr txBox="1">
            <a:spLocks noGrp="1"/>
          </p:cNvSpPr>
          <p:nvPr>
            <p:ph type="title"/>
          </p:nvPr>
        </p:nvSpPr>
        <p:spPr>
          <a:xfrm>
            <a:off x="748800" y="2485325"/>
            <a:ext cx="2962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b="1">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3"/>
          <p:cNvSpPr txBox="1">
            <a:spLocks noGrp="1"/>
          </p:cNvSpPr>
          <p:nvPr>
            <p:ph type="title" idx="2" hasCustomPrompt="1"/>
          </p:nvPr>
        </p:nvSpPr>
        <p:spPr>
          <a:xfrm>
            <a:off x="1625575" y="1231138"/>
            <a:ext cx="1208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 name="Google Shape;40;p3"/>
          <p:cNvSpPr txBox="1">
            <a:spLocks noGrp="1"/>
          </p:cNvSpPr>
          <p:nvPr>
            <p:ph type="subTitle" idx="1"/>
          </p:nvPr>
        </p:nvSpPr>
        <p:spPr>
          <a:xfrm>
            <a:off x="748800" y="3274700"/>
            <a:ext cx="2962200" cy="7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41" name="Google Shape;41;p3"/>
          <p:cNvGrpSpPr/>
          <p:nvPr/>
        </p:nvGrpSpPr>
        <p:grpSpPr>
          <a:xfrm>
            <a:off x="258954" y="235053"/>
            <a:ext cx="8660917" cy="4464471"/>
            <a:chOff x="258954" y="235053"/>
            <a:chExt cx="8660917" cy="4464471"/>
          </a:xfrm>
        </p:grpSpPr>
        <p:sp>
          <p:nvSpPr>
            <p:cNvPr id="42" name="Google Shape;42;p3"/>
            <p:cNvSpPr/>
            <p:nvPr/>
          </p:nvSpPr>
          <p:spPr>
            <a:xfrm rot="10800000">
              <a:off x="8727248" y="1188666"/>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10800000">
              <a:off x="258954" y="3938616"/>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rot="10800000">
              <a:off x="615969" y="6617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rot="10800000">
              <a:off x="8725357" y="30388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rot="10800000">
              <a:off x="367381" y="280714"/>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rot="10800000">
              <a:off x="8703089" y="4612843"/>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rot="10800000">
              <a:off x="321703" y="244577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rot="10800000">
              <a:off x="3036785" y="235053"/>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462"/>
        <p:cNvGrpSpPr/>
        <p:nvPr/>
      </p:nvGrpSpPr>
      <p:grpSpPr>
        <a:xfrm>
          <a:off x="0" y="0"/>
          <a:ext cx="0" cy="0"/>
          <a:chOff x="0" y="0"/>
          <a:chExt cx="0" cy="0"/>
        </a:xfrm>
      </p:grpSpPr>
      <p:sp>
        <p:nvSpPr>
          <p:cNvPr id="463" name="Google Shape;463;p25"/>
          <p:cNvSpPr txBox="1">
            <a:spLocks noGrp="1"/>
          </p:cNvSpPr>
          <p:nvPr>
            <p:ph type="subTitle" idx="1"/>
          </p:nvPr>
        </p:nvSpPr>
        <p:spPr>
          <a:xfrm>
            <a:off x="1126425" y="3012899"/>
            <a:ext cx="2023800" cy="108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4" name="Google Shape;464;p25"/>
          <p:cNvSpPr txBox="1">
            <a:spLocks noGrp="1"/>
          </p:cNvSpPr>
          <p:nvPr>
            <p:ph type="subTitle" idx="2"/>
          </p:nvPr>
        </p:nvSpPr>
        <p:spPr>
          <a:xfrm>
            <a:off x="3560177" y="3012901"/>
            <a:ext cx="2023800" cy="108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5" name="Google Shape;465;p25"/>
          <p:cNvSpPr txBox="1">
            <a:spLocks noGrp="1"/>
          </p:cNvSpPr>
          <p:nvPr>
            <p:ph type="subTitle" idx="3"/>
          </p:nvPr>
        </p:nvSpPr>
        <p:spPr>
          <a:xfrm>
            <a:off x="5993775" y="3012901"/>
            <a:ext cx="2023800" cy="108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6" name="Google Shape;466;p25"/>
          <p:cNvSpPr txBox="1">
            <a:spLocks noGrp="1"/>
          </p:cNvSpPr>
          <p:nvPr>
            <p:ph type="subTitle" idx="4"/>
          </p:nvPr>
        </p:nvSpPr>
        <p:spPr>
          <a:xfrm>
            <a:off x="1126425" y="2611500"/>
            <a:ext cx="2023800" cy="469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467" name="Google Shape;467;p25"/>
          <p:cNvSpPr txBox="1">
            <a:spLocks noGrp="1"/>
          </p:cNvSpPr>
          <p:nvPr>
            <p:ph type="subTitle" idx="5"/>
          </p:nvPr>
        </p:nvSpPr>
        <p:spPr>
          <a:xfrm>
            <a:off x="3560112" y="2611500"/>
            <a:ext cx="2023800" cy="469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468" name="Google Shape;468;p25"/>
          <p:cNvSpPr txBox="1">
            <a:spLocks noGrp="1"/>
          </p:cNvSpPr>
          <p:nvPr>
            <p:ph type="subTitle" idx="6"/>
          </p:nvPr>
        </p:nvSpPr>
        <p:spPr>
          <a:xfrm>
            <a:off x="5993778" y="2611500"/>
            <a:ext cx="2023800" cy="469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469" name="Google Shape;469;p25"/>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470" name="Google Shape;470;p25"/>
          <p:cNvGrpSpPr/>
          <p:nvPr/>
        </p:nvGrpSpPr>
        <p:grpSpPr>
          <a:xfrm rot="-7443102">
            <a:off x="3716012" y="4910461"/>
            <a:ext cx="174907" cy="188420"/>
            <a:chOff x="4572900" y="1559200"/>
            <a:chExt cx="109050" cy="117475"/>
          </a:xfrm>
        </p:grpSpPr>
        <p:sp>
          <p:nvSpPr>
            <p:cNvPr id="471" name="Google Shape;471;p25"/>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5"/>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5"/>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25"/>
          <p:cNvGrpSpPr/>
          <p:nvPr/>
        </p:nvGrpSpPr>
        <p:grpSpPr>
          <a:xfrm rot="8496144">
            <a:off x="5147674" y="4918690"/>
            <a:ext cx="201248" cy="162073"/>
            <a:chOff x="5092300" y="1444675"/>
            <a:chExt cx="125475" cy="101050"/>
          </a:xfrm>
        </p:grpSpPr>
        <p:sp>
          <p:nvSpPr>
            <p:cNvPr id="475" name="Google Shape;475;p25"/>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5"/>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5"/>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 name="Google Shape;478;p25"/>
          <p:cNvSpPr/>
          <p:nvPr/>
        </p:nvSpPr>
        <p:spPr>
          <a:xfrm>
            <a:off x="3451277" y="5053300"/>
            <a:ext cx="224149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 name="Google Shape;479;p25"/>
          <p:cNvGrpSpPr/>
          <p:nvPr/>
        </p:nvGrpSpPr>
        <p:grpSpPr>
          <a:xfrm>
            <a:off x="3885664" y="4890178"/>
            <a:ext cx="200432" cy="161573"/>
            <a:chOff x="4786025" y="1663100"/>
            <a:chExt cx="124950" cy="100725"/>
          </a:xfrm>
        </p:grpSpPr>
        <p:sp>
          <p:nvSpPr>
            <p:cNvPr id="480" name="Google Shape;480;p25"/>
            <p:cNvSpPr/>
            <p:nvPr/>
          </p:nvSpPr>
          <p:spPr>
            <a:xfrm>
              <a:off x="4830950" y="1688875"/>
              <a:ext cx="80025" cy="74950"/>
            </a:xfrm>
            <a:custGeom>
              <a:avLst/>
              <a:gdLst/>
              <a:ahLst/>
              <a:cxnLst/>
              <a:rect l="l" t="t" r="r" b="b"/>
              <a:pathLst>
                <a:path w="3201" h="2998" extrusionOk="0">
                  <a:moveTo>
                    <a:pt x="1403" y="0"/>
                  </a:moveTo>
                  <a:lnTo>
                    <a:pt x="1" y="1951"/>
                  </a:lnTo>
                  <a:lnTo>
                    <a:pt x="1184" y="2784"/>
                  </a:lnTo>
                  <a:cubicBezTo>
                    <a:pt x="1380" y="2929"/>
                    <a:pt x="1613" y="2997"/>
                    <a:pt x="1845" y="2997"/>
                  </a:cubicBezTo>
                  <a:cubicBezTo>
                    <a:pt x="2209" y="2997"/>
                    <a:pt x="2570" y="2828"/>
                    <a:pt x="2784" y="2521"/>
                  </a:cubicBezTo>
                  <a:lnTo>
                    <a:pt x="2850" y="2455"/>
                  </a:lnTo>
                  <a:cubicBezTo>
                    <a:pt x="3200" y="1929"/>
                    <a:pt x="3091" y="1206"/>
                    <a:pt x="2565" y="833"/>
                  </a:cubicBezTo>
                  <a:lnTo>
                    <a:pt x="140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5"/>
            <p:cNvSpPr/>
            <p:nvPr/>
          </p:nvSpPr>
          <p:spPr>
            <a:xfrm>
              <a:off x="4786025" y="1663100"/>
              <a:ext cx="80025" cy="75100"/>
            </a:xfrm>
            <a:custGeom>
              <a:avLst/>
              <a:gdLst/>
              <a:ahLst/>
              <a:cxnLst/>
              <a:rect l="l" t="t" r="r" b="b"/>
              <a:pathLst>
                <a:path w="3201" h="3004" extrusionOk="0">
                  <a:moveTo>
                    <a:pt x="1353" y="1"/>
                  </a:moveTo>
                  <a:cubicBezTo>
                    <a:pt x="994" y="1"/>
                    <a:pt x="642" y="166"/>
                    <a:pt x="417" y="483"/>
                  </a:cubicBezTo>
                  <a:lnTo>
                    <a:pt x="373" y="549"/>
                  </a:lnTo>
                  <a:cubicBezTo>
                    <a:pt x="1" y="1075"/>
                    <a:pt x="132" y="1798"/>
                    <a:pt x="658" y="2171"/>
                  </a:cubicBezTo>
                  <a:lnTo>
                    <a:pt x="1820" y="3004"/>
                  </a:lnTo>
                  <a:lnTo>
                    <a:pt x="3200" y="1031"/>
                  </a:lnTo>
                  <a:lnTo>
                    <a:pt x="2039" y="220"/>
                  </a:lnTo>
                  <a:cubicBezTo>
                    <a:pt x="1830" y="73"/>
                    <a:pt x="1590" y="1"/>
                    <a:pt x="13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5"/>
            <p:cNvSpPr/>
            <p:nvPr/>
          </p:nvSpPr>
          <p:spPr>
            <a:xfrm>
              <a:off x="4811000" y="1674025"/>
              <a:ext cx="74050" cy="41325"/>
            </a:xfrm>
            <a:custGeom>
              <a:avLst/>
              <a:gdLst/>
              <a:ahLst/>
              <a:cxnLst/>
              <a:rect l="l" t="t" r="r" b="b"/>
              <a:pathLst>
                <a:path w="2962" h="1653" extrusionOk="0">
                  <a:moveTo>
                    <a:pt x="350" y="0"/>
                  </a:moveTo>
                  <a:cubicBezTo>
                    <a:pt x="242" y="0"/>
                    <a:pt x="168" y="34"/>
                    <a:pt x="141" y="112"/>
                  </a:cubicBezTo>
                  <a:cubicBezTo>
                    <a:pt x="0" y="535"/>
                    <a:pt x="2240" y="1652"/>
                    <a:pt x="2792" y="1652"/>
                  </a:cubicBezTo>
                  <a:cubicBezTo>
                    <a:pt x="2927" y="1652"/>
                    <a:pt x="2961" y="1586"/>
                    <a:pt x="2837" y="1427"/>
                  </a:cubicBezTo>
                  <a:cubicBezTo>
                    <a:pt x="2522" y="1019"/>
                    <a:pt x="937"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25"/>
          <p:cNvGrpSpPr/>
          <p:nvPr/>
        </p:nvGrpSpPr>
        <p:grpSpPr>
          <a:xfrm>
            <a:off x="5014604" y="4863587"/>
            <a:ext cx="174045" cy="188161"/>
            <a:chOff x="5066550" y="1672425"/>
            <a:chExt cx="108500" cy="117300"/>
          </a:xfrm>
        </p:grpSpPr>
        <p:sp>
          <p:nvSpPr>
            <p:cNvPr id="484" name="Google Shape;484;p25"/>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5"/>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5"/>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25"/>
          <p:cNvGrpSpPr/>
          <p:nvPr/>
        </p:nvGrpSpPr>
        <p:grpSpPr>
          <a:xfrm>
            <a:off x="332012" y="225403"/>
            <a:ext cx="8438445" cy="4613273"/>
            <a:chOff x="332012" y="225403"/>
            <a:chExt cx="8438445" cy="4613273"/>
          </a:xfrm>
        </p:grpSpPr>
        <p:sp>
          <p:nvSpPr>
            <p:cNvPr id="488" name="Google Shape;488;p25"/>
            <p:cNvSpPr/>
            <p:nvPr/>
          </p:nvSpPr>
          <p:spPr>
            <a:xfrm>
              <a:off x="530099" y="1493249"/>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5"/>
            <p:cNvSpPr/>
            <p:nvPr/>
          </p:nvSpPr>
          <p:spPr>
            <a:xfrm>
              <a:off x="530101" y="4502673"/>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5"/>
            <p:cNvSpPr/>
            <p:nvPr/>
          </p:nvSpPr>
          <p:spPr>
            <a:xfrm>
              <a:off x="8333513" y="45026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5"/>
            <p:cNvSpPr/>
            <p:nvPr/>
          </p:nvSpPr>
          <p:spPr>
            <a:xfrm>
              <a:off x="6918223" y="475199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5"/>
            <p:cNvSpPr/>
            <p:nvPr/>
          </p:nvSpPr>
          <p:spPr>
            <a:xfrm>
              <a:off x="332012" y="28995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5"/>
            <p:cNvSpPr/>
            <p:nvPr/>
          </p:nvSpPr>
          <p:spPr>
            <a:xfrm>
              <a:off x="8638103" y="7728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5"/>
            <p:cNvSpPr/>
            <p:nvPr/>
          </p:nvSpPr>
          <p:spPr>
            <a:xfrm>
              <a:off x="6628907" y="22540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5"/>
            <p:cNvSpPr/>
            <p:nvPr/>
          </p:nvSpPr>
          <p:spPr>
            <a:xfrm>
              <a:off x="8724782" y="2548892"/>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a:off x="2443124" y="46229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5"/>
            <p:cNvSpPr/>
            <p:nvPr/>
          </p:nvSpPr>
          <p:spPr>
            <a:xfrm>
              <a:off x="572226" y="391748"/>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98"/>
        <p:cNvGrpSpPr/>
        <p:nvPr/>
      </p:nvGrpSpPr>
      <p:grpSpPr>
        <a:xfrm>
          <a:off x="0" y="0"/>
          <a:ext cx="0" cy="0"/>
          <a:chOff x="0" y="0"/>
          <a:chExt cx="0" cy="0"/>
        </a:xfrm>
      </p:grpSpPr>
      <p:sp>
        <p:nvSpPr>
          <p:cNvPr id="499" name="Google Shape;499;p26"/>
          <p:cNvSpPr txBox="1">
            <a:spLocks noGrp="1"/>
          </p:cNvSpPr>
          <p:nvPr>
            <p:ph type="subTitle" idx="1"/>
          </p:nvPr>
        </p:nvSpPr>
        <p:spPr>
          <a:xfrm>
            <a:off x="4595662" y="1600025"/>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0" name="Google Shape;500;p26"/>
          <p:cNvSpPr txBox="1">
            <a:spLocks noGrp="1"/>
          </p:cNvSpPr>
          <p:nvPr>
            <p:ph type="subTitle" idx="2"/>
          </p:nvPr>
        </p:nvSpPr>
        <p:spPr>
          <a:xfrm>
            <a:off x="4595663" y="2256925"/>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1" name="Google Shape;501;p26"/>
          <p:cNvSpPr txBox="1">
            <a:spLocks noGrp="1"/>
          </p:cNvSpPr>
          <p:nvPr>
            <p:ph type="subTitle" idx="3"/>
          </p:nvPr>
        </p:nvSpPr>
        <p:spPr>
          <a:xfrm>
            <a:off x="4595663" y="2913813"/>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2" name="Google Shape;502;p26"/>
          <p:cNvSpPr txBox="1">
            <a:spLocks noGrp="1"/>
          </p:cNvSpPr>
          <p:nvPr>
            <p:ph type="subTitle" idx="4"/>
          </p:nvPr>
        </p:nvSpPr>
        <p:spPr>
          <a:xfrm>
            <a:off x="4595663" y="3570727"/>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3" name="Google Shape;503;p26"/>
          <p:cNvSpPr txBox="1">
            <a:spLocks noGrp="1"/>
          </p:cNvSpPr>
          <p:nvPr>
            <p:ph type="subTitle" idx="5"/>
          </p:nvPr>
        </p:nvSpPr>
        <p:spPr>
          <a:xfrm>
            <a:off x="798638" y="1600025"/>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4" name="Google Shape;504;p26"/>
          <p:cNvSpPr txBox="1">
            <a:spLocks noGrp="1"/>
          </p:cNvSpPr>
          <p:nvPr>
            <p:ph type="subTitle" idx="6"/>
          </p:nvPr>
        </p:nvSpPr>
        <p:spPr>
          <a:xfrm>
            <a:off x="798638" y="2256925"/>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5" name="Google Shape;505;p26"/>
          <p:cNvSpPr txBox="1">
            <a:spLocks noGrp="1"/>
          </p:cNvSpPr>
          <p:nvPr>
            <p:ph type="subTitle" idx="7"/>
          </p:nvPr>
        </p:nvSpPr>
        <p:spPr>
          <a:xfrm>
            <a:off x="798638" y="2913813"/>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6" name="Google Shape;506;p26"/>
          <p:cNvSpPr txBox="1">
            <a:spLocks noGrp="1"/>
          </p:cNvSpPr>
          <p:nvPr>
            <p:ph type="subTitle" idx="8"/>
          </p:nvPr>
        </p:nvSpPr>
        <p:spPr>
          <a:xfrm>
            <a:off x="798638" y="3570725"/>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7" name="Google Shape;507;p26"/>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508" name="Google Shape;508;p26"/>
          <p:cNvGrpSpPr/>
          <p:nvPr/>
        </p:nvGrpSpPr>
        <p:grpSpPr>
          <a:xfrm>
            <a:off x="362215" y="169240"/>
            <a:ext cx="8498929" cy="4589443"/>
            <a:chOff x="362215" y="169240"/>
            <a:chExt cx="8498929" cy="4589443"/>
          </a:xfrm>
        </p:grpSpPr>
        <p:sp>
          <p:nvSpPr>
            <p:cNvPr id="509" name="Google Shape;509;p26"/>
            <p:cNvSpPr/>
            <p:nvPr/>
          </p:nvSpPr>
          <p:spPr>
            <a:xfrm>
              <a:off x="8662502" y="4696187"/>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6"/>
            <p:cNvSpPr/>
            <p:nvPr/>
          </p:nvSpPr>
          <p:spPr>
            <a:xfrm>
              <a:off x="591104" y="348566"/>
              <a:ext cx="303549" cy="303519"/>
            </a:xfrm>
            <a:custGeom>
              <a:avLst/>
              <a:gdLst/>
              <a:ahLst/>
              <a:cxnLst/>
              <a:rect l="l" t="t" r="r" b="b"/>
              <a:pathLst>
                <a:path w="10309" h="10308" extrusionOk="0">
                  <a:moveTo>
                    <a:pt x="4104" y="0"/>
                  </a:moveTo>
                  <a:lnTo>
                    <a:pt x="4104" y="4137"/>
                  </a:lnTo>
                  <a:lnTo>
                    <a:pt x="1" y="4137"/>
                  </a:lnTo>
                  <a:lnTo>
                    <a:pt x="1" y="6205"/>
                  </a:lnTo>
                  <a:lnTo>
                    <a:pt x="4104" y="6205"/>
                  </a:lnTo>
                  <a:lnTo>
                    <a:pt x="4104" y="10308"/>
                  </a:lnTo>
                  <a:lnTo>
                    <a:pt x="6172" y="10308"/>
                  </a:lnTo>
                  <a:lnTo>
                    <a:pt x="6172" y="6205"/>
                  </a:lnTo>
                  <a:lnTo>
                    <a:pt x="10308" y="6205"/>
                  </a:lnTo>
                  <a:lnTo>
                    <a:pt x="10308" y="4137"/>
                  </a:lnTo>
                  <a:lnTo>
                    <a:pt x="6172" y="4137"/>
                  </a:lnTo>
                  <a:lnTo>
                    <a:pt x="61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6"/>
            <p:cNvSpPr/>
            <p:nvPr/>
          </p:nvSpPr>
          <p:spPr>
            <a:xfrm>
              <a:off x="8774463" y="29748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6"/>
            <p:cNvSpPr/>
            <p:nvPr/>
          </p:nvSpPr>
          <p:spPr>
            <a:xfrm>
              <a:off x="362215" y="313495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6"/>
            <p:cNvSpPr/>
            <p:nvPr/>
          </p:nvSpPr>
          <p:spPr>
            <a:xfrm>
              <a:off x="504431" y="16502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6"/>
            <p:cNvSpPr/>
            <p:nvPr/>
          </p:nvSpPr>
          <p:spPr>
            <a:xfrm>
              <a:off x="4002097" y="1692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6"/>
            <p:cNvSpPr/>
            <p:nvPr/>
          </p:nvSpPr>
          <p:spPr>
            <a:xfrm>
              <a:off x="7003711" y="2559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6"/>
            <p:cNvSpPr/>
            <p:nvPr/>
          </p:nvSpPr>
          <p:spPr>
            <a:xfrm>
              <a:off x="8794972" y="1219342"/>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6"/>
            <p:cNvSpPr/>
            <p:nvPr/>
          </p:nvSpPr>
          <p:spPr>
            <a:xfrm>
              <a:off x="5378173" y="467200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6"/>
            <p:cNvSpPr/>
            <p:nvPr/>
          </p:nvSpPr>
          <p:spPr>
            <a:xfrm>
              <a:off x="1929440" y="255943"/>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6"/>
            <p:cNvSpPr/>
            <p:nvPr/>
          </p:nvSpPr>
          <p:spPr>
            <a:xfrm>
              <a:off x="7468504" y="45026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ive columns">
  <p:cSld name="CUSTOM_7_2">
    <p:spTree>
      <p:nvGrpSpPr>
        <p:cNvPr id="1" name="Shape 520"/>
        <p:cNvGrpSpPr/>
        <p:nvPr/>
      </p:nvGrpSpPr>
      <p:grpSpPr>
        <a:xfrm>
          <a:off x="0" y="0"/>
          <a:ext cx="0" cy="0"/>
          <a:chOff x="0" y="0"/>
          <a:chExt cx="0" cy="0"/>
        </a:xfrm>
      </p:grpSpPr>
      <p:sp>
        <p:nvSpPr>
          <p:cNvPr id="521" name="Google Shape;521;p27"/>
          <p:cNvSpPr txBox="1">
            <a:spLocks noGrp="1"/>
          </p:cNvSpPr>
          <p:nvPr>
            <p:ph type="subTitle" idx="1"/>
          </p:nvPr>
        </p:nvSpPr>
        <p:spPr>
          <a:xfrm>
            <a:off x="720000" y="2343800"/>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2" name="Google Shape;522;p27"/>
          <p:cNvSpPr txBox="1">
            <a:spLocks noGrp="1"/>
          </p:cNvSpPr>
          <p:nvPr>
            <p:ph type="subTitle" idx="2"/>
          </p:nvPr>
        </p:nvSpPr>
        <p:spPr>
          <a:xfrm>
            <a:off x="3505925" y="2343800"/>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3" name="Google Shape;523;p27"/>
          <p:cNvSpPr txBox="1">
            <a:spLocks noGrp="1"/>
          </p:cNvSpPr>
          <p:nvPr>
            <p:ph type="subTitle" idx="3"/>
          </p:nvPr>
        </p:nvSpPr>
        <p:spPr>
          <a:xfrm>
            <a:off x="2112962" y="3952222"/>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4" name="Google Shape;524;p27"/>
          <p:cNvSpPr txBox="1">
            <a:spLocks noGrp="1"/>
          </p:cNvSpPr>
          <p:nvPr>
            <p:ph type="subTitle" idx="4"/>
          </p:nvPr>
        </p:nvSpPr>
        <p:spPr>
          <a:xfrm>
            <a:off x="6291925" y="2343800"/>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5" name="Google Shape;525;p27"/>
          <p:cNvSpPr txBox="1">
            <a:spLocks noGrp="1"/>
          </p:cNvSpPr>
          <p:nvPr>
            <p:ph type="subTitle" idx="5"/>
          </p:nvPr>
        </p:nvSpPr>
        <p:spPr>
          <a:xfrm>
            <a:off x="4898887" y="3952222"/>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6" name="Google Shape;526;p27"/>
          <p:cNvSpPr txBox="1">
            <a:spLocks noGrp="1"/>
          </p:cNvSpPr>
          <p:nvPr>
            <p:ph type="subTitle" idx="6"/>
          </p:nvPr>
        </p:nvSpPr>
        <p:spPr>
          <a:xfrm>
            <a:off x="3506000" y="2025200"/>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27" name="Google Shape;527;p27"/>
          <p:cNvSpPr txBox="1">
            <a:spLocks noGrp="1"/>
          </p:cNvSpPr>
          <p:nvPr>
            <p:ph type="subTitle" idx="7"/>
          </p:nvPr>
        </p:nvSpPr>
        <p:spPr>
          <a:xfrm>
            <a:off x="6291925" y="2025200"/>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28" name="Google Shape;528;p27"/>
          <p:cNvSpPr txBox="1">
            <a:spLocks noGrp="1"/>
          </p:cNvSpPr>
          <p:nvPr>
            <p:ph type="subTitle" idx="8"/>
          </p:nvPr>
        </p:nvSpPr>
        <p:spPr>
          <a:xfrm>
            <a:off x="4899000" y="3633622"/>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29" name="Google Shape;529;p27"/>
          <p:cNvSpPr txBox="1">
            <a:spLocks noGrp="1"/>
          </p:cNvSpPr>
          <p:nvPr>
            <p:ph type="subTitle" idx="9"/>
          </p:nvPr>
        </p:nvSpPr>
        <p:spPr>
          <a:xfrm>
            <a:off x="720000" y="2025200"/>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30" name="Google Shape;530;p27"/>
          <p:cNvSpPr txBox="1">
            <a:spLocks noGrp="1"/>
          </p:cNvSpPr>
          <p:nvPr>
            <p:ph type="subTitle" idx="13"/>
          </p:nvPr>
        </p:nvSpPr>
        <p:spPr>
          <a:xfrm>
            <a:off x="2113000" y="3633622"/>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31" name="Google Shape;531;p27"/>
          <p:cNvSpPr txBox="1">
            <a:spLocks noGrp="1"/>
          </p:cNvSpPr>
          <p:nvPr>
            <p:ph type="title" hasCustomPrompt="1"/>
          </p:nvPr>
        </p:nvSpPr>
        <p:spPr>
          <a:xfrm>
            <a:off x="1372825" y="1539926"/>
            <a:ext cx="8265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2" name="Google Shape;532;p27"/>
          <p:cNvSpPr txBox="1">
            <a:spLocks noGrp="1"/>
          </p:cNvSpPr>
          <p:nvPr>
            <p:ph type="title" idx="14" hasCustomPrompt="1"/>
          </p:nvPr>
        </p:nvSpPr>
        <p:spPr>
          <a:xfrm>
            <a:off x="4158700" y="1539926"/>
            <a:ext cx="8265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3" name="Google Shape;533;p27"/>
          <p:cNvSpPr txBox="1">
            <a:spLocks noGrp="1"/>
          </p:cNvSpPr>
          <p:nvPr>
            <p:ph type="title" idx="15" hasCustomPrompt="1"/>
          </p:nvPr>
        </p:nvSpPr>
        <p:spPr>
          <a:xfrm>
            <a:off x="6944725" y="1539926"/>
            <a:ext cx="8265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4" name="Google Shape;534;p27"/>
          <p:cNvSpPr txBox="1">
            <a:spLocks noGrp="1"/>
          </p:cNvSpPr>
          <p:nvPr>
            <p:ph type="title" idx="16" hasCustomPrompt="1"/>
          </p:nvPr>
        </p:nvSpPr>
        <p:spPr>
          <a:xfrm>
            <a:off x="2740250" y="3102063"/>
            <a:ext cx="877500" cy="50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5" name="Google Shape;535;p27"/>
          <p:cNvSpPr txBox="1">
            <a:spLocks noGrp="1"/>
          </p:cNvSpPr>
          <p:nvPr>
            <p:ph type="title" idx="17" hasCustomPrompt="1"/>
          </p:nvPr>
        </p:nvSpPr>
        <p:spPr>
          <a:xfrm>
            <a:off x="5551800" y="3102063"/>
            <a:ext cx="826500" cy="50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6" name="Google Shape;536;p27"/>
          <p:cNvSpPr txBox="1">
            <a:spLocks noGrp="1"/>
          </p:cNvSpPr>
          <p:nvPr>
            <p:ph type="title" idx="18"/>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537" name="Google Shape;537;p27"/>
          <p:cNvSpPr/>
          <p:nvPr/>
        </p:nvSpPr>
        <p:spPr>
          <a:xfrm flipH="1">
            <a:off x="394841" y="5053300"/>
            <a:ext cx="8355910"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 name="Google Shape;538;p27"/>
          <p:cNvGrpSpPr/>
          <p:nvPr/>
        </p:nvGrpSpPr>
        <p:grpSpPr>
          <a:xfrm rot="-5400000">
            <a:off x="7721497" y="4294277"/>
            <a:ext cx="302521" cy="1239411"/>
            <a:chOff x="5400625" y="2964100"/>
            <a:chExt cx="253750" cy="1039600"/>
          </a:xfrm>
        </p:grpSpPr>
        <p:sp>
          <p:nvSpPr>
            <p:cNvPr id="539" name="Google Shape;539;p27"/>
            <p:cNvSpPr/>
            <p:nvPr/>
          </p:nvSpPr>
          <p:spPr>
            <a:xfrm>
              <a:off x="5525700" y="2964100"/>
              <a:ext cx="3600" cy="215850"/>
            </a:xfrm>
            <a:custGeom>
              <a:avLst/>
              <a:gdLst/>
              <a:ahLst/>
              <a:cxnLst/>
              <a:rect l="l" t="t" r="r" b="b"/>
              <a:pathLst>
                <a:path w="144" h="8634" extrusionOk="0">
                  <a:moveTo>
                    <a:pt x="0" y="1"/>
                  </a:moveTo>
                  <a:lnTo>
                    <a:pt x="0" y="8633"/>
                  </a:lnTo>
                  <a:lnTo>
                    <a:pt x="144" y="8633"/>
                  </a:lnTo>
                  <a:lnTo>
                    <a:pt x="14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5497500" y="3179925"/>
              <a:ext cx="60525" cy="131250"/>
            </a:xfrm>
            <a:custGeom>
              <a:avLst/>
              <a:gdLst/>
              <a:ahLst/>
              <a:cxnLst/>
              <a:rect l="l" t="t" r="r" b="b"/>
              <a:pathLst>
                <a:path w="2421" h="5250" extrusionOk="0">
                  <a:moveTo>
                    <a:pt x="1210" y="0"/>
                  </a:moveTo>
                  <a:cubicBezTo>
                    <a:pt x="534" y="0"/>
                    <a:pt x="1" y="1189"/>
                    <a:pt x="1" y="2625"/>
                  </a:cubicBezTo>
                  <a:cubicBezTo>
                    <a:pt x="1" y="4081"/>
                    <a:pt x="534" y="5249"/>
                    <a:pt x="1210" y="5249"/>
                  </a:cubicBezTo>
                  <a:cubicBezTo>
                    <a:pt x="1867" y="5249"/>
                    <a:pt x="2420" y="4081"/>
                    <a:pt x="2420" y="2625"/>
                  </a:cubicBezTo>
                  <a:cubicBezTo>
                    <a:pt x="2420" y="1189"/>
                    <a:pt x="1867" y="0"/>
                    <a:pt x="121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5497500" y="3165050"/>
              <a:ext cx="60525" cy="146125"/>
            </a:xfrm>
            <a:custGeom>
              <a:avLst/>
              <a:gdLst/>
              <a:ahLst/>
              <a:cxnLst/>
              <a:rect l="l" t="t" r="r" b="b"/>
              <a:pathLst>
                <a:path w="2421" h="5845" extrusionOk="0">
                  <a:moveTo>
                    <a:pt x="1210" y="1"/>
                  </a:moveTo>
                  <a:cubicBezTo>
                    <a:pt x="903" y="1"/>
                    <a:pt x="780" y="308"/>
                    <a:pt x="759" y="698"/>
                  </a:cubicBezTo>
                  <a:cubicBezTo>
                    <a:pt x="144" y="1026"/>
                    <a:pt x="1" y="2031"/>
                    <a:pt x="1" y="3220"/>
                  </a:cubicBezTo>
                  <a:cubicBezTo>
                    <a:pt x="1" y="4676"/>
                    <a:pt x="226" y="5844"/>
                    <a:pt x="1210" y="5844"/>
                  </a:cubicBezTo>
                  <a:cubicBezTo>
                    <a:pt x="2195" y="5844"/>
                    <a:pt x="2420" y="4676"/>
                    <a:pt x="2420" y="3220"/>
                  </a:cubicBezTo>
                  <a:cubicBezTo>
                    <a:pt x="2420" y="2031"/>
                    <a:pt x="2256" y="1026"/>
                    <a:pt x="1662" y="698"/>
                  </a:cubicBezTo>
                  <a:cubicBezTo>
                    <a:pt x="1621" y="308"/>
                    <a:pt x="1518" y="1"/>
                    <a:pt x="1210"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5462650" y="3236825"/>
              <a:ext cx="129700" cy="552100"/>
            </a:xfrm>
            <a:custGeom>
              <a:avLst/>
              <a:gdLst/>
              <a:ahLst/>
              <a:cxnLst/>
              <a:rect l="l" t="t" r="r" b="b"/>
              <a:pathLst>
                <a:path w="5188" h="22084" extrusionOk="0">
                  <a:moveTo>
                    <a:pt x="0" y="0"/>
                  </a:moveTo>
                  <a:lnTo>
                    <a:pt x="0" y="22083"/>
                  </a:lnTo>
                  <a:lnTo>
                    <a:pt x="5188" y="22083"/>
                  </a:lnTo>
                  <a:lnTo>
                    <a:pt x="518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5478025" y="3241950"/>
              <a:ext cx="99475" cy="262975"/>
            </a:xfrm>
            <a:custGeom>
              <a:avLst/>
              <a:gdLst/>
              <a:ahLst/>
              <a:cxnLst/>
              <a:rect l="l" t="t" r="r" b="b"/>
              <a:pathLst>
                <a:path w="3979" h="10519" extrusionOk="0">
                  <a:moveTo>
                    <a:pt x="0" y="0"/>
                  </a:moveTo>
                  <a:lnTo>
                    <a:pt x="0" y="10519"/>
                  </a:lnTo>
                  <a:lnTo>
                    <a:pt x="3978" y="10519"/>
                  </a:lnTo>
                  <a:lnTo>
                    <a:pt x="397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5400625" y="3743275"/>
              <a:ext cx="253750" cy="69225"/>
            </a:xfrm>
            <a:custGeom>
              <a:avLst/>
              <a:gdLst/>
              <a:ahLst/>
              <a:cxnLst/>
              <a:rect l="l" t="t" r="r" b="b"/>
              <a:pathLst>
                <a:path w="10150" h="2769" extrusionOk="0">
                  <a:moveTo>
                    <a:pt x="0" y="0"/>
                  </a:moveTo>
                  <a:lnTo>
                    <a:pt x="0" y="2769"/>
                  </a:lnTo>
                  <a:lnTo>
                    <a:pt x="10150" y="2769"/>
                  </a:lnTo>
                  <a:lnTo>
                    <a:pt x="1015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5478025" y="3812475"/>
              <a:ext cx="99475" cy="137925"/>
            </a:xfrm>
            <a:custGeom>
              <a:avLst/>
              <a:gdLst/>
              <a:ahLst/>
              <a:cxnLst/>
              <a:rect l="l" t="t" r="r" b="b"/>
              <a:pathLst>
                <a:path w="3979" h="5517" extrusionOk="0">
                  <a:moveTo>
                    <a:pt x="0" y="1"/>
                  </a:moveTo>
                  <a:lnTo>
                    <a:pt x="0" y="5516"/>
                  </a:lnTo>
                  <a:lnTo>
                    <a:pt x="3978" y="5516"/>
                  </a:lnTo>
                  <a:lnTo>
                    <a:pt x="3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5400625" y="3950375"/>
              <a:ext cx="253750" cy="53325"/>
            </a:xfrm>
            <a:custGeom>
              <a:avLst/>
              <a:gdLst/>
              <a:ahLst/>
              <a:cxnLst/>
              <a:rect l="l" t="t" r="r" b="b"/>
              <a:pathLst>
                <a:path w="10150" h="2133" extrusionOk="0">
                  <a:moveTo>
                    <a:pt x="0" y="0"/>
                  </a:moveTo>
                  <a:lnTo>
                    <a:pt x="0" y="2133"/>
                  </a:lnTo>
                  <a:lnTo>
                    <a:pt x="10150" y="2133"/>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5462650" y="3259375"/>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5462650" y="3294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5462650" y="332907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462650" y="336395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462650" y="3398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462650" y="3433650"/>
              <a:ext cx="45125" cy="5150"/>
            </a:xfrm>
            <a:custGeom>
              <a:avLst/>
              <a:gdLst/>
              <a:ahLst/>
              <a:cxnLst/>
              <a:rect l="l" t="t" r="r" b="b"/>
              <a:pathLst>
                <a:path w="1805" h="206" extrusionOk="0">
                  <a:moveTo>
                    <a:pt x="0" y="1"/>
                  </a:moveTo>
                  <a:lnTo>
                    <a:pt x="0" y="206"/>
                  </a:lnTo>
                  <a:lnTo>
                    <a:pt x="1805" y="206"/>
                  </a:lnTo>
                  <a:lnTo>
                    <a:pt x="180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5462650" y="346852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5462650" y="350337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5462650" y="3538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5462650" y="357310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5462650" y="3607950"/>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5462650" y="3642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5462650" y="367765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5478025" y="3812475"/>
              <a:ext cx="37950" cy="137925"/>
            </a:xfrm>
            <a:custGeom>
              <a:avLst/>
              <a:gdLst/>
              <a:ahLst/>
              <a:cxnLst/>
              <a:rect l="l" t="t" r="r" b="b"/>
              <a:pathLst>
                <a:path w="1518" h="5517" extrusionOk="0">
                  <a:moveTo>
                    <a:pt x="0" y="1"/>
                  </a:moveTo>
                  <a:lnTo>
                    <a:pt x="0" y="5516"/>
                  </a:lnTo>
                  <a:lnTo>
                    <a:pt x="1518" y="5516"/>
                  </a:lnTo>
                  <a:lnTo>
                    <a:pt x="151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5400625" y="3950375"/>
              <a:ext cx="253750" cy="18475"/>
            </a:xfrm>
            <a:custGeom>
              <a:avLst/>
              <a:gdLst/>
              <a:ahLst/>
              <a:cxnLst/>
              <a:rect l="l" t="t" r="r" b="b"/>
              <a:pathLst>
                <a:path w="10150" h="739" extrusionOk="0">
                  <a:moveTo>
                    <a:pt x="0" y="0"/>
                  </a:moveTo>
                  <a:lnTo>
                    <a:pt x="0" y="738"/>
                  </a:lnTo>
                  <a:lnTo>
                    <a:pt x="10150" y="738"/>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448300" y="3225025"/>
              <a:ext cx="158925" cy="20525"/>
            </a:xfrm>
            <a:custGeom>
              <a:avLst/>
              <a:gdLst/>
              <a:ahLst/>
              <a:cxnLst/>
              <a:rect l="l" t="t" r="r" b="b"/>
              <a:pathLst>
                <a:path w="6357" h="821" extrusionOk="0">
                  <a:moveTo>
                    <a:pt x="0" y="1"/>
                  </a:moveTo>
                  <a:lnTo>
                    <a:pt x="0" y="821"/>
                  </a:lnTo>
                  <a:lnTo>
                    <a:pt x="6357" y="821"/>
                  </a:lnTo>
                  <a:lnTo>
                    <a:pt x="635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 name="Google Shape;563;p27"/>
          <p:cNvGrpSpPr/>
          <p:nvPr/>
        </p:nvGrpSpPr>
        <p:grpSpPr>
          <a:xfrm>
            <a:off x="651614" y="3937826"/>
            <a:ext cx="701854" cy="1120359"/>
            <a:chOff x="894125" y="2648175"/>
            <a:chExt cx="497875" cy="794750"/>
          </a:xfrm>
        </p:grpSpPr>
        <p:sp>
          <p:nvSpPr>
            <p:cNvPr id="564" name="Google Shape;564;p27"/>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27"/>
          <p:cNvGrpSpPr/>
          <p:nvPr/>
        </p:nvGrpSpPr>
        <p:grpSpPr>
          <a:xfrm>
            <a:off x="276592" y="319453"/>
            <a:ext cx="8440113" cy="4513022"/>
            <a:chOff x="276592" y="319453"/>
            <a:chExt cx="8440113" cy="4513022"/>
          </a:xfrm>
        </p:grpSpPr>
        <p:sp>
          <p:nvSpPr>
            <p:cNvPr id="572" name="Google Shape;572;p27"/>
            <p:cNvSpPr/>
            <p:nvPr/>
          </p:nvSpPr>
          <p:spPr>
            <a:xfrm rot="10800000" flipH="1">
              <a:off x="8279014" y="539391"/>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rot="10800000" flipH="1">
              <a:off x="276603" y="14489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rot="10800000" flipH="1">
              <a:off x="8630025" y="1823014"/>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rot="10800000" flipH="1">
              <a:off x="276592" y="4106218"/>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rot="10800000" flipH="1">
              <a:off x="4898884" y="4745759"/>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rot="10800000" flipH="1">
              <a:off x="5942192" y="319453"/>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578"/>
        <p:cNvGrpSpPr/>
        <p:nvPr/>
      </p:nvGrpSpPr>
      <p:grpSpPr>
        <a:xfrm>
          <a:off x="0" y="0"/>
          <a:ext cx="0" cy="0"/>
          <a:chOff x="0" y="0"/>
          <a:chExt cx="0" cy="0"/>
        </a:xfrm>
      </p:grpSpPr>
      <p:sp>
        <p:nvSpPr>
          <p:cNvPr id="579" name="Google Shape;579;p28"/>
          <p:cNvSpPr txBox="1">
            <a:spLocks noGrp="1"/>
          </p:cNvSpPr>
          <p:nvPr>
            <p:ph type="subTitle" idx="1"/>
          </p:nvPr>
        </p:nvSpPr>
        <p:spPr>
          <a:xfrm>
            <a:off x="875675" y="2300938"/>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80" name="Google Shape;580;p28"/>
          <p:cNvSpPr txBox="1">
            <a:spLocks noGrp="1"/>
          </p:cNvSpPr>
          <p:nvPr>
            <p:ph type="subTitle" idx="2"/>
          </p:nvPr>
        </p:nvSpPr>
        <p:spPr>
          <a:xfrm>
            <a:off x="3505939" y="2300938"/>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81" name="Google Shape;581;p28"/>
          <p:cNvSpPr txBox="1">
            <a:spLocks noGrp="1"/>
          </p:cNvSpPr>
          <p:nvPr>
            <p:ph type="subTitle" idx="3"/>
          </p:nvPr>
        </p:nvSpPr>
        <p:spPr>
          <a:xfrm>
            <a:off x="875675" y="3886738"/>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82" name="Google Shape;582;p28"/>
          <p:cNvSpPr txBox="1">
            <a:spLocks noGrp="1"/>
          </p:cNvSpPr>
          <p:nvPr>
            <p:ph type="subTitle" idx="4"/>
          </p:nvPr>
        </p:nvSpPr>
        <p:spPr>
          <a:xfrm>
            <a:off x="3505939" y="3886738"/>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83" name="Google Shape;583;p28"/>
          <p:cNvSpPr txBox="1">
            <a:spLocks noGrp="1"/>
          </p:cNvSpPr>
          <p:nvPr>
            <p:ph type="subTitle" idx="5"/>
          </p:nvPr>
        </p:nvSpPr>
        <p:spPr>
          <a:xfrm>
            <a:off x="6136200" y="2300938"/>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84" name="Google Shape;584;p28"/>
          <p:cNvSpPr txBox="1">
            <a:spLocks noGrp="1"/>
          </p:cNvSpPr>
          <p:nvPr>
            <p:ph type="subTitle" idx="6"/>
          </p:nvPr>
        </p:nvSpPr>
        <p:spPr>
          <a:xfrm>
            <a:off x="6136200" y="3886738"/>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85" name="Google Shape;585;p28"/>
          <p:cNvSpPr txBox="1">
            <a:spLocks noGrp="1"/>
          </p:cNvSpPr>
          <p:nvPr>
            <p:ph type="subTitle" idx="7"/>
          </p:nvPr>
        </p:nvSpPr>
        <p:spPr>
          <a:xfrm>
            <a:off x="3505939" y="1588461"/>
            <a:ext cx="2132100" cy="80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86" name="Google Shape;586;p28"/>
          <p:cNvSpPr txBox="1">
            <a:spLocks noGrp="1"/>
          </p:cNvSpPr>
          <p:nvPr>
            <p:ph type="subTitle" idx="8"/>
          </p:nvPr>
        </p:nvSpPr>
        <p:spPr>
          <a:xfrm>
            <a:off x="3505939" y="3174337"/>
            <a:ext cx="2132100" cy="80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87" name="Google Shape;587;p28"/>
          <p:cNvSpPr txBox="1">
            <a:spLocks noGrp="1"/>
          </p:cNvSpPr>
          <p:nvPr>
            <p:ph type="subTitle" idx="9"/>
          </p:nvPr>
        </p:nvSpPr>
        <p:spPr>
          <a:xfrm>
            <a:off x="6136200" y="1588461"/>
            <a:ext cx="2132100" cy="80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88" name="Google Shape;588;p28"/>
          <p:cNvSpPr txBox="1">
            <a:spLocks noGrp="1"/>
          </p:cNvSpPr>
          <p:nvPr>
            <p:ph type="subTitle" idx="13"/>
          </p:nvPr>
        </p:nvSpPr>
        <p:spPr>
          <a:xfrm>
            <a:off x="6136200" y="3174337"/>
            <a:ext cx="2132100" cy="80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89" name="Google Shape;589;p28"/>
          <p:cNvSpPr txBox="1">
            <a:spLocks noGrp="1"/>
          </p:cNvSpPr>
          <p:nvPr>
            <p:ph type="subTitle" idx="14"/>
          </p:nvPr>
        </p:nvSpPr>
        <p:spPr>
          <a:xfrm>
            <a:off x="875675" y="1588461"/>
            <a:ext cx="2132100" cy="80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90" name="Google Shape;590;p28"/>
          <p:cNvSpPr txBox="1">
            <a:spLocks noGrp="1"/>
          </p:cNvSpPr>
          <p:nvPr>
            <p:ph type="subTitle" idx="15"/>
          </p:nvPr>
        </p:nvSpPr>
        <p:spPr>
          <a:xfrm>
            <a:off x="875675" y="3174337"/>
            <a:ext cx="2132100" cy="80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91" name="Google Shape;591;p28"/>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592" name="Google Shape;592;p28"/>
          <p:cNvSpPr/>
          <p:nvPr/>
        </p:nvSpPr>
        <p:spPr>
          <a:xfrm flipH="1">
            <a:off x="5073711" y="5053300"/>
            <a:ext cx="1682565"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 name="Google Shape;593;p28"/>
          <p:cNvGrpSpPr/>
          <p:nvPr/>
        </p:nvGrpSpPr>
        <p:grpSpPr>
          <a:xfrm rot="-1800013" flipH="1">
            <a:off x="6128202" y="4871232"/>
            <a:ext cx="288412" cy="230579"/>
            <a:chOff x="5243250" y="2506925"/>
            <a:chExt cx="192250" cy="153700"/>
          </a:xfrm>
        </p:grpSpPr>
        <p:sp>
          <p:nvSpPr>
            <p:cNvPr id="594" name="Google Shape;594;p28"/>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8"/>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8"/>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28"/>
          <p:cNvGrpSpPr/>
          <p:nvPr/>
        </p:nvGrpSpPr>
        <p:grpSpPr>
          <a:xfrm flipH="1">
            <a:off x="5890996" y="4827015"/>
            <a:ext cx="293027" cy="226005"/>
            <a:chOff x="5483150" y="2495300"/>
            <a:chExt cx="195325" cy="150650"/>
          </a:xfrm>
        </p:grpSpPr>
        <p:sp>
          <p:nvSpPr>
            <p:cNvPr id="598" name="Google Shape;598;p28"/>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8"/>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8"/>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28"/>
          <p:cNvGrpSpPr/>
          <p:nvPr/>
        </p:nvGrpSpPr>
        <p:grpSpPr>
          <a:xfrm rot="-2281081" flipH="1">
            <a:off x="5599995" y="4885776"/>
            <a:ext cx="288418" cy="230584"/>
            <a:chOff x="5243250" y="2506925"/>
            <a:chExt cx="192250" cy="153700"/>
          </a:xfrm>
        </p:grpSpPr>
        <p:sp>
          <p:nvSpPr>
            <p:cNvPr id="602" name="Google Shape;602;p28"/>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8"/>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8"/>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28"/>
          <p:cNvGrpSpPr/>
          <p:nvPr/>
        </p:nvGrpSpPr>
        <p:grpSpPr>
          <a:xfrm>
            <a:off x="335114" y="235053"/>
            <a:ext cx="8522008" cy="4673084"/>
            <a:chOff x="335114" y="235053"/>
            <a:chExt cx="8522008" cy="4673084"/>
          </a:xfrm>
        </p:grpSpPr>
        <p:sp>
          <p:nvSpPr>
            <p:cNvPr id="606" name="Google Shape;606;p28"/>
            <p:cNvSpPr/>
            <p:nvPr/>
          </p:nvSpPr>
          <p:spPr>
            <a:xfrm rot="10800000" flipH="1">
              <a:off x="335114" y="1159716"/>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8"/>
            <p:cNvSpPr/>
            <p:nvPr/>
          </p:nvSpPr>
          <p:spPr>
            <a:xfrm rot="10800000" flipH="1">
              <a:off x="8424002" y="464591"/>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8"/>
            <p:cNvSpPr/>
            <p:nvPr/>
          </p:nvSpPr>
          <p:spPr>
            <a:xfrm rot="10800000" flipH="1">
              <a:off x="335129" y="27493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8"/>
            <p:cNvSpPr/>
            <p:nvPr/>
          </p:nvSpPr>
          <p:spPr>
            <a:xfrm rot="10800000" flipH="1">
              <a:off x="8724763" y="1880914"/>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8"/>
            <p:cNvSpPr/>
            <p:nvPr/>
          </p:nvSpPr>
          <p:spPr>
            <a:xfrm rot="10800000" flipH="1">
              <a:off x="451580" y="4419843"/>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8"/>
            <p:cNvSpPr/>
            <p:nvPr/>
          </p:nvSpPr>
          <p:spPr>
            <a:xfrm rot="10800000" flipH="1">
              <a:off x="8181622" y="4821422"/>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8"/>
            <p:cNvSpPr/>
            <p:nvPr/>
          </p:nvSpPr>
          <p:spPr>
            <a:xfrm rot="10800000" flipH="1">
              <a:off x="8811447" y="340947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8"/>
            <p:cNvSpPr/>
            <p:nvPr/>
          </p:nvSpPr>
          <p:spPr>
            <a:xfrm rot="10800000" flipH="1">
              <a:off x="3505948" y="476020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8"/>
            <p:cNvSpPr/>
            <p:nvPr/>
          </p:nvSpPr>
          <p:spPr>
            <a:xfrm rot="10800000" flipH="1">
              <a:off x="5420830" y="235053"/>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28"/>
          <p:cNvGrpSpPr/>
          <p:nvPr/>
        </p:nvGrpSpPr>
        <p:grpSpPr>
          <a:xfrm>
            <a:off x="451587" y="356915"/>
            <a:ext cx="348675" cy="348743"/>
            <a:chOff x="4593050" y="887300"/>
            <a:chExt cx="126625" cy="126650"/>
          </a:xfrm>
        </p:grpSpPr>
        <p:sp>
          <p:nvSpPr>
            <p:cNvPr id="616" name="Google Shape;616;p28"/>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8"/>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8"/>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8"/>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8"/>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8"/>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8"/>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8"/>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8"/>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8"/>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626"/>
        <p:cNvGrpSpPr/>
        <p:nvPr/>
      </p:nvGrpSpPr>
      <p:grpSpPr>
        <a:xfrm>
          <a:off x="0" y="0"/>
          <a:ext cx="0" cy="0"/>
          <a:chOff x="0" y="0"/>
          <a:chExt cx="0" cy="0"/>
        </a:xfrm>
      </p:grpSpPr>
      <p:sp>
        <p:nvSpPr>
          <p:cNvPr id="627" name="Google Shape;627;p29"/>
          <p:cNvSpPr txBox="1">
            <a:spLocks noGrp="1"/>
          </p:cNvSpPr>
          <p:nvPr>
            <p:ph type="title" hasCustomPrompt="1"/>
          </p:nvPr>
        </p:nvSpPr>
        <p:spPr>
          <a:xfrm>
            <a:off x="3502050" y="616600"/>
            <a:ext cx="4351200" cy="91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28" name="Google Shape;628;p29"/>
          <p:cNvSpPr txBox="1">
            <a:spLocks noGrp="1"/>
          </p:cNvSpPr>
          <p:nvPr>
            <p:ph type="subTitle" idx="1"/>
          </p:nvPr>
        </p:nvSpPr>
        <p:spPr>
          <a:xfrm>
            <a:off x="3502050" y="1530351"/>
            <a:ext cx="43512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629" name="Google Shape;629;p29"/>
          <p:cNvSpPr txBox="1">
            <a:spLocks noGrp="1"/>
          </p:cNvSpPr>
          <p:nvPr>
            <p:ph type="title" idx="2" hasCustomPrompt="1"/>
          </p:nvPr>
        </p:nvSpPr>
        <p:spPr>
          <a:xfrm>
            <a:off x="3502050" y="2143675"/>
            <a:ext cx="4351200" cy="91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30" name="Google Shape;630;p29"/>
          <p:cNvSpPr txBox="1">
            <a:spLocks noGrp="1"/>
          </p:cNvSpPr>
          <p:nvPr>
            <p:ph type="subTitle" idx="3"/>
          </p:nvPr>
        </p:nvSpPr>
        <p:spPr>
          <a:xfrm>
            <a:off x="3502050" y="3061375"/>
            <a:ext cx="43512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grpSp>
        <p:nvGrpSpPr>
          <p:cNvPr id="631" name="Google Shape;631;p29"/>
          <p:cNvGrpSpPr/>
          <p:nvPr/>
        </p:nvGrpSpPr>
        <p:grpSpPr>
          <a:xfrm>
            <a:off x="313485" y="275936"/>
            <a:ext cx="8530211" cy="4191898"/>
            <a:chOff x="313485" y="275936"/>
            <a:chExt cx="8530211" cy="4191898"/>
          </a:xfrm>
        </p:grpSpPr>
        <p:sp>
          <p:nvSpPr>
            <p:cNvPr id="632" name="Google Shape;632;p29"/>
            <p:cNvSpPr/>
            <p:nvPr/>
          </p:nvSpPr>
          <p:spPr>
            <a:xfrm flipH="1">
              <a:off x="7089435" y="2759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9"/>
            <p:cNvSpPr/>
            <p:nvPr/>
          </p:nvSpPr>
          <p:spPr>
            <a:xfrm flipH="1">
              <a:off x="8757016" y="4381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9"/>
            <p:cNvSpPr/>
            <p:nvPr/>
          </p:nvSpPr>
          <p:spPr>
            <a:xfrm flipH="1">
              <a:off x="3822961" y="31820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9"/>
            <p:cNvSpPr/>
            <p:nvPr/>
          </p:nvSpPr>
          <p:spPr>
            <a:xfrm flipH="1">
              <a:off x="400167" y="193595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9"/>
            <p:cNvSpPr/>
            <p:nvPr/>
          </p:nvSpPr>
          <p:spPr>
            <a:xfrm flipH="1">
              <a:off x="313485" y="429446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9"/>
            <p:cNvSpPr/>
            <p:nvPr/>
          </p:nvSpPr>
          <p:spPr>
            <a:xfrm flipH="1">
              <a:off x="518721" y="499051"/>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9"/>
            <p:cNvSpPr/>
            <p:nvPr/>
          </p:nvSpPr>
          <p:spPr>
            <a:xfrm flipH="1">
              <a:off x="8630171" y="29451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639"/>
        <p:cNvGrpSpPr/>
        <p:nvPr/>
      </p:nvGrpSpPr>
      <p:grpSpPr>
        <a:xfrm>
          <a:off x="0" y="0"/>
          <a:ext cx="0" cy="0"/>
          <a:chOff x="0" y="0"/>
          <a:chExt cx="0" cy="0"/>
        </a:xfrm>
      </p:grpSpPr>
      <p:sp>
        <p:nvSpPr>
          <p:cNvPr id="640" name="Google Shape;640;p30"/>
          <p:cNvSpPr txBox="1">
            <a:spLocks noGrp="1"/>
          </p:cNvSpPr>
          <p:nvPr>
            <p:ph type="subTitle" idx="1"/>
          </p:nvPr>
        </p:nvSpPr>
        <p:spPr>
          <a:xfrm>
            <a:off x="899750" y="3645948"/>
            <a:ext cx="22512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641" name="Google Shape;641;p30"/>
          <p:cNvSpPr txBox="1">
            <a:spLocks noGrp="1"/>
          </p:cNvSpPr>
          <p:nvPr>
            <p:ph type="subTitle" idx="2"/>
          </p:nvPr>
        </p:nvSpPr>
        <p:spPr>
          <a:xfrm>
            <a:off x="3446512" y="3645948"/>
            <a:ext cx="22512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642" name="Google Shape;642;p30"/>
          <p:cNvSpPr txBox="1">
            <a:spLocks noGrp="1"/>
          </p:cNvSpPr>
          <p:nvPr>
            <p:ph type="subTitle" idx="3"/>
          </p:nvPr>
        </p:nvSpPr>
        <p:spPr>
          <a:xfrm>
            <a:off x="5993205" y="3645948"/>
            <a:ext cx="22512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643" name="Google Shape;643;p30"/>
          <p:cNvSpPr txBox="1">
            <a:spLocks noGrp="1"/>
          </p:cNvSpPr>
          <p:nvPr>
            <p:ph type="title" hasCustomPrompt="1"/>
          </p:nvPr>
        </p:nvSpPr>
        <p:spPr>
          <a:xfrm>
            <a:off x="1403150" y="2689625"/>
            <a:ext cx="12444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644" name="Google Shape;644;p30"/>
          <p:cNvSpPr txBox="1">
            <a:spLocks noGrp="1"/>
          </p:cNvSpPr>
          <p:nvPr>
            <p:ph type="title" idx="4" hasCustomPrompt="1"/>
          </p:nvPr>
        </p:nvSpPr>
        <p:spPr>
          <a:xfrm>
            <a:off x="3948125" y="2689700"/>
            <a:ext cx="12444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645" name="Google Shape;645;p30"/>
          <p:cNvSpPr txBox="1">
            <a:spLocks noGrp="1"/>
          </p:cNvSpPr>
          <p:nvPr>
            <p:ph type="title" idx="5" hasCustomPrompt="1"/>
          </p:nvPr>
        </p:nvSpPr>
        <p:spPr>
          <a:xfrm>
            <a:off x="6493100" y="2689700"/>
            <a:ext cx="12444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646" name="Google Shape;646;p30"/>
          <p:cNvSpPr txBox="1">
            <a:spLocks noGrp="1"/>
          </p:cNvSpPr>
          <p:nvPr>
            <p:ph type="subTitle" idx="6"/>
          </p:nvPr>
        </p:nvSpPr>
        <p:spPr>
          <a:xfrm>
            <a:off x="899750" y="3296598"/>
            <a:ext cx="22512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47" name="Google Shape;647;p30"/>
          <p:cNvSpPr txBox="1">
            <a:spLocks noGrp="1"/>
          </p:cNvSpPr>
          <p:nvPr>
            <p:ph type="subTitle" idx="7"/>
          </p:nvPr>
        </p:nvSpPr>
        <p:spPr>
          <a:xfrm>
            <a:off x="3446438" y="3296598"/>
            <a:ext cx="22512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48" name="Google Shape;648;p30"/>
          <p:cNvSpPr txBox="1">
            <a:spLocks noGrp="1"/>
          </p:cNvSpPr>
          <p:nvPr>
            <p:ph type="subTitle" idx="8"/>
          </p:nvPr>
        </p:nvSpPr>
        <p:spPr>
          <a:xfrm>
            <a:off x="5993050" y="3296598"/>
            <a:ext cx="22512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grpSp>
        <p:nvGrpSpPr>
          <p:cNvPr id="649" name="Google Shape;649;p30"/>
          <p:cNvGrpSpPr/>
          <p:nvPr/>
        </p:nvGrpSpPr>
        <p:grpSpPr>
          <a:xfrm rot="7443102" flipH="1">
            <a:off x="3871618" y="4910461"/>
            <a:ext cx="174907" cy="188420"/>
            <a:chOff x="4572900" y="1559200"/>
            <a:chExt cx="109050" cy="117475"/>
          </a:xfrm>
        </p:grpSpPr>
        <p:sp>
          <p:nvSpPr>
            <p:cNvPr id="650" name="Google Shape;650;p30"/>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30"/>
          <p:cNvGrpSpPr/>
          <p:nvPr/>
        </p:nvGrpSpPr>
        <p:grpSpPr>
          <a:xfrm rot="8496144">
            <a:off x="4502849" y="4923628"/>
            <a:ext cx="201248" cy="162073"/>
            <a:chOff x="5092300" y="1444675"/>
            <a:chExt cx="125475" cy="101050"/>
          </a:xfrm>
        </p:grpSpPr>
        <p:sp>
          <p:nvSpPr>
            <p:cNvPr id="654" name="Google Shape;654;p30"/>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p30"/>
          <p:cNvSpPr/>
          <p:nvPr/>
        </p:nvSpPr>
        <p:spPr>
          <a:xfrm>
            <a:off x="3451277" y="5053300"/>
            <a:ext cx="224149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 name="Google Shape;658;p30"/>
          <p:cNvGrpSpPr/>
          <p:nvPr/>
        </p:nvGrpSpPr>
        <p:grpSpPr>
          <a:xfrm flipH="1">
            <a:off x="3676441" y="4890178"/>
            <a:ext cx="200432" cy="161573"/>
            <a:chOff x="4786025" y="1663100"/>
            <a:chExt cx="124950" cy="100725"/>
          </a:xfrm>
        </p:grpSpPr>
        <p:sp>
          <p:nvSpPr>
            <p:cNvPr id="659" name="Google Shape;659;p30"/>
            <p:cNvSpPr/>
            <p:nvPr/>
          </p:nvSpPr>
          <p:spPr>
            <a:xfrm>
              <a:off x="4830950" y="1688875"/>
              <a:ext cx="80025" cy="74950"/>
            </a:xfrm>
            <a:custGeom>
              <a:avLst/>
              <a:gdLst/>
              <a:ahLst/>
              <a:cxnLst/>
              <a:rect l="l" t="t" r="r" b="b"/>
              <a:pathLst>
                <a:path w="3201" h="2998" extrusionOk="0">
                  <a:moveTo>
                    <a:pt x="1403" y="0"/>
                  </a:moveTo>
                  <a:lnTo>
                    <a:pt x="1" y="1951"/>
                  </a:lnTo>
                  <a:lnTo>
                    <a:pt x="1184" y="2784"/>
                  </a:lnTo>
                  <a:cubicBezTo>
                    <a:pt x="1380" y="2929"/>
                    <a:pt x="1613" y="2997"/>
                    <a:pt x="1845" y="2997"/>
                  </a:cubicBezTo>
                  <a:cubicBezTo>
                    <a:pt x="2209" y="2997"/>
                    <a:pt x="2570" y="2828"/>
                    <a:pt x="2784" y="2521"/>
                  </a:cubicBezTo>
                  <a:lnTo>
                    <a:pt x="2850" y="2455"/>
                  </a:lnTo>
                  <a:cubicBezTo>
                    <a:pt x="3200" y="1929"/>
                    <a:pt x="3091" y="1206"/>
                    <a:pt x="2565" y="833"/>
                  </a:cubicBezTo>
                  <a:lnTo>
                    <a:pt x="140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4786025" y="1663100"/>
              <a:ext cx="80025" cy="75100"/>
            </a:xfrm>
            <a:custGeom>
              <a:avLst/>
              <a:gdLst/>
              <a:ahLst/>
              <a:cxnLst/>
              <a:rect l="l" t="t" r="r" b="b"/>
              <a:pathLst>
                <a:path w="3201" h="3004" extrusionOk="0">
                  <a:moveTo>
                    <a:pt x="1353" y="1"/>
                  </a:moveTo>
                  <a:cubicBezTo>
                    <a:pt x="994" y="1"/>
                    <a:pt x="642" y="166"/>
                    <a:pt x="417" y="483"/>
                  </a:cubicBezTo>
                  <a:lnTo>
                    <a:pt x="373" y="549"/>
                  </a:lnTo>
                  <a:cubicBezTo>
                    <a:pt x="1" y="1075"/>
                    <a:pt x="132" y="1798"/>
                    <a:pt x="658" y="2171"/>
                  </a:cubicBezTo>
                  <a:lnTo>
                    <a:pt x="1820" y="3004"/>
                  </a:lnTo>
                  <a:lnTo>
                    <a:pt x="3200" y="1031"/>
                  </a:lnTo>
                  <a:lnTo>
                    <a:pt x="2039" y="220"/>
                  </a:lnTo>
                  <a:cubicBezTo>
                    <a:pt x="1830" y="73"/>
                    <a:pt x="1590" y="1"/>
                    <a:pt x="13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4811000" y="1674025"/>
              <a:ext cx="74050" cy="41325"/>
            </a:xfrm>
            <a:custGeom>
              <a:avLst/>
              <a:gdLst/>
              <a:ahLst/>
              <a:cxnLst/>
              <a:rect l="l" t="t" r="r" b="b"/>
              <a:pathLst>
                <a:path w="2962" h="1653" extrusionOk="0">
                  <a:moveTo>
                    <a:pt x="350" y="0"/>
                  </a:moveTo>
                  <a:cubicBezTo>
                    <a:pt x="242" y="0"/>
                    <a:pt x="168" y="34"/>
                    <a:pt x="141" y="112"/>
                  </a:cubicBezTo>
                  <a:cubicBezTo>
                    <a:pt x="0" y="535"/>
                    <a:pt x="2240" y="1652"/>
                    <a:pt x="2792" y="1652"/>
                  </a:cubicBezTo>
                  <a:cubicBezTo>
                    <a:pt x="2927" y="1652"/>
                    <a:pt x="2961" y="1586"/>
                    <a:pt x="2837" y="1427"/>
                  </a:cubicBezTo>
                  <a:cubicBezTo>
                    <a:pt x="2522" y="1019"/>
                    <a:pt x="937"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0"/>
          <p:cNvGrpSpPr/>
          <p:nvPr/>
        </p:nvGrpSpPr>
        <p:grpSpPr>
          <a:xfrm>
            <a:off x="4374604" y="4863587"/>
            <a:ext cx="174045" cy="188161"/>
            <a:chOff x="5066550" y="1672425"/>
            <a:chExt cx="108500" cy="117300"/>
          </a:xfrm>
        </p:grpSpPr>
        <p:sp>
          <p:nvSpPr>
            <p:cNvPr id="663" name="Google Shape;663;p30"/>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0"/>
          <p:cNvGrpSpPr/>
          <p:nvPr/>
        </p:nvGrpSpPr>
        <p:grpSpPr>
          <a:xfrm>
            <a:off x="366049" y="177153"/>
            <a:ext cx="8491084" cy="4645723"/>
            <a:chOff x="366049" y="177153"/>
            <a:chExt cx="8491084" cy="4645723"/>
          </a:xfrm>
        </p:grpSpPr>
        <p:sp>
          <p:nvSpPr>
            <p:cNvPr id="667" name="Google Shape;667;p30"/>
            <p:cNvSpPr/>
            <p:nvPr/>
          </p:nvSpPr>
          <p:spPr>
            <a:xfrm rot="10800000" flipH="1">
              <a:off x="366049" y="3532505"/>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0"/>
            <p:cNvSpPr/>
            <p:nvPr/>
          </p:nvSpPr>
          <p:spPr>
            <a:xfrm rot="10800000" flipH="1">
              <a:off x="530101" y="905131"/>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rot="10800000" flipH="1">
              <a:off x="8584176" y="905128"/>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rot="10800000" flipH="1">
              <a:off x="6184823" y="177153"/>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rot="10800000" flipH="1">
              <a:off x="526412" y="2346556"/>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0"/>
            <p:cNvSpPr/>
            <p:nvPr/>
          </p:nvSpPr>
          <p:spPr>
            <a:xfrm rot="10800000" flipH="1">
              <a:off x="8770453" y="3645945"/>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rot="10800000" flipH="1">
              <a:off x="7121057" y="4736161"/>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rot="10800000" flipH="1">
              <a:off x="3002849" y="263814"/>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rot="10800000" flipH="1">
              <a:off x="530101" y="4599419"/>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30"/>
          <p:cNvGrpSpPr/>
          <p:nvPr/>
        </p:nvGrpSpPr>
        <p:grpSpPr>
          <a:xfrm rot="7443102" flipH="1">
            <a:off x="5044118" y="4910461"/>
            <a:ext cx="174907" cy="188420"/>
            <a:chOff x="4572900" y="1559200"/>
            <a:chExt cx="109050" cy="117475"/>
          </a:xfrm>
        </p:grpSpPr>
        <p:sp>
          <p:nvSpPr>
            <p:cNvPr id="677" name="Google Shape;677;p30"/>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0"/>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0"/>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30"/>
          <p:cNvGrpSpPr/>
          <p:nvPr/>
        </p:nvGrpSpPr>
        <p:grpSpPr>
          <a:xfrm rot="10800000" flipH="1">
            <a:off x="5197354" y="4876887"/>
            <a:ext cx="174045" cy="188161"/>
            <a:chOff x="5066550" y="1672425"/>
            <a:chExt cx="108500" cy="117300"/>
          </a:xfrm>
        </p:grpSpPr>
        <p:sp>
          <p:nvSpPr>
            <p:cNvPr id="681" name="Google Shape;681;p30"/>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0"/>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0"/>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2">
  <p:cSld name="CUSTOM_8_1_1">
    <p:spTree>
      <p:nvGrpSpPr>
        <p:cNvPr id="1" name="Shape 684"/>
        <p:cNvGrpSpPr/>
        <p:nvPr/>
      </p:nvGrpSpPr>
      <p:grpSpPr>
        <a:xfrm>
          <a:off x="0" y="0"/>
          <a:ext cx="0" cy="0"/>
          <a:chOff x="0" y="0"/>
          <a:chExt cx="0" cy="0"/>
        </a:xfrm>
      </p:grpSpPr>
      <p:sp>
        <p:nvSpPr>
          <p:cNvPr id="685" name="Google Shape;685;p31"/>
          <p:cNvSpPr txBox="1">
            <a:spLocks noGrp="1"/>
          </p:cNvSpPr>
          <p:nvPr>
            <p:ph type="subTitle" idx="1"/>
          </p:nvPr>
        </p:nvSpPr>
        <p:spPr>
          <a:xfrm>
            <a:off x="720050" y="2118294"/>
            <a:ext cx="1926000" cy="6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686" name="Google Shape;686;p31"/>
          <p:cNvSpPr txBox="1">
            <a:spLocks noGrp="1"/>
          </p:cNvSpPr>
          <p:nvPr>
            <p:ph type="title" hasCustomPrompt="1"/>
          </p:nvPr>
        </p:nvSpPr>
        <p:spPr>
          <a:xfrm>
            <a:off x="1109000" y="3495171"/>
            <a:ext cx="11481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687" name="Google Shape;687;p31"/>
          <p:cNvSpPr txBox="1">
            <a:spLocks noGrp="1"/>
          </p:cNvSpPr>
          <p:nvPr>
            <p:ph type="subTitle" idx="2"/>
          </p:nvPr>
        </p:nvSpPr>
        <p:spPr>
          <a:xfrm>
            <a:off x="720050" y="1348507"/>
            <a:ext cx="1926000" cy="826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88" name="Google Shape;688;p31"/>
          <p:cNvSpPr txBox="1">
            <a:spLocks noGrp="1"/>
          </p:cNvSpPr>
          <p:nvPr>
            <p:ph type="subTitle" idx="3"/>
          </p:nvPr>
        </p:nvSpPr>
        <p:spPr>
          <a:xfrm>
            <a:off x="2646014" y="2118294"/>
            <a:ext cx="1926000" cy="6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689" name="Google Shape;689;p31"/>
          <p:cNvSpPr txBox="1">
            <a:spLocks noGrp="1"/>
          </p:cNvSpPr>
          <p:nvPr>
            <p:ph type="title" idx="4" hasCustomPrompt="1"/>
          </p:nvPr>
        </p:nvSpPr>
        <p:spPr>
          <a:xfrm>
            <a:off x="3034964" y="3495171"/>
            <a:ext cx="11481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690" name="Google Shape;690;p31"/>
          <p:cNvSpPr txBox="1">
            <a:spLocks noGrp="1"/>
          </p:cNvSpPr>
          <p:nvPr>
            <p:ph type="subTitle" idx="5"/>
          </p:nvPr>
        </p:nvSpPr>
        <p:spPr>
          <a:xfrm>
            <a:off x="2646016" y="1348507"/>
            <a:ext cx="1926000" cy="826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91" name="Google Shape;691;p31"/>
          <p:cNvSpPr txBox="1">
            <a:spLocks noGrp="1"/>
          </p:cNvSpPr>
          <p:nvPr>
            <p:ph type="subTitle" idx="6"/>
          </p:nvPr>
        </p:nvSpPr>
        <p:spPr>
          <a:xfrm>
            <a:off x="4571978" y="2118294"/>
            <a:ext cx="1926000" cy="6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692" name="Google Shape;692;p31"/>
          <p:cNvSpPr txBox="1">
            <a:spLocks noGrp="1"/>
          </p:cNvSpPr>
          <p:nvPr>
            <p:ph type="title" idx="7" hasCustomPrompt="1"/>
          </p:nvPr>
        </p:nvSpPr>
        <p:spPr>
          <a:xfrm>
            <a:off x="4960928" y="3495171"/>
            <a:ext cx="11481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693" name="Google Shape;693;p31"/>
          <p:cNvSpPr txBox="1">
            <a:spLocks noGrp="1"/>
          </p:cNvSpPr>
          <p:nvPr>
            <p:ph type="subTitle" idx="8"/>
          </p:nvPr>
        </p:nvSpPr>
        <p:spPr>
          <a:xfrm>
            <a:off x="4571982" y="1348507"/>
            <a:ext cx="1926000" cy="826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94" name="Google Shape;694;p31"/>
          <p:cNvSpPr txBox="1">
            <a:spLocks noGrp="1"/>
          </p:cNvSpPr>
          <p:nvPr>
            <p:ph type="subTitle" idx="9"/>
          </p:nvPr>
        </p:nvSpPr>
        <p:spPr>
          <a:xfrm>
            <a:off x="6497942" y="2118294"/>
            <a:ext cx="1926000" cy="6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695" name="Google Shape;695;p31"/>
          <p:cNvSpPr txBox="1">
            <a:spLocks noGrp="1"/>
          </p:cNvSpPr>
          <p:nvPr>
            <p:ph type="title" idx="13" hasCustomPrompt="1"/>
          </p:nvPr>
        </p:nvSpPr>
        <p:spPr>
          <a:xfrm>
            <a:off x="6886892" y="3495171"/>
            <a:ext cx="11481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696" name="Google Shape;696;p31"/>
          <p:cNvSpPr txBox="1">
            <a:spLocks noGrp="1"/>
          </p:cNvSpPr>
          <p:nvPr>
            <p:ph type="subTitle" idx="14"/>
          </p:nvPr>
        </p:nvSpPr>
        <p:spPr>
          <a:xfrm>
            <a:off x="6497948" y="1348507"/>
            <a:ext cx="1926000" cy="826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97" name="Google Shape;697;p31"/>
          <p:cNvSpPr txBox="1">
            <a:spLocks noGrp="1"/>
          </p:cNvSpPr>
          <p:nvPr>
            <p:ph type="title" idx="15"/>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698" name="Google Shape;698;p31"/>
          <p:cNvSpPr/>
          <p:nvPr/>
        </p:nvSpPr>
        <p:spPr>
          <a:xfrm>
            <a:off x="2979616" y="5053300"/>
            <a:ext cx="3185935"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 name="Google Shape;699;p31"/>
          <p:cNvGrpSpPr/>
          <p:nvPr/>
        </p:nvGrpSpPr>
        <p:grpSpPr>
          <a:xfrm rot="1800013">
            <a:off x="3319297" y="4871232"/>
            <a:ext cx="288412" cy="230579"/>
            <a:chOff x="5243250" y="2506925"/>
            <a:chExt cx="192250" cy="153700"/>
          </a:xfrm>
        </p:grpSpPr>
        <p:sp>
          <p:nvSpPr>
            <p:cNvPr id="700" name="Google Shape;700;p31"/>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1"/>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31"/>
          <p:cNvGrpSpPr/>
          <p:nvPr/>
        </p:nvGrpSpPr>
        <p:grpSpPr>
          <a:xfrm>
            <a:off x="3551889" y="4827015"/>
            <a:ext cx="293027" cy="226005"/>
            <a:chOff x="5483150" y="2495300"/>
            <a:chExt cx="195325" cy="150650"/>
          </a:xfrm>
        </p:grpSpPr>
        <p:sp>
          <p:nvSpPr>
            <p:cNvPr id="704" name="Google Shape;704;p31"/>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31"/>
          <p:cNvGrpSpPr/>
          <p:nvPr/>
        </p:nvGrpSpPr>
        <p:grpSpPr>
          <a:xfrm rot="2281081">
            <a:off x="3847499" y="4885776"/>
            <a:ext cx="288418" cy="230584"/>
            <a:chOff x="5243250" y="2506925"/>
            <a:chExt cx="192250" cy="153700"/>
          </a:xfrm>
        </p:grpSpPr>
        <p:sp>
          <p:nvSpPr>
            <p:cNvPr id="708" name="Google Shape;708;p31"/>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1"/>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31"/>
          <p:cNvGrpSpPr/>
          <p:nvPr/>
        </p:nvGrpSpPr>
        <p:grpSpPr>
          <a:xfrm rot="1800013">
            <a:off x="5143172" y="4871232"/>
            <a:ext cx="288412" cy="230579"/>
            <a:chOff x="5243250" y="2506925"/>
            <a:chExt cx="192250" cy="153700"/>
          </a:xfrm>
        </p:grpSpPr>
        <p:sp>
          <p:nvSpPr>
            <p:cNvPr id="712" name="Google Shape;712;p31"/>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1"/>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1"/>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31"/>
          <p:cNvGrpSpPr/>
          <p:nvPr/>
        </p:nvGrpSpPr>
        <p:grpSpPr>
          <a:xfrm>
            <a:off x="5375764" y="4827015"/>
            <a:ext cx="293027" cy="226005"/>
            <a:chOff x="5483150" y="2495300"/>
            <a:chExt cx="195325" cy="150650"/>
          </a:xfrm>
        </p:grpSpPr>
        <p:sp>
          <p:nvSpPr>
            <p:cNvPr id="716" name="Google Shape;716;p31"/>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a:off x="316813" y="230687"/>
            <a:ext cx="8589639" cy="4593264"/>
            <a:chOff x="316813" y="230687"/>
            <a:chExt cx="8589639" cy="4593264"/>
          </a:xfrm>
        </p:grpSpPr>
        <p:sp>
          <p:nvSpPr>
            <p:cNvPr id="720" name="Google Shape;720;p31"/>
            <p:cNvSpPr/>
            <p:nvPr/>
          </p:nvSpPr>
          <p:spPr>
            <a:xfrm>
              <a:off x="394911" y="1348499"/>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6813" y="4502673"/>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8711938" y="39125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7936648" y="4737271"/>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391224" y="30622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424653" y="276342"/>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8765869" y="2763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8852558" y="1653604"/>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8711957" y="296310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3034965" y="23068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2212574" y="4757756"/>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CUSTOM_12">
    <p:spTree>
      <p:nvGrpSpPr>
        <p:cNvPr id="1" name="Shape 731"/>
        <p:cNvGrpSpPr/>
        <p:nvPr/>
      </p:nvGrpSpPr>
      <p:grpSpPr>
        <a:xfrm>
          <a:off x="0" y="0"/>
          <a:ext cx="0" cy="0"/>
          <a:chOff x="0" y="0"/>
          <a:chExt cx="0" cy="0"/>
        </a:xfrm>
      </p:grpSpPr>
      <p:sp>
        <p:nvSpPr>
          <p:cNvPr id="732" name="Google Shape;732;p32"/>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733" name="Google Shape;733;p32"/>
          <p:cNvSpPr/>
          <p:nvPr/>
        </p:nvSpPr>
        <p:spPr>
          <a:xfrm flipH="1">
            <a:off x="3308768" y="5053300"/>
            <a:ext cx="2518956"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32"/>
          <p:cNvGrpSpPr/>
          <p:nvPr/>
        </p:nvGrpSpPr>
        <p:grpSpPr>
          <a:xfrm flipH="1">
            <a:off x="4035968" y="4381152"/>
            <a:ext cx="1060965" cy="672148"/>
            <a:chOff x="6059325" y="1627225"/>
            <a:chExt cx="767925" cy="486500"/>
          </a:xfrm>
        </p:grpSpPr>
        <p:sp>
          <p:nvSpPr>
            <p:cNvPr id="735" name="Google Shape;735;p32"/>
            <p:cNvSpPr/>
            <p:nvPr/>
          </p:nvSpPr>
          <p:spPr>
            <a:xfrm>
              <a:off x="6150050" y="1663100"/>
              <a:ext cx="128700" cy="377325"/>
            </a:xfrm>
            <a:custGeom>
              <a:avLst/>
              <a:gdLst/>
              <a:ahLst/>
              <a:cxnLst/>
              <a:rect l="l" t="t" r="r" b="b"/>
              <a:pathLst>
                <a:path w="5148" h="15093" extrusionOk="0">
                  <a:moveTo>
                    <a:pt x="1" y="1"/>
                  </a:moveTo>
                  <a:lnTo>
                    <a:pt x="1" y="12652"/>
                  </a:lnTo>
                  <a:cubicBezTo>
                    <a:pt x="1" y="13985"/>
                    <a:pt x="1108" y="15092"/>
                    <a:pt x="2441" y="15092"/>
                  </a:cubicBezTo>
                  <a:lnTo>
                    <a:pt x="2707" y="15092"/>
                  </a:lnTo>
                  <a:cubicBezTo>
                    <a:pt x="4061"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2"/>
            <p:cNvSpPr/>
            <p:nvPr/>
          </p:nvSpPr>
          <p:spPr>
            <a:xfrm>
              <a:off x="6164400" y="1804600"/>
              <a:ext cx="100000" cy="193275"/>
            </a:xfrm>
            <a:custGeom>
              <a:avLst/>
              <a:gdLst/>
              <a:ahLst/>
              <a:cxnLst/>
              <a:rect l="l" t="t" r="r" b="b"/>
              <a:pathLst>
                <a:path w="4000" h="7731" extrusionOk="0">
                  <a:moveTo>
                    <a:pt x="1" y="0"/>
                  </a:moveTo>
                  <a:lnTo>
                    <a:pt x="1" y="5844"/>
                  </a:lnTo>
                  <a:cubicBezTo>
                    <a:pt x="1" y="6890"/>
                    <a:pt x="862" y="7730"/>
                    <a:pt x="1908" y="7730"/>
                  </a:cubicBezTo>
                  <a:lnTo>
                    <a:pt x="2113" y="7730"/>
                  </a:lnTo>
                  <a:cubicBezTo>
                    <a:pt x="3159" y="7730"/>
                    <a:pt x="3999" y="6890"/>
                    <a:pt x="3999" y="5844"/>
                  </a:cubicBezTo>
                  <a:lnTo>
                    <a:pt x="399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2"/>
            <p:cNvSpPr/>
            <p:nvPr/>
          </p:nvSpPr>
          <p:spPr>
            <a:xfrm>
              <a:off x="6136725" y="1627225"/>
              <a:ext cx="155875" cy="55400"/>
            </a:xfrm>
            <a:custGeom>
              <a:avLst/>
              <a:gdLst/>
              <a:ahLst/>
              <a:cxnLst/>
              <a:rect l="l" t="t" r="r" b="b"/>
              <a:pathLst>
                <a:path w="6235" h="2216" extrusionOk="0">
                  <a:moveTo>
                    <a:pt x="1" y="1"/>
                  </a:moveTo>
                  <a:lnTo>
                    <a:pt x="1"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2"/>
            <p:cNvSpPr/>
            <p:nvPr/>
          </p:nvSpPr>
          <p:spPr>
            <a:xfrm>
              <a:off x="6379200" y="1663100"/>
              <a:ext cx="128675" cy="377325"/>
            </a:xfrm>
            <a:custGeom>
              <a:avLst/>
              <a:gdLst/>
              <a:ahLst/>
              <a:cxnLst/>
              <a:rect l="l" t="t" r="r" b="b"/>
              <a:pathLst>
                <a:path w="5147" h="15093" extrusionOk="0">
                  <a:moveTo>
                    <a:pt x="0" y="1"/>
                  </a:moveTo>
                  <a:lnTo>
                    <a:pt x="0" y="12652"/>
                  </a:lnTo>
                  <a:cubicBezTo>
                    <a:pt x="0" y="13985"/>
                    <a:pt x="1087" y="15092"/>
                    <a:pt x="2440" y="15092"/>
                  </a:cubicBezTo>
                  <a:lnTo>
                    <a:pt x="2707" y="15092"/>
                  </a:lnTo>
                  <a:cubicBezTo>
                    <a:pt x="4040"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2"/>
            <p:cNvSpPr/>
            <p:nvPr/>
          </p:nvSpPr>
          <p:spPr>
            <a:xfrm>
              <a:off x="6393550" y="1851750"/>
              <a:ext cx="99975" cy="146125"/>
            </a:xfrm>
            <a:custGeom>
              <a:avLst/>
              <a:gdLst/>
              <a:ahLst/>
              <a:cxnLst/>
              <a:rect l="l" t="t" r="r" b="b"/>
              <a:pathLst>
                <a:path w="3999" h="5845" extrusionOk="0">
                  <a:moveTo>
                    <a:pt x="0" y="1"/>
                  </a:moveTo>
                  <a:lnTo>
                    <a:pt x="0" y="3958"/>
                  </a:lnTo>
                  <a:cubicBezTo>
                    <a:pt x="0" y="5004"/>
                    <a:pt x="841" y="5844"/>
                    <a:pt x="1887" y="5844"/>
                  </a:cubicBezTo>
                  <a:lnTo>
                    <a:pt x="2092" y="5844"/>
                  </a:lnTo>
                  <a:cubicBezTo>
                    <a:pt x="3138" y="5844"/>
                    <a:pt x="3999" y="5004"/>
                    <a:pt x="3999" y="3958"/>
                  </a:cubicBezTo>
                  <a:lnTo>
                    <a:pt x="399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2"/>
            <p:cNvSpPr/>
            <p:nvPr/>
          </p:nvSpPr>
          <p:spPr>
            <a:xfrm>
              <a:off x="6365875" y="1627225"/>
              <a:ext cx="155350" cy="55400"/>
            </a:xfrm>
            <a:custGeom>
              <a:avLst/>
              <a:gdLst/>
              <a:ahLst/>
              <a:cxnLst/>
              <a:rect l="l" t="t" r="r" b="b"/>
              <a:pathLst>
                <a:path w="6214" h="2216" extrusionOk="0">
                  <a:moveTo>
                    <a:pt x="0" y="1"/>
                  </a:moveTo>
                  <a:lnTo>
                    <a:pt x="0" y="2215"/>
                  </a:lnTo>
                  <a:lnTo>
                    <a:pt x="6213" y="2215"/>
                  </a:lnTo>
                  <a:lnTo>
                    <a:pt x="621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2"/>
            <p:cNvSpPr/>
            <p:nvPr/>
          </p:nvSpPr>
          <p:spPr>
            <a:xfrm>
              <a:off x="6607825" y="1663100"/>
              <a:ext cx="129200" cy="377325"/>
            </a:xfrm>
            <a:custGeom>
              <a:avLst/>
              <a:gdLst/>
              <a:ahLst/>
              <a:cxnLst/>
              <a:rect l="l" t="t" r="r" b="b"/>
              <a:pathLst>
                <a:path w="5168" h="15093" extrusionOk="0">
                  <a:moveTo>
                    <a:pt x="0" y="1"/>
                  </a:moveTo>
                  <a:lnTo>
                    <a:pt x="0" y="12652"/>
                  </a:lnTo>
                  <a:cubicBezTo>
                    <a:pt x="0" y="13985"/>
                    <a:pt x="1108" y="15092"/>
                    <a:pt x="2440" y="15092"/>
                  </a:cubicBezTo>
                  <a:lnTo>
                    <a:pt x="2727" y="15092"/>
                  </a:lnTo>
                  <a:cubicBezTo>
                    <a:pt x="4060" y="15092"/>
                    <a:pt x="5167" y="13985"/>
                    <a:pt x="5167" y="12652"/>
                  </a:cubicBezTo>
                  <a:lnTo>
                    <a:pt x="5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6622175" y="1779475"/>
              <a:ext cx="100500" cy="218400"/>
            </a:xfrm>
            <a:custGeom>
              <a:avLst/>
              <a:gdLst/>
              <a:ahLst/>
              <a:cxnLst/>
              <a:rect l="l" t="t" r="r" b="b"/>
              <a:pathLst>
                <a:path w="4020" h="8736" extrusionOk="0">
                  <a:moveTo>
                    <a:pt x="0" y="0"/>
                  </a:moveTo>
                  <a:lnTo>
                    <a:pt x="0" y="6849"/>
                  </a:lnTo>
                  <a:cubicBezTo>
                    <a:pt x="0" y="7895"/>
                    <a:pt x="862" y="8735"/>
                    <a:pt x="1907" y="8735"/>
                  </a:cubicBezTo>
                  <a:lnTo>
                    <a:pt x="2112" y="8735"/>
                  </a:lnTo>
                  <a:cubicBezTo>
                    <a:pt x="3158" y="8735"/>
                    <a:pt x="4019" y="7895"/>
                    <a:pt x="4019" y="6849"/>
                  </a:cubicBezTo>
                  <a:lnTo>
                    <a:pt x="4019"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2"/>
            <p:cNvSpPr/>
            <p:nvPr/>
          </p:nvSpPr>
          <p:spPr>
            <a:xfrm>
              <a:off x="6594500" y="1627225"/>
              <a:ext cx="155850" cy="55400"/>
            </a:xfrm>
            <a:custGeom>
              <a:avLst/>
              <a:gdLst/>
              <a:ahLst/>
              <a:cxnLst/>
              <a:rect l="l" t="t" r="r" b="b"/>
              <a:pathLst>
                <a:path w="6234" h="2216" extrusionOk="0">
                  <a:moveTo>
                    <a:pt x="0" y="1"/>
                  </a:moveTo>
                  <a:lnTo>
                    <a:pt x="0"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2"/>
            <p:cNvSpPr/>
            <p:nvPr/>
          </p:nvSpPr>
          <p:spPr>
            <a:xfrm>
              <a:off x="6059325" y="1673875"/>
              <a:ext cx="767925" cy="439850"/>
            </a:xfrm>
            <a:custGeom>
              <a:avLst/>
              <a:gdLst/>
              <a:ahLst/>
              <a:cxnLst/>
              <a:rect l="l" t="t" r="r" b="b"/>
              <a:pathLst>
                <a:path w="30717" h="17594" extrusionOk="0">
                  <a:moveTo>
                    <a:pt x="1" y="1"/>
                  </a:moveTo>
                  <a:lnTo>
                    <a:pt x="1" y="9986"/>
                  </a:lnTo>
                  <a:cubicBezTo>
                    <a:pt x="1" y="14190"/>
                    <a:pt x="3425" y="17593"/>
                    <a:pt x="7608" y="17593"/>
                  </a:cubicBezTo>
                  <a:lnTo>
                    <a:pt x="23109" y="17593"/>
                  </a:lnTo>
                  <a:cubicBezTo>
                    <a:pt x="27312" y="17593"/>
                    <a:pt x="30716" y="14190"/>
                    <a:pt x="30716" y="9986"/>
                  </a:cubicBezTo>
                  <a:lnTo>
                    <a:pt x="30716" y="1"/>
                  </a:lnTo>
                  <a:lnTo>
                    <a:pt x="29896" y="1"/>
                  </a:lnTo>
                  <a:lnTo>
                    <a:pt x="29896" y="9986"/>
                  </a:lnTo>
                  <a:cubicBezTo>
                    <a:pt x="29896" y="13718"/>
                    <a:pt x="26861" y="16773"/>
                    <a:pt x="23109" y="16773"/>
                  </a:cubicBezTo>
                  <a:lnTo>
                    <a:pt x="7608" y="16773"/>
                  </a:lnTo>
                  <a:cubicBezTo>
                    <a:pt x="3876" y="16773"/>
                    <a:pt x="841" y="13718"/>
                    <a:pt x="841" y="9986"/>
                  </a:cubicBezTo>
                  <a:lnTo>
                    <a:pt x="8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2"/>
            <p:cNvSpPr/>
            <p:nvPr/>
          </p:nvSpPr>
          <p:spPr>
            <a:xfrm>
              <a:off x="6080350" y="1726675"/>
              <a:ext cx="726375" cy="54350"/>
            </a:xfrm>
            <a:custGeom>
              <a:avLst/>
              <a:gdLst/>
              <a:ahLst/>
              <a:cxnLst/>
              <a:rect l="l" t="t" r="r" b="b"/>
              <a:pathLst>
                <a:path w="29055" h="2174" extrusionOk="0">
                  <a:moveTo>
                    <a:pt x="0" y="1"/>
                  </a:moveTo>
                  <a:lnTo>
                    <a:pt x="0" y="2174"/>
                  </a:lnTo>
                  <a:lnTo>
                    <a:pt x="29055" y="2174"/>
                  </a:lnTo>
                  <a:lnTo>
                    <a:pt x="2905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32"/>
          <p:cNvGrpSpPr/>
          <p:nvPr/>
        </p:nvGrpSpPr>
        <p:grpSpPr>
          <a:xfrm>
            <a:off x="399075" y="321640"/>
            <a:ext cx="8418956" cy="4570805"/>
            <a:chOff x="399075" y="321640"/>
            <a:chExt cx="8418956" cy="4570805"/>
          </a:xfrm>
        </p:grpSpPr>
        <p:sp>
          <p:nvSpPr>
            <p:cNvPr id="747" name="Google Shape;747;p32"/>
            <p:cNvSpPr/>
            <p:nvPr/>
          </p:nvSpPr>
          <p:spPr>
            <a:xfrm>
              <a:off x="8776024" y="41750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2"/>
            <p:cNvSpPr/>
            <p:nvPr/>
          </p:nvSpPr>
          <p:spPr>
            <a:xfrm>
              <a:off x="8037600" y="4557427"/>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2"/>
            <p:cNvSpPr/>
            <p:nvPr/>
          </p:nvSpPr>
          <p:spPr>
            <a:xfrm>
              <a:off x="8685648" y="27724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2"/>
            <p:cNvSpPr/>
            <p:nvPr/>
          </p:nvSpPr>
          <p:spPr>
            <a:xfrm>
              <a:off x="399075" y="274300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2"/>
            <p:cNvSpPr/>
            <p:nvPr/>
          </p:nvSpPr>
          <p:spPr>
            <a:xfrm>
              <a:off x="466616" y="4083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2"/>
            <p:cNvSpPr/>
            <p:nvPr/>
          </p:nvSpPr>
          <p:spPr>
            <a:xfrm>
              <a:off x="5274858" y="3216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2"/>
            <p:cNvSpPr/>
            <p:nvPr/>
          </p:nvSpPr>
          <p:spPr>
            <a:xfrm>
              <a:off x="8772322" y="3421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a:off x="8772345" y="1569717"/>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a:off x="6177808" y="480576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2"/>
            <p:cNvSpPr/>
            <p:nvPr/>
          </p:nvSpPr>
          <p:spPr>
            <a:xfrm>
              <a:off x="1876789" y="45852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CUSTOM_12_1">
    <p:spTree>
      <p:nvGrpSpPr>
        <p:cNvPr id="1" name="Shape 757"/>
        <p:cNvGrpSpPr/>
        <p:nvPr/>
      </p:nvGrpSpPr>
      <p:grpSpPr>
        <a:xfrm>
          <a:off x="0" y="0"/>
          <a:ext cx="0" cy="0"/>
          <a:chOff x="0" y="0"/>
          <a:chExt cx="0" cy="0"/>
        </a:xfrm>
      </p:grpSpPr>
      <p:sp>
        <p:nvSpPr>
          <p:cNvPr id="758" name="Google Shape;758;p33"/>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759" name="Google Shape;759;p33"/>
          <p:cNvGrpSpPr/>
          <p:nvPr/>
        </p:nvGrpSpPr>
        <p:grpSpPr>
          <a:xfrm>
            <a:off x="312144" y="3081292"/>
            <a:ext cx="1394726" cy="1970946"/>
            <a:chOff x="1546975" y="2098125"/>
            <a:chExt cx="1280975" cy="1810200"/>
          </a:xfrm>
        </p:grpSpPr>
        <p:sp>
          <p:nvSpPr>
            <p:cNvPr id="760" name="Google Shape;760;p33"/>
            <p:cNvSpPr/>
            <p:nvPr/>
          </p:nvSpPr>
          <p:spPr>
            <a:xfrm>
              <a:off x="2124450" y="2815300"/>
              <a:ext cx="436125" cy="574200"/>
            </a:xfrm>
            <a:custGeom>
              <a:avLst/>
              <a:gdLst/>
              <a:ahLst/>
              <a:cxnLst/>
              <a:rect l="l" t="t" r="r" b="b"/>
              <a:pathLst>
                <a:path w="17445" h="22968" extrusionOk="0">
                  <a:moveTo>
                    <a:pt x="6772" y="1"/>
                  </a:moveTo>
                  <a:lnTo>
                    <a:pt x="0" y="3770"/>
                  </a:lnTo>
                  <a:lnTo>
                    <a:pt x="10651" y="22967"/>
                  </a:lnTo>
                  <a:lnTo>
                    <a:pt x="17445" y="19198"/>
                  </a:lnTo>
                  <a:lnTo>
                    <a:pt x="67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3"/>
            <p:cNvSpPr/>
            <p:nvPr/>
          </p:nvSpPr>
          <p:spPr>
            <a:xfrm>
              <a:off x="2251550" y="2815300"/>
              <a:ext cx="309025" cy="534200"/>
            </a:xfrm>
            <a:custGeom>
              <a:avLst/>
              <a:gdLst/>
              <a:ahLst/>
              <a:cxnLst/>
              <a:rect l="l" t="t" r="r" b="b"/>
              <a:pathLst>
                <a:path w="12361" h="21368" extrusionOk="0">
                  <a:moveTo>
                    <a:pt x="1688" y="1"/>
                  </a:moveTo>
                  <a:lnTo>
                    <a:pt x="1" y="943"/>
                  </a:lnTo>
                  <a:cubicBezTo>
                    <a:pt x="1951" y="3091"/>
                    <a:pt x="3924" y="6202"/>
                    <a:pt x="5523" y="9840"/>
                  </a:cubicBezTo>
                  <a:cubicBezTo>
                    <a:pt x="7430" y="14136"/>
                    <a:pt x="8416" y="18300"/>
                    <a:pt x="8438" y="21368"/>
                  </a:cubicBezTo>
                  <a:lnTo>
                    <a:pt x="12361" y="19198"/>
                  </a:lnTo>
                  <a:lnTo>
                    <a:pt x="168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3"/>
            <p:cNvSpPr/>
            <p:nvPr/>
          </p:nvSpPr>
          <p:spPr>
            <a:xfrm>
              <a:off x="1760100" y="2160050"/>
              <a:ext cx="436150" cy="574200"/>
            </a:xfrm>
            <a:custGeom>
              <a:avLst/>
              <a:gdLst/>
              <a:ahLst/>
              <a:cxnLst/>
              <a:rect l="l" t="t" r="r" b="b"/>
              <a:pathLst>
                <a:path w="17446" h="22968" extrusionOk="0">
                  <a:moveTo>
                    <a:pt x="6773" y="0"/>
                  </a:moveTo>
                  <a:lnTo>
                    <a:pt x="1" y="3748"/>
                  </a:lnTo>
                  <a:lnTo>
                    <a:pt x="10674" y="22967"/>
                  </a:lnTo>
                  <a:lnTo>
                    <a:pt x="17445" y="19198"/>
                  </a:lnTo>
                  <a:lnTo>
                    <a:pt x="67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3"/>
            <p:cNvSpPr/>
            <p:nvPr/>
          </p:nvSpPr>
          <p:spPr>
            <a:xfrm>
              <a:off x="1887225" y="2160050"/>
              <a:ext cx="309025" cy="534200"/>
            </a:xfrm>
            <a:custGeom>
              <a:avLst/>
              <a:gdLst/>
              <a:ahLst/>
              <a:cxnLst/>
              <a:rect l="l" t="t" r="r" b="b"/>
              <a:pathLst>
                <a:path w="12361" h="21368" extrusionOk="0">
                  <a:moveTo>
                    <a:pt x="1688" y="0"/>
                  </a:moveTo>
                  <a:lnTo>
                    <a:pt x="0" y="921"/>
                  </a:lnTo>
                  <a:cubicBezTo>
                    <a:pt x="1951" y="3068"/>
                    <a:pt x="3923" y="6180"/>
                    <a:pt x="5545" y="9840"/>
                  </a:cubicBezTo>
                  <a:cubicBezTo>
                    <a:pt x="7429" y="14135"/>
                    <a:pt x="8416" y="18277"/>
                    <a:pt x="8459" y="21367"/>
                  </a:cubicBezTo>
                  <a:lnTo>
                    <a:pt x="12360" y="19198"/>
                  </a:lnTo>
                  <a:lnTo>
                    <a:pt x="168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3"/>
            <p:cNvSpPr/>
            <p:nvPr/>
          </p:nvSpPr>
          <p:spPr>
            <a:xfrm>
              <a:off x="1788600" y="2278375"/>
              <a:ext cx="715550" cy="942925"/>
            </a:xfrm>
            <a:custGeom>
              <a:avLst/>
              <a:gdLst/>
              <a:ahLst/>
              <a:cxnLst/>
              <a:rect l="l" t="t" r="r" b="b"/>
              <a:pathLst>
                <a:path w="28622" h="37717" extrusionOk="0">
                  <a:moveTo>
                    <a:pt x="11111" y="1"/>
                  </a:moveTo>
                  <a:lnTo>
                    <a:pt x="1" y="6181"/>
                  </a:lnTo>
                  <a:lnTo>
                    <a:pt x="17511" y="37717"/>
                  </a:lnTo>
                  <a:lnTo>
                    <a:pt x="28622" y="31537"/>
                  </a:lnTo>
                  <a:lnTo>
                    <a:pt x="111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3"/>
            <p:cNvSpPr/>
            <p:nvPr/>
          </p:nvSpPr>
          <p:spPr>
            <a:xfrm>
              <a:off x="1997350" y="2278375"/>
              <a:ext cx="507350" cy="877725"/>
            </a:xfrm>
            <a:custGeom>
              <a:avLst/>
              <a:gdLst/>
              <a:ahLst/>
              <a:cxnLst/>
              <a:rect l="l" t="t" r="r" b="b"/>
              <a:pathLst>
                <a:path w="20294" h="35109" extrusionOk="0">
                  <a:moveTo>
                    <a:pt x="2761" y="1"/>
                  </a:moveTo>
                  <a:lnTo>
                    <a:pt x="0" y="1535"/>
                  </a:lnTo>
                  <a:cubicBezTo>
                    <a:pt x="3200" y="5063"/>
                    <a:pt x="6443" y="10169"/>
                    <a:pt x="9073" y="16174"/>
                  </a:cubicBezTo>
                  <a:cubicBezTo>
                    <a:pt x="12185" y="23209"/>
                    <a:pt x="13807" y="30024"/>
                    <a:pt x="13872" y="35109"/>
                  </a:cubicBezTo>
                  <a:lnTo>
                    <a:pt x="20293" y="31537"/>
                  </a:lnTo>
                  <a:lnTo>
                    <a:pt x="276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3"/>
            <p:cNvSpPr/>
            <p:nvPr/>
          </p:nvSpPr>
          <p:spPr>
            <a:xfrm>
              <a:off x="2178150" y="3011450"/>
              <a:ext cx="360525" cy="240525"/>
            </a:xfrm>
            <a:custGeom>
              <a:avLst/>
              <a:gdLst/>
              <a:ahLst/>
              <a:cxnLst/>
              <a:rect l="l" t="t" r="r" b="b"/>
              <a:pathLst>
                <a:path w="14421" h="9621" extrusionOk="0">
                  <a:moveTo>
                    <a:pt x="13127" y="0"/>
                  </a:moveTo>
                  <a:lnTo>
                    <a:pt x="0" y="7298"/>
                  </a:lnTo>
                  <a:lnTo>
                    <a:pt x="1293" y="9621"/>
                  </a:lnTo>
                  <a:lnTo>
                    <a:pt x="14420" y="2323"/>
                  </a:lnTo>
                  <a:lnTo>
                    <a:pt x="13127"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3"/>
            <p:cNvSpPr/>
            <p:nvPr/>
          </p:nvSpPr>
          <p:spPr>
            <a:xfrm>
              <a:off x="1754075" y="2247700"/>
              <a:ext cx="360525" cy="240550"/>
            </a:xfrm>
            <a:custGeom>
              <a:avLst/>
              <a:gdLst/>
              <a:ahLst/>
              <a:cxnLst/>
              <a:rect l="l" t="t" r="r" b="b"/>
              <a:pathLst>
                <a:path w="14421" h="9622" extrusionOk="0">
                  <a:moveTo>
                    <a:pt x="13128" y="1"/>
                  </a:moveTo>
                  <a:lnTo>
                    <a:pt x="1" y="7298"/>
                  </a:lnTo>
                  <a:lnTo>
                    <a:pt x="1294" y="9621"/>
                  </a:lnTo>
                  <a:lnTo>
                    <a:pt x="14421" y="2324"/>
                  </a:lnTo>
                  <a:lnTo>
                    <a:pt x="1312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3"/>
            <p:cNvSpPr/>
            <p:nvPr/>
          </p:nvSpPr>
          <p:spPr>
            <a:xfrm>
              <a:off x="1703675" y="2098125"/>
              <a:ext cx="266300" cy="188500"/>
            </a:xfrm>
            <a:custGeom>
              <a:avLst/>
              <a:gdLst/>
              <a:ahLst/>
              <a:cxnLst/>
              <a:rect l="l" t="t" r="r" b="b"/>
              <a:pathLst>
                <a:path w="10652" h="7540" extrusionOk="0">
                  <a:moveTo>
                    <a:pt x="9358" y="1"/>
                  </a:moveTo>
                  <a:lnTo>
                    <a:pt x="1" y="5217"/>
                  </a:lnTo>
                  <a:lnTo>
                    <a:pt x="1272" y="7540"/>
                  </a:lnTo>
                  <a:lnTo>
                    <a:pt x="10651" y="2324"/>
                  </a:lnTo>
                  <a:lnTo>
                    <a:pt x="9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3"/>
            <p:cNvSpPr/>
            <p:nvPr/>
          </p:nvSpPr>
          <p:spPr>
            <a:xfrm>
              <a:off x="1546975" y="2719975"/>
              <a:ext cx="463000" cy="1036600"/>
            </a:xfrm>
            <a:custGeom>
              <a:avLst/>
              <a:gdLst/>
              <a:ahLst/>
              <a:cxnLst/>
              <a:rect l="l" t="t" r="r" b="b"/>
              <a:pathLst>
                <a:path w="18520" h="41464" extrusionOk="0">
                  <a:moveTo>
                    <a:pt x="16613" y="0"/>
                  </a:moveTo>
                  <a:cubicBezTo>
                    <a:pt x="11967" y="1030"/>
                    <a:pt x="7759" y="3616"/>
                    <a:pt x="4757" y="7320"/>
                  </a:cubicBezTo>
                  <a:cubicBezTo>
                    <a:pt x="1688" y="11067"/>
                    <a:pt x="1" y="15801"/>
                    <a:pt x="1" y="20644"/>
                  </a:cubicBezTo>
                  <a:cubicBezTo>
                    <a:pt x="1" y="30966"/>
                    <a:pt x="7386" y="39732"/>
                    <a:pt x="17555" y="41464"/>
                  </a:cubicBezTo>
                  <a:lnTo>
                    <a:pt x="18519" y="35809"/>
                  </a:lnTo>
                  <a:cubicBezTo>
                    <a:pt x="11134" y="34538"/>
                    <a:pt x="5765" y="28161"/>
                    <a:pt x="5765" y="20644"/>
                  </a:cubicBezTo>
                  <a:cubicBezTo>
                    <a:pt x="5765" y="13478"/>
                    <a:pt x="10827" y="7167"/>
                    <a:pt x="17840" y="5632"/>
                  </a:cubicBezTo>
                  <a:lnTo>
                    <a:pt x="16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3"/>
            <p:cNvSpPr/>
            <p:nvPr/>
          </p:nvSpPr>
          <p:spPr>
            <a:xfrm>
              <a:off x="1743675" y="2598350"/>
              <a:ext cx="392300" cy="392300"/>
            </a:xfrm>
            <a:custGeom>
              <a:avLst/>
              <a:gdLst/>
              <a:ahLst/>
              <a:cxnLst/>
              <a:rect l="l" t="t" r="r" b="b"/>
              <a:pathLst>
                <a:path w="15692" h="15692" extrusionOk="0">
                  <a:moveTo>
                    <a:pt x="7846" y="0"/>
                  </a:moveTo>
                  <a:cubicBezTo>
                    <a:pt x="3507" y="0"/>
                    <a:pt x="0" y="3507"/>
                    <a:pt x="0" y="7846"/>
                  </a:cubicBezTo>
                  <a:cubicBezTo>
                    <a:pt x="0" y="12163"/>
                    <a:pt x="3507" y="15691"/>
                    <a:pt x="7846" y="15691"/>
                  </a:cubicBezTo>
                  <a:cubicBezTo>
                    <a:pt x="12163" y="15691"/>
                    <a:pt x="15692" y="12163"/>
                    <a:pt x="15692" y="7846"/>
                  </a:cubicBezTo>
                  <a:cubicBezTo>
                    <a:pt x="15692" y="3507"/>
                    <a:pt x="12163" y="0"/>
                    <a:pt x="7846"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3"/>
            <p:cNvSpPr/>
            <p:nvPr/>
          </p:nvSpPr>
          <p:spPr>
            <a:xfrm>
              <a:off x="1792425" y="2647100"/>
              <a:ext cx="294250" cy="294775"/>
            </a:xfrm>
            <a:custGeom>
              <a:avLst/>
              <a:gdLst/>
              <a:ahLst/>
              <a:cxnLst/>
              <a:rect l="l" t="t" r="r" b="b"/>
              <a:pathLst>
                <a:path w="11770" h="11791" extrusionOk="0">
                  <a:moveTo>
                    <a:pt x="5896" y="1"/>
                  </a:moveTo>
                  <a:cubicBezTo>
                    <a:pt x="2631" y="1"/>
                    <a:pt x="1" y="2630"/>
                    <a:pt x="1" y="5896"/>
                  </a:cubicBezTo>
                  <a:cubicBezTo>
                    <a:pt x="1" y="9139"/>
                    <a:pt x="2631" y="11791"/>
                    <a:pt x="5896" y="11791"/>
                  </a:cubicBezTo>
                  <a:cubicBezTo>
                    <a:pt x="9139" y="11791"/>
                    <a:pt x="11769" y="9139"/>
                    <a:pt x="11769" y="5896"/>
                  </a:cubicBezTo>
                  <a:cubicBezTo>
                    <a:pt x="11769" y="2630"/>
                    <a:pt x="9139" y="1"/>
                    <a:pt x="5896"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3"/>
            <p:cNvSpPr/>
            <p:nvPr/>
          </p:nvSpPr>
          <p:spPr>
            <a:xfrm>
              <a:off x="1662600" y="3731900"/>
              <a:ext cx="1165350" cy="176425"/>
            </a:xfrm>
            <a:custGeom>
              <a:avLst/>
              <a:gdLst/>
              <a:ahLst/>
              <a:cxnLst/>
              <a:rect l="l" t="t" r="r" b="b"/>
              <a:pathLst>
                <a:path w="46614" h="7057" extrusionOk="0">
                  <a:moveTo>
                    <a:pt x="0" y="0"/>
                  </a:moveTo>
                  <a:lnTo>
                    <a:pt x="0" y="7057"/>
                  </a:lnTo>
                  <a:lnTo>
                    <a:pt x="46613" y="7057"/>
                  </a:lnTo>
                  <a:lnTo>
                    <a:pt x="4661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3"/>
            <p:cNvSpPr/>
            <p:nvPr/>
          </p:nvSpPr>
          <p:spPr>
            <a:xfrm>
              <a:off x="2044450" y="3605875"/>
              <a:ext cx="783500" cy="56475"/>
            </a:xfrm>
            <a:custGeom>
              <a:avLst/>
              <a:gdLst/>
              <a:ahLst/>
              <a:cxnLst/>
              <a:rect l="l" t="t" r="r" b="b"/>
              <a:pathLst>
                <a:path w="31340" h="2259" extrusionOk="0">
                  <a:moveTo>
                    <a:pt x="1" y="1"/>
                  </a:moveTo>
                  <a:lnTo>
                    <a:pt x="1" y="2258"/>
                  </a:lnTo>
                  <a:lnTo>
                    <a:pt x="31339" y="2258"/>
                  </a:lnTo>
                  <a:lnTo>
                    <a:pt x="31339"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3"/>
            <p:cNvSpPr/>
            <p:nvPr/>
          </p:nvSpPr>
          <p:spPr>
            <a:xfrm>
              <a:off x="1839000" y="3537800"/>
              <a:ext cx="316700" cy="288500"/>
            </a:xfrm>
            <a:custGeom>
              <a:avLst/>
              <a:gdLst/>
              <a:ahLst/>
              <a:cxnLst/>
              <a:rect l="l" t="t" r="r" b="b"/>
              <a:pathLst>
                <a:path w="12668" h="11540" extrusionOk="0">
                  <a:moveTo>
                    <a:pt x="6342" y="1"/>
                  </a:moveTo>
                  <a:cubicBezTo>
                    <a:pt x="4866" y="1"/>
                    <a:pt x="3387" y="565"/>
                    <a:pt x="2258" y="1694"/>
                  </a:cubicBezTo>
                  <a:cubicBezTo>
                    <a:pt x="1" y="3951"/>
                    <a:pt x="1" y="7611"/>
                    <a:pt x="2258" y="9846"/>
                  </a:cubicBezTo>
                  <a:cubicBezTo>
                    <a:pt x="3387" y="10975"/>
                    <a:pt x="4866" y="11539"/>
                    <a:pt x="6342" y="11539"/>
                  </a:cubicBezTo>
                  <a:cubicBezTo>
                    <a:pt x="7819" y="11539"/>
                    <a:pt x="9293" y="10975"/>
                    <a:pt x="10410" y="9846"/>
                  </a:cubicBezTo>
                  <a:cubicBezTo>
                    <a:pt x="12668" y="7611"/>
                    <a:pt x="12668" y="3951"/>
                    <a:pt x="10410" y="1694"/>
                  </a:cubicBezTo>
                  <a:cubicBezTo>
                    <a:pt x="9293" y="565"/>
                    <a:pt x="7819" y="1"/>
                    <a:pt x="634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3"/>
            <p:cNvSpPr/>
            <p:nvPr/>
          </p:nvSpPr>
          <p:spPr>
            <a:xfrm>
              <a:off x="1908025" y="3592725"/>
              <a:ext cx="178650" cy="178650"/>
            </a:xfrm>
            <a:custGeom>
              <a:avLst/>
              <a:gdLst/>
              <a:ahLst/>
              <a:cxnLst/>
              <a:rect l="l" t="t" r="r" b="b"/>
              <a:pathLst>
                <a:path w="7146" h="7146" extrusionOk="0">
                  <a:moveTo>
                    <a:pt x="3573" y="1"/>
                  </a:moveTo>
                  <a:cubicBezTo>
                    <a:pt x="1601" y="1"/>
                    <a:pt x="1" y="1601"/>
                    <a:pt x="1" y="3573"/>
                  </a:cubicBezTo>
                  <a:cubicBezTo>
                    <a:pt x="1" y="5545"/>
                    <a:pt x="1601" y="7145"/>
                    <a:pt x="3573" y="7145"/>
                  </a:cubicBezTo>
                  <a:cubicBezTo>
                    <a:pt x="5545" y="7145"/>
                    <a:pt x="7145" y="5545"/>
                    <a:pt x="7145" y="3573"/>
                  </a:cubicBezTo>
                  <a:cubicBezTo>
                    <a:pt x="7145" y="1601"/>
                    <a:pt x="5545" y="1"/>
                    <a:pt x="3573"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 name="Google Shape;776;p33"/>
          <p:cNvSpPr/>
          <p:nvPr/>
        </p:nvSpPr>
        <p:spPr>
          <a:xfrm>
            <a:off x="101926" y="5053300"/>
            <a:ext cx="2058741"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 name="Google Shape;777;p33"/>
          <p:cNvGrpSpPr/>
          <p:nvPr/>
        </p:nvGrpSpPr>
        <p:grpSpPr>
          <a:xfrm>
            <a:off x="330525" y="178196"/>
            <a:ext cx="8308770" cy="4765535"/>
            <a:chOff x="330525" y="178196"/>
            <a:chExt cx="8308770" cy="4765535"/>
          </a:xfrm>
        </p:grpSpPr>
        <p:sp>
          <p:nvSpPr>
            <p:cNvPr id="778" name="Google Shape;778;p33"/>
            <p:cNvSpPr/>
            <p:nvPr/>
          </p:nvSpPr>
          <p:spPr>
            <a:xfrm flipH="1">
              <a:off x="3458133" y="4818687"/>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3"/>
            <p:cNvSpPr/>
            <p:nvPr/>
          </p:nvSpPr>
          <p:spPr>
            <a:xfrm flipH="1">
              <a:off x="3929266" y="17819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3"/>
            <p:cNvSpPr/>
            <p:nvPr/>
          </p:nvSpPr>
          <p:spPr>
            <a:xfrm flipH="1">
              <a:off x="8593585" y="2969026"/>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3"/>
            <p:cNvSpPr/>
            <p:nvPr/>
          </p:nvSpPr>
          <p:spPr>
            <a:xfrm flipH="1">
              <a:off x="8506886" y="1092892"/>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flipH="1">
              <a:off x="6264407" y="4857015"/>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3"/>
            <p:cNvSpPr/>
            <p:nvPr/>
          </p:nvSpPr>
          <p:spPr>
            <a:xfrm flipH="1">
              <a:off x="511088" y="264866"/>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3"/>
            <p:cNvSpPr/>
            <p:nvPr/>
          </p:nvSpPr>
          <p:spPr>
            <a:xfrm flipH="1">
              <a:off x="330525" y="2019617"/>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33"/>
          <p:cNvGrpSpPr/>
          <p:nvPr/>
        </p:nvGrpSpPr>
        <p:grpSpPr>
          <a:xfrm rot="4499967">
            <a:off x="511656" y="949693"/>
            <a:ext cx="293031" cy="226009"/>
            <a:chOff x="5483150" y="2495300"/>
            <a:chExt cx="195325" cy="150650"/>
          </a:xfrm>
        </p:grpSpPr>
        <p:sp>
          <p:nvSpPr>
            <p:cNvPr id="786" name="Google Shape;786;p33"/>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33"/>
          <p:cNvGrpSpPr/>
          <p:nvPr/>
        </p:nvGrpSpPr>
        <p:grpSpPr>
          <a:xfrm rot="1800013">
            <a:off x="452618" y="1374143"/>
            <a:ext cx="288412" cy="230579"/>
            <a:chOff x="5243250" y="2506925"/>
            <a:chExt cx="192250" cy="153700"/>
          </a:xfrm>
        </p:grpSpPr>
        <p:sp>
          <p:nvSpPr>
            <p:cNvPr id="790" name="Google Shape;790;p33"/>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3">
  <p:cSld name="CUSTOM_14">
    <p:spTree>
      <p:nvGrpSpPr>
        <p:cNvPr id="1" name="Shape 793"/>
        <p:cNvGrpSpPr/>
        <p:nvPr/>
      </p:nvGrpSpPr>
      <p:grpSpPr>
        <a:xfrm>
          <a:off x="0" y="0"/>
          <a:ext cx="0" cy="0"/>
          <a:chOff x="0" y="0"/>
          <a:chExt cx="0" cy="0"/>
        </a:xfrm>
      </p:grpSpPr>
      <p:sp>
        <p:nvSpPr>
          <p:cNvPr id="794" name="Google Shape;794;p34"/>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795" name="Google Shape;795;p34"/>
          <p:cNvSpPr/>
          <p:nvPr/>
        </p:nvSpPr>
        <p:spPr>
          <a:xfrm>
            <a:off x="330526" y="5053300"/>
            <a:ext cx="1424667"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 name="Google Shape;796;p34"/>
          <p:cNvGrpSpPr/>
          <p:nvPr/>
        </p:nvGrpSpPr>
        <p:grpSpPr>
          <a:xfrm>
            <a:off x="480510" y="3826747"/>
            <a:ext cx="770222" cy="1234959"/>
            <a:chOff x="146925" y="2071925"/>
            <a:chExt cx="565425" cy="906525"/>
          </a:xfrm>
        </p:grpSpPr>
        <p:sp>
          <p:nvSpPr>
            <p:cNvPr id="797" name="Google Shape;797;p34"/>
            <p:cNvSpPr/>
            <p:nvPr/>
          </p:nvSpPr>
          <p:spPr>
            <a:xfrm>
              <a:off x="146925" y="2123625"/>
              <a:ext cx="565425" cy="854825"/>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196975" y="2657350"/>
              <a:ext cx="464525" cy="28695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64575" y="2978400"/>
              <a:ext cx="26725" cy="25"/>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317875" y="2071925"/>
              <a:ext cx="223525" cy="85075"/>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52900" y="2081100"/>
              <a:ext cx="7550" cy="6507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401275" y="2081100"/>
              <a:ext cx="7525" cy="6507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450475" y="2081100"/>
              <a:ext cx="7525" cy="6507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498850" y="2081100"/>
              <a:ext cx="7525" cy="6507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34"/>
          <p:cNvGrpSpPr/>
          <p:nvPr/>
        </p:nvGrpSpPr>
        <p:grpSpPr>
          <a:xfrm>
            <a:off x="330517" y="235053"/>
            <a:ext cx="8386188" cy="4683560"/>
            <a:chOff x="330517" y="235053"/>
            <a:chExt cx="8386188" cy="4683560"/>
          </a:xfrm>
        </p:grpSpPr>
        <p:sp>
          <p:nvSpPr>
            <p:cNvPr id="806" name="Google Shape;806;p34"/>
            <p:cNvSpPr/>
            <p:nvPr/>
          </p:nvSpPr>
          <p:spPr>
            <a:xfrm rot="10800000">
              <a:off x="8430768" y="11980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4"/>
            <p:cNvSpPr/>
            <p:nvPr/>
          </p:nvSpPr>
          <p:spPr>
            <a:xfrm rot="10800000">
              <a:off x="330517" y="1823014"/>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4"/>
            <p:cNvSpPr/>
            <p:nvPr/>
          </p:nvSpPr>
          <p:spPr>
            <a:xfrm rot="10800000">
              <a:off x="8630025" y="4521168"/>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rot="10800000">
              <a:off x="3057533" y="4745222"/>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rot="10800000">
              <a:off x="401289" y="305987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rot="10800000">
              <a:off x="6040820" y="483193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rot="10800000">
              <a:off x="3725696" y="235053"/>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0"/>
        <p:cNvGrpSpPr/>
        <p:nvPr/>
      </p:nvGrpSpPr>
      <p:grpSpPr>
        <a:xfrm>
          <a:off x="0" y="0"/>
          <a:ext cx="0" cy="0"/>
          <a:chOff x="0" y="0"/>
          <a:chExt cx="0" cy="0"/>
        </a:xfrm>
      </p:grpSpPr>
      <p:sp>
        <p:nvSpPr>
          <p:cNvPr id="51" name="Google Shape;51;p4"/>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52" name="Google Shape;52;p4"/>
          <p:cNvSpPr txBox="1">
            <a:spLocks noGrp="1"/>
          </p:cNvSpPr>
          <p:nvPr>
            <p:ph type="body" idx="1"/>
          </p:nvPr>
        </p:nvSpPr>
        <p:spPr>
          <a:xfrm>
            <a:off x="720000" y="1819175"/>
            <a:ext cx="3804900" cy="1148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Char char="●"/>
              <a:defRPr sz="1200">
                <a:solidFill>
                  <a:srgbClr val="434343"/>
                </a:solidFill>
              </a:defRPr>
            </a:lvl1pPr>
            <a:lvl2pPr marL="914400" lvl="1" indent="-317500" rtl="0">
              <a:lnSpc>
                <a:spcPct val="115000"/>
              </a:lnSpc>
              <a:spcBef>
                <a:spcPts val="0"/>
              </a:spcBef>
              <a:spcAft>
                <a:spcPts val="0"/>
              </a:spcAft>
              <a:buClr>
                <a:schemeClr val="dk1"/>
              </a:buClr>
              <a:buSzPts val="1400"/>
              <a:buChar char="○"/>
              <a:defRPr>
                <a:solidFill>
                  <a:srgbClr val="434343"/>
                </a:solidFill>
              </a:defRPr>
            </a:lvl2pPr>
            <a:lvl3pPr marL="1371600" lvl="2" indent="-317500" rtl="0">
              <a:lnSpc>
                <a:spcPct val="115000"/>
              </a:lnSpc>
              <a:spcBef>
                <a:spcPts val="1600"/>
              </a:spcBef>
              <a:spcAft>
                <a:spcPts val="0"/>
              </a:spcAft>
              <a:buClr>
                <a:schemeClr val="dk1"/>
              </a:buClr>
              <a:buSzPts val="1400"/>
              <a:buChar char="■"/>
              <a:defRPr>
                <a:solidFill>
                  <a:srgbClr val="434343"/>
                </a:solidFill>
              </a:defRPr>
            </a:lvl3pPr>
            <a:lvl4pPr marL="1828800" lvl="3" indent="-317500" rtl="0">
              <a:lnSpc>
                <a:spcPct val="115000"/>
              </a:lnSpc>
              <a:spcBef>
                <a:spcPts val="1600"/>
              </a:spcBef>
              <a:spcAft>
                <a:spcPts val="0"/>
              </a:spcAft>
              <a:buClr>
                <a:schemeClr val="dk1"/>
              </a:buClr>
              <a:buSzPts val="1400"/>
              <a:buChar char="●"/>
              <a:defRPr>
                <a:solidFill>
                  <a:srgbClr val="434343"/>
                </a:solidFill>
              </a:defRPr>
            </a:lvl4pPr>
            <a:lvl5pPr marL="2286000" lvl="4" indent="-317500" rtl="0">
              <a:lnSpc>
                <a:spcPct val="115000"/>
              </a:lnSpc>
              <a:spcBef>
                <a:spcPts val="1600"/>
              </a:spcBef>
              <a:spcAft>
                <a:spcPts val="0"/>
              </a:spcAft>
              <a:buClr>
                <a:schemeClr val="dk1"/>
              </a:buClr>
              <a:buSzPts val="1400"/>
              <a:buChar char="○"/>
              <a:defRPr>
                <a:solidFill>
                  <a:srgbClr val="434343"/>
                </a:solidFill>
              </a:defRPr>
            </a:lvl5pPr>
            <a:lvl6pPr marL="2743200" lvl="5" indent="-317500" rtl="0">
              <a:lnSpc>
                <a:spcPct val="115000"/>
              </a:lnSpc>
              <a:spcBef>
                <a:spcPts val="1600"/>
              </a:spcBef>
              <a:spcAft>
                <a:spcPts val="0"/>
              </a:spcAft>
              <a:buClr>
                <a:schemeClr val="dk1"/>
              </a:buClr>
              <a:buSzPts val="1400"/>
              <a:buChar char="■"/>
              <a:defRPr>
                <a:solidFill>
                  <a:srgbClr val="434343"/>
                </a:solidFill>
              </a:defRPr>
            </a:lvl6pPr>
            <a:lvl7pPr marL="3200400" lvl="6" indent="-317500" rtl="0">
              <a:lnSpc>
                <a:spcPct val="115000"/>
              </a:lnSpc>
              <a:spcBef>
                <a:spcPts val="1600"/>
              </a:spcBef>
              <a:spcAft>
                <a:spcPts val="0"/>
              </a:spcAft>
              <a:buClr>
                <a:schemeClr val="dk1"/>
              </a:buClr>
              <a:buSzPts val="1400"/>
              <a:buChar char="●"/>
              <a:defRPr>
                <a:solidFill>
                  <a:srgbClr val="434343"/>
                </a:solidFill>
              </a:defRPr>
            </a:lvl7pPr>
            <a:lvl8pPr marL="3657600" lvl="7" indent="-317500" rtl="0">
              <a:lnSpc>
                <a:spcPct val="115000"/>
              </a:lnSpc>
              <a:spcBef>
                <a:spcPts val="1600"/>
              </a:spcBef>
              <a:spcAft>
                <a:spcPts val="0"/>
              </a:spcAft>
              <a:buClr>
                <a:schemeClr val="dk1"/>
              </a:buClr>
              <a:buSzPts val="1400"/>
              <a:buChar char="○"/>
              <a:defRPr>
                <a:solidFill>
                  <a:srgbClr val="434343"/>
                </a:solidFill>
              </a:defRPr>
            </a:lvl8pPr>
            <a:lvl9pPr marL="4114800" lvl="8" indent="-317500" rtl="0">
              <a:lnSpc>
                <a:spcPct val="115000"/>
              </a:lnSpc>
              <a:spcBef>
                <a:spcPts val="1600"/>
              </a:spcBef>
              <a:spcAft>
                <a:spcPts val="1600"/>
              </a:spcAft>
              <a:buClr>
                <a:schemeClr val="dk1"/>
              </a:buClr>
              <a:buSzPts val="1400"/>
              <a:buChar char="■"/>
              <a:defRPr>
                <a:solidFill>
                  <a:srgbClr val="434343"/>
                </a:solidFill>
              </a:defRPr>
            </a:lvl9pPr>
          </a:lstStyle>
          <a:p>
            <a:endParaRPr/>
          </a:p>
        </p:txBody>
      </p:sp>
      <p:grpSp>
        <p:nvGrpSpPr>
          <p:cNvPr id="53" name="Google Shape;53;p4"/>
          <p:cNvGrpSpPr/>
          <p:nvPr/>
        </p:nvGrpSpPr>
        <p:grpSpPr>
          <a:xfrm rot="10800000" flipH="1">
            <a:off x="216387" y="245453"/>
            <a:ext cx="8587814" cy="4439205"/>
            <a:chOff x="216387" y="503630"/>
            <a:chExt cx="8587814" cy="4439205"/>
          </a:xfrm>
        </p:grpSpPr>
        <p:sp>
          <p:nvSpPr>
            <p:cNvPr id="54" name="Google Shape;54;p4"/>
            <p:cNvSpPr/>
            <p:nvPr/>
          </p:nvSpPr>
          <p:spPr>
            <a:xfrm>
              <a:off x="410896" y="400052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8675396" y="789371"/>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365185" y="3032226"/>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3657214" y="4856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8585603" y="4669229"/>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1018193" y="5036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8522994" y="248165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8609687" y="3922451"/>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216387" y="14816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4">
  <p:cSld name="CUSTOM_15">
    <p:spTree>
      <p:nvGrpSpPr>
        <p:cNvPr id="1" name="Shape 813"/>
        <p:cNvGrpSpPr/>
        <p:nvPr/>
      </p:nvGrpSpPr>
      <p:grpSpPr>
        <a:xfrm>
          <a:off x="0" y="0"/>
          <a:ext cx="0" cy="0"/>
          <a:chOff x="0" y="0"/>
          <a:chExt cx="0" cy="0"/>
        </a:xfrm>
      </p:grpSpPr>
      <p:sp>
        <p:nvSpPr>
          <p:cNvPr id="814" name="Google Shape;814;p35"/>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815" name="Google Shape;815;p35"/>
          <p:cNvSpPr/>
          <p:nvPr/>
        </p:nvSpPr>
        <p:spPr>
          <a:xfrm>
            <a:off x="2979616" y="5053300"/>
            <a:ext cx="3185935"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 name="Google Shape;816;p35"/>
          <p:cNvGrpSpPr/>
          <p:nvPr/>
        </p:nvGrpSpPr>
        <p:grpSpPr>
          <a:xfrm rot="1800013">
            <a:off x="3319297" y="4871232"/>
            <a:ext cx="288412" cy="230579"/>
            <a:chOff x="5243250" y="2506925"/>
            <a:chExt cx="192250" cy="153700"/>
          </a:xfrm>
        </p:grpSpPr>
        <p:sp>
          <p:nvSpPr>
            <p:cNvPr id="817" name="Google Shape;817;p35"/>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35"/>
          <p:cNvGrpSpPr/>
          <p:nvPr/>
        </p:nvGrpSpPr>
        <p:grpSpPr>
          <a:xfrm>
            <a:off x="3551889" y="4827015"/>
            <a:ext cx="293027" cy="226005"/>
            <a:chOff x="5483150" y="2495300"/>
            <a:chExt cx="195325" cy="150650"/>
          </a:xfrm>
        </p:grpSpPr>
        <p:sp>
          <p:nvSpPr>
            <p:cNvPr id="821" name="Google Shape;821;p35"/>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35"/>
          <p:cNvGrpSpPr/>
          <p:nvPr/>
        </p:nvGrpSpPr>
        <p:grpSpPr>
          <a:xfrm rot="2281081">
            <a:off x="3847499" y="4885776"/>
            <a:ext cx="288418" cy="230584"/>
            <a:chOff x="5243250" y="2506925"/>
            <a:chExt cx="192250" cy="153700"/>
          </a:xfrm>
        </p:grpSpPr>
        <p:sp>
          <p:nvSpPr>
            <p:cNvPr id="825" name="Google Shape;825;p35"/>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5"/>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5"/>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35"/>
          <p:cNvGrpSpPr/>
          <p:nvPr/>
        </p:nvGrpSpPr>
        <p:grpSpPr>
          <a:xfrm rot="1800013">
            <a:off x="5143172" y="4871232"/>
            <a:ext cx="288412" cy="230579"/>
            <a:chOff x="5243250" y="2506925"/>
            <a:chExt cx="192250" cy="153700"/>
          </a:xfrm>
        </p:grpSpPr>
        <p:sp>
          <p:nvSpPr>
            <p:cNvPr id="829" name="Google Shape;829;p35"/>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35"/>
          <p:cNvGrpSpPr/>
          <p:nvPr/>
        </p:nvGrpSpPr>
        <p:grpSpPr>
          <a:xfrm>
            <a:off x="5375764" y="4827015"/>
            <a:ext cx="293027" cy="226005"/>
            <a:chOff x="5483150" y="2495300"/>
            <a:chExt cx="195325" cy="150650"/>
          </a:xfrm>
        </p:grpSpPr>
        <p:sp>
          <p:nvSpPr>
            <p:cNvPr id="833" name="Google Shape;833;p35"/>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35"/>
          <p:cNvGrpSpPr/>
          <p:nvPr/>
        </p:nvGrpSpPr>
        <p:grpSpPr>
          <a:xfrm rot="1800044">
            <a:off x="8370803" y="612943"/>
            <a:ext cx="595935" cy="595935"/>
            <a:chOff x="7761452" y="384309"/>
            <a:chExt cx="595948" cy="595948"/>
          </a:xfrm>
        </p:grpSpPr>
        <p:sp>
          <p:nvSpPr>
            <p:cNvPr id="837" name="Google Shape;837;p35"/>
            <p:cNvSpPr/>
            <p:nvPr/>
          </p:nvSpPr>
          <p:spPr>
            <a:xfrm rot="-5400000">
              <a:off x="8038440" y="663513"/>
              <a:ext cx="154511" cy="149182"/>
            </a:xfrm>
            <a:custGeom>
              <a:avLst/>
              <a:gdLst/>
              <a:ahLst/>
              <a:cxnLst/>
              <a:rect l="l" t="t" r="r" b="b"/>
              <a:pathLst>
                <a:path w="3972" h="3835" extrusionOk="0">
                  <a:moveTo>
                    <a:pt x="201" y="1"/>
                  </a:moveTo>
                  <a:cubicBezTo>
                    <a:pt x="93" y="1"/>
                    <a:pt x="0" y="140"/>
                    <a:pt x="101" y="241"/>
                  </a:cubicBezTo>
                  <a:lnTo>
                    <a:pt x="3213" y="3353"/>
                  </a:lnTo>
                  <a:lnTo>
                    <a:pt x="3673" y="3791"/>
                  </a:lnTo>
                  <a:cubicBezTo>
                    <a:pt x="3704" y="3822"/>
                    <a:pt x="3738" y="3835"/>
                    <a:pt x="3770" y="3835"/>
                  </a:cubicBezTo>
                  <a:cubicBezTo>
                    <a:pt x="3879" y="3835"/>
                    <a:pt x="3971" y="3695"/>
                    <a:pt x="3870" y="3594"/>
                  </a:cubicBezTo>
                  <a:lnTo>
                    <a:pt x="736" y="482"/>
                  </a:lnTo>
                  <a:lnTo>
                    <a:pt x="298" y="44"/>
                  </a:ln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rot="-5400000">
              <a:off x="8057617" y="682691"/>
              <a:ext cx="191194" cy="186720"/>
            </a:xfrm>
            <a:custGeom>
              <a:avLst/>
              <a:gdLst/>
              <a:ahLst/>
              <a:cxnLst/>
              <a:rect l="l" t="t" r="r" b="b"/>
              <a:pathLst>
                <a:path w="4915" h="4800" extrusionOk="0">
                  <a:moveTo>
                    <a:pt x="201" y="1"/>
                  </a:moveTo>
                  <a:cubicBezTo>
                    <a:pt x="93" y="1"/>
                    <a:pt x="1" y="140"/>
                    <a:pt x="102" y="241"/>
                  </a:cubicBezTo>
                  <a:cubicBezTo>
                    <a:pt x="1416" y="1556"/>
                    <a:pt x="2753" y="2893"/>
                    <a:pt x="4068" y="4208"/>
                  </a:cubicBezTo>
                  <a:cubicBezTo>
                    <a:pt x="4244" y="4383"/>
                    <a:pt x="4441" y="4580"/>
                    <a:pt x="4616" y="4756"/>
                  </a:cubicBezTo>
                  <a:cubicBezTo>
                    <a:pt x="4647" y="4786"/>
                    <a:pt x="4681" y="4799"/>
                    <a:pt x="4713" y="4799"/>
                  </a:cubicBezTo>
                  <a:cubicBezTo>
                    <a:pt x="4821" y="4799"/>
                    <a:pt x="4914" y="4659"/>
                    <a:pt x="4813" y="4559"/>
                  </a:cubicBezTo>
                  <a:lnTo>
                    <a:pt x="869" y="592"/>
                  </a:lnTo>
                  <a:cubicBezTo>
                    <a:pt x="671" y="417"/>
                    <a:pt x="496" y="219"/>
                    <a:pt x="299" y="44"/>
                  </a:cubicBez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rot="-5400000">
              <a:off x="8087609" y="712839"/>
              <a:ext cx="206676" cy="201580"/>
            </a:xfrm>
            <a:custGeom>
              <a:avLst/>
              <a:gdLst/>
              <a:ahLst/>
              <a:cxnLst/>
              <a:rect l="l" t="t" r="r" b="b"/>
              <a:pathLst>
                <a:path w="5313" h="5182" extrusionOk="0">
                  <a:moveTo>
                    <a:pt x="217" y="0"/>
                  </a:moveTo>
                  <a:cubicBezTo>
                    <a:pt x="104" y="0"/>
                    <a:pt x="0" y="146"/>
                    <a:pt x="105" y="251"/>
                  </a:cubicBezTo>
                  <a:lnTo>
                    <a:pt x="4400" y="4525"/>
                  </a:lnTo>
                  <a:cubicBezTo>
                    <a:pt x="4598" y="4744"/>
                    <a:pt x="4795" y="4941"/>
                    <a:pt x="5014" y="5138"/>
                  </a:cubicBezTo>
                  <a:cubicBezTo>
                    <a:pt x="5045" y="5169"/>
                    <a:pt x="5079" y="5182"/>
                    <a:pt x="5111" y="5182"/>
                  </a:cubicBezTo>
                  <a:cubicBezTo>
                    <a:pt x="5219" y="5182"/>
                    <a:pt x="5312" y="5042"/>
                    <a:pt x="5211" y="4941"/>
                  </a:cubicBezTo>
                  <a:lnTo>
                    <a:pt x="916" y="646"/>
                  </a:lnTo>
                  <a:cubicBezTo>
                    <a:pt x="719" y="448"/>
                    <a:pt x="521" y="251"/>
                    <a:pt x="302" y="32"/>
                  </a:cubicBezTo>
                  <a:cubicBezTo>
                    <a:pt x="276" y="10"/>
                    <a:pt x="246"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rot="-5400000">
              <a:off x="8125381" y="750494"/>
              <a:ext cx="206520" cy="201191"/>
            </a:xfrm>
            <a:custGeom>
              <a:avLst/>
              <a:gdLst/>
              <a:ahLst/>
              <a:cxnLst/>
              <a:rect l="l" t="t" r="r" b="b"/>
              <a:pathLst>
                <a:path w="5309" h="5172" extrusionOk="0">
                  <a:moveTo>
                    <a:pt x="202" y="1"/>
                  </a:moveTo>
                  <a:cubicBezTo>
                    <a:pt x="94" y="1"/>
                    <a:pt x="1" y="141"/>
                    <a:pt x="102" y="241"/>
                  </a:cubicBezTo>
                  <a:cubicBezTo>
                    <a:pt x="1526" y="1666"/>
                    <a:pt x="2951" y="3090"/>
                    <a:pt x="4375" y="4515"/>
                  </a:cubicBezTo>
                  <a:lnTo>
                    <a:pt x="4989" y="5128"/>
                  </a:lnTo>
                  <a:cubicBezTo>
                    <a:pt x="5019" y="5159"/>
                    <a:pt x="5055" y="5172"/>
                    <a:pt x="5089" y="5172"/>
                  </a:cubicBezTo>
                  <a:cubicBezTo>
                    <a:pt x="5203" y="5172"/>
                    <a:pt x="5309" y="5032"/>
                    <a:pt x="5208" y="4931"/>
                  </a:cubicBezTo>
                  <a:lnTo>
                    <a:pt x="913" y="658"/>
                  </a:lnTo>
                  <a:cubicBezTo>
                    <a:pt x="715" y="439"/>
                    <a:pt x="518" y="241"/>
                    <a:pt x="299" y="44"/>
                  </a:cubicBezTo>
                  <a:cubicBezTo>
                    <a:pt x="268"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rot="-5400000">
              <a:off x="7925066" y="549284"/>
              <a:ext cx="153655" cy="150076"/>
            </a:xfrm>
            <a:custGeom>
              <a:avLst/>
              <a:gdLst/>
              <a:ahLst/>
              <a:cxnLst/>
              <a:rect l="l" t="t" r="r" b="b"/>
              <a:pathLst>
                <a:path w="3950" h="3858" extrusionOk="0">
                  <a:moveTo>
                    <a:pt x="201" y="1"/>
                  </a:moveTo>
                  <a:cubicBezTo>
                    <a:pt x="93" y="1"/>
                    <a:pt x="1" y="141"/>
                    <a:pt x="102" y="242"/>
                  </a:cubicBezTo>
                  <a:lnTo>
                    <a:pt x="3214" y="3375"/>
                  </a:lnTo>
                  <a:lnTo>
                    <a:pt x="3652" y="3814"/>
                  </a:lnTo>
                  <a:cubicBezTo>
                    <a:pt x="3682" y="3844"/>
                    <a:pt x="3716" y="3857"/>
                    <a:pt x="3749" y="3857"/>
                  </a:cubicBezTo>
                  <a:cubicBezTo>
                    <a:pt x="3857" y="3857"/>
                    <a:pt x="3950" y="3717"/>
                    <a:pt x="3849" y="3616"/>
                  </a:cubicBezTo>
                  <a:lnTo>
                    <a:pt x="737" y="483"/>
                  </a:lnTo>
                  <a:lnTo>
                    <a:pt x="299" y="44"/>
                  </a:lnTo>
                  <a:cubicBezTo>
                    <a:pt x="268" y="14"/>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rot="-5400000">
              <a:off x="7868349" y="493462"/>
              <a:ext cx="191194" cy="186681"/>
            </a:xfrm>
            <a:custGeom>
              <a:avLst/>
              <a:gdLst/>
              <a:ahLst/>
              <a:cxnLst/>
              <a:rect l="l" t="t" r="r" b="b"/>
              <a:pathLst>
                <a:path w="4915" h="4799" extrusionOk="0">
                  <a:moveTo>
                    <a:pt x="202" y="1"/>
                  </a:moveTo>
                  <a:cubicBezTo>
                    <a:pt x="94" y="1"/>
                    <a:pt x="1" y="140"/>
                    <a:pt x="102" y="241"/>
                  </a:cubicBezTo>
                  <a:lnTo>
                    <a:pt x="4068" y="4208"/>
                  </a:lnTo>
                  <a:lnTo>
                    <a:pt x="4616" y="4756"/>
                  </a:lnTo>
                  <a:cubicBezTo>
                    <a:pt x="4647" y="4786"/>
                    <a:pt x="4681" y="4799"/>
                    <a:pt x="4714" y="4799"/>
                  </a:cubicBezTo>
                  <a:cubicBezTo>
                    <a:pt x="4822" y="4799"/>
                    <a:pt x="4914" y="4659"/>
                    <a:pt x="4813" y="4558"/>
                  </a:cubicBezTo>
                  <a:cubicBezTo>
                    <a:pt x="3499" y="3243"/>
                    <a:pt x="2184" y="1929"/>
                    <a:pt x="847" y="592"/>
                  </a:cubicBezTo>
                  <a:cubicBezTo>
                    <a:pt x="671" y="416"/>
                    <a:pt x="496" y="219"/>
                    <a:pt x="299" y="44"/>
                  </a:cubicBezTo>
                  <a:cubicBezTo>
                    <a:pt x="268" y="13"/>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rot="-5400000">
              <a:off x="7823614" y="447871"/>
              <a:ext cx="205664" cy="202008"/>
            </a:xfrm>
            <a:custGeom>
              <a:avLst/>
              <a:gdLst/>
              <a:ahLst/>
              <a:cxnLst/>
              <a:rect l="l" t="t" r="r" b="b"/>
              <a:pathLst>
                <a:path w="5287" h="5193" extrusionOk="0">
                  <a:moveTo>
                    <a:pt x="202" y="0"/>
                  </a:moveTo>
                  <a:cubicBezTo>
                    <a:pt x="93" y="0"/>
                    <a:pt x="1" y="140"/>
                    <a:pt x="102" y="241"/>
                  </a:cubicBezTo>
                  <a:lnTo>
                    <a:pt x="4375" y="4536"/>
                  </a:lnTo>
                  <a:cubicBezTo>
                    <a:pt x="4572" y="4733"/>
                    <a:pt x="4791" y="4952"/>
                    <a:pt x="4989" y="5150"/>
                  </a:cubicBezTo>
                  <a:cubicBezTo>
                    <a:pt x="5019" y="5180"/>
                    <a:pt x="5053" y="5193"/>
                    <a:pt x="5086" y="5193"/>
                  </a:cubicBezTo>
                  <a:cubicBezTo>
                    <a:pt x="5194" y="5193"/>
                    <a:pt x="5287" y="5053"/>
                    <a:pt x="5186" y="4952"/>
                  </a:cubicBezTo>
                  <a:lnTo>
                    <a:pt x="913" y="657"/>
                  </a:lnTo>
                  <a:lnTo>
                    <a:pt x="299" y="43"/>
                  </a:lnTo>
                  <a:cubicBezTo>
                    <a:pt x="268" y="13"/>
                    <a:pt x="234"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rot="-5400000">
              <a:off x="7785979" y="410352"/>
              <a:ext cx="205781" cy="201930"/>
            </a:xfrm>
            <a:custGeom>
              <a:avLst/>
              <a:gdLst/>
              <a:ahLst/>
              <a:cxnLst/>
              <a:rect l="l" t="t" r="r" b="b"/>
              <a:pathLst>
                <a:path w="5290" h="5191" extrusionOk="0">
                  <a:moveTo>
                    <a:pt x="202" y="1"/>
                  </a:moveTo>
                  <a:cubicBezTo>
                    <a:pt x="94" y="1"/>
                    <a:pt x="1" y="140"/>
                    <a:pt x="102" y="241"/>
                  </a:cubicBezTo>
                  <a:lnTo>
                    <a:pt x="4375" y="4537"/>
                  </a:lnTo>
                  <a:cubicBezTo>
                    <a:pt x="4594" y="4734"/>
                    <a:pt x="4792" y="4931"/>
                    <a:pt x="4989" y="5150"/>
                  </a:cubicBezTo>
                  <a:cubicBezTo>
                    <a:pt x="5017" y="5179"/>
                    <a:pt x="5049" y="5191"/>
                    <a:pt x="5080" y="5191"/>
                  </a:cubicBezTo>
                  <a:cubicBezTo>
                    <a:pt x="5191" y="5191"/>
                    <a:pt x="5289" y="5034"/>
                    <a:pt x="5186" y="4931"/>
                  </a:cubicBezTo>
                  <a:lnTo>
                    <a:pt x="913" y="658"/>
                  </a:lnTo>
                  <a:cubicBezTo>
                    <a:pt x="716" y="461"/>
                    <a:pt x="496" y="241"/>
                    <a:pt x="299" y="44"/>
                  </a:cubicBezTo>
                  <a:cubicBezTo>
                    <a:pt x="269"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rot="-5400000">
              <a:off x="7955836" y="384309"/>
              <a:ext cx="207181" cy="595948"/>
            </a:xfrm>
            <a:custGeom>
              <a:avLst/>
              <a:gdLst/>
              <a:ahLst/>
              <a:cxnLst/>
              <a:rect l="l" t="t" r="r" b="b"/>
              <a:pathLst>
                <a:path w="5326" h="15320" extrusionOk="0">
                  <a:moveTo>
                    <a:pt x="4953" y="1"/>
                  </a:moveTo>
                  <a:cubicBezTo>
                    <a:pt x="4909" y="23"/>
                    <a:pt x="1184" y="2718"/>
                    <a:pt x="2367" y="7167"/>
                  </a:cubicBezTo>
                  <a:cubicBezTo>
                    <a:pt x="3485" y="11375"/>
                    <a:pt x="2477" y="12405"/>
                    <a:pt x="0" y="14859"/>
                  </a:cubicBezTo>
                  <a:lnTo>
                    <a:pt x="483" y="15320"/>
                  </a:lnTo>
                  <a:cubicBezTo>
                    <a:pt x="3156" y="12668"/>
                    <a:pt x="4186" y="11397"/>
                    <a:pt x="3003" y="6992"/>
                  </a:cubicBezTo>
                  <a:cubicBezTo>
                    <a:pt x="1951" y="3003"/>
                    <a:pt x="5194" y="636"/>
                    <a:pt x="5326" y="549"/>
                  </a:cubicBezTo>
                  <a:lnTo>
                    <a:pt x="4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rot="-5400000">
              <a:off x="7761452" y="578692"/>
              <a:ext cx="595948" cy="207181"/>
            </a:xfrm>
            <a:custGeom>
              <a:avLst/>
              <a:gdLst/>
              <a:ahLst/>
              <a:cxnLst/>
              <a:rect l="l" t="t" r="r" b="b"/>
              <a:pathLst>
                <a:path w="15320" h="5326" extrusionOk="0">
                  <a:moveTo>
                    <a:pt x="14793" y="1"/>
                  </a:moveTo>
                  <a:cubicBezTo>
                    <a:pt x="14699" y="132"/>
                    <a:pt x="12942" y="2541"/>
                    <a:pt x="9923" y="2541"/>
                  </a:cubicBezTo>
                  <a:cubicBezTo>
                    <a:pt x="9425" y="2541"/>
                    <a:pt x="8893" y="2476"/>
                    <a:pt x="8328" y="2324"/>
                  </a:cubicBezTo>
                  <a:cubicBezTo>
                    <a:pt x="7118" y="2004"/>
                    <a:pt x="6146" y="1851"/>
                    <a:pt x="5317" y="1851"/>
                  </a:cubicBezTo>
                  <a:cubicBezTo>
                    <a:pt x="3129" y="1851"/>
                    <a:pt x="1940" y="2921"/>
                    <a:pt x="1" y="4844"/>
                  </a:cubicBezTo>
                  <a:lnTo>
                    <a:pt x="461" y="5326"/>
                  </a:lnTo>
                  <a:cubicBezTo>
                    <a:pt x="2262" y="3541"/>
                    <a:pt x="3286" y="2509"/>
                    <a:pt x="5330" y="2509"/>
                  </a:cubicBezTo>
                  <a:cubicBezTo>
                    <a:pt x="6096" y="2509"/>
                    <a:pt x="7006" y="2654"/>
                    <a:pt x="8153" y="2959"/>
                  </a:cubicBezTo>
                  <a:cubicBezTo>
                    <a:pt x="8766" y="3122"/>
                    <a:pt x="9345" y="3192"/>
                    <a:pt x="9888" y="3192"/>
                  </a:cubicBezTo>
                  <a:cubicBezTo>
                    <a:pt x="13293" y="3192"/>
                    <a:pt x="15300" y="433"/>
                    <a:pt x="15319" y="395"/>
                  </a:cubicBezTo>
                  <a:lnTo>
                    <a:pt x="147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35"/>
          <p:cNvGrpSpPr/>
          <p:nvPr/>
        </p:nvGrpSpPr>
        <p:grpSpPr>
          <a:xfrm>
            <a:off x="281230" y="215753"/>
            <a:ext cx="8594937" cy="4611273"/>
            <a:chOff x="281230" y="215753"/>
            <a:chExt cx="8594937" cy="4611273"/>
          </a:xfrm>
        </p:grpSpPr>
        <p:sp>
          <p:nvSpPr>
            <p:cNvPr id="848" name="Google Shape;848;p35"/>
            <p:cNvSpPr/>
            <p:nvPr/>
          </p:nvSpPr>
          <p:spPr>
            <a:xfrm rot="10800000">
              <a:off x="7419821" y="300841"/>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rot="10800000">
              <a:off x="281230" y="10157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rot="10800000">
              <a:off x="8430780" y="46335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rot="10800000">
              <a:off x="335154" y="4215814"/>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rot="10800000">
              <a:off x="8789486" y="3545706"/>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rot="10800000">
              <a:off x="3830955" y="4562551"/>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rot="10800000">
              <a:off x="421825" y="218510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rot="10800000">
              <a:off x="906795" y="215753"/>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5">
  <p:cSld name="CUSTOM_16">
    <p:spTree>
      <p:nvGrpSpPr>
        <p:cNvPr id="1" name="Shape 856"/>
        <p:cNvGrpSpPr/>
        <p:nvPr/>
      </p:nvGrpSpPr>
      <p:grpSpPr>
        <a:xfrm>
          <a:off x="0" y="0"/>
          <a:ext cx="0" cy="0"/>
          <a:chOff x="0" y="0"/>
          <a:chExt cx="0" cy="0"/>
        </a:xfrm>
      </p:grpSpPr>
      <p:sp>
        <p:nvSpPr>
          <p:cNvPr id="857" name="Google Shape;857;p36"/>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858" name="Google Shape;858;p36"/>
          <p:cNvGrpSpPr/>
          <p:nvPr/>
        </p:nvGrpSpPr>
        <p:grpSpPr>
          <a:xfrm rot="-7443102">
            <a:off x="1754908" y="4910461"/>
            <a:ext cx="174907" cy="188420"/>
            <a:chOff x="4572900" y="1559200"/>
            <a:chExt cx="109050" cy="117475"/>
          </a:xfrm>
        </p:grpSpPr>
        <p:sp>
          <p:nvSpPr>
            <p:cNvPr id="859" name="Google Shape;859;p36"/>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36"/>
          <p:cNvGrpSpPr/>
          <p:nvPr/>
        </p:nvGrpSpPr>
        <p:grpSpPr>
          <a:xfrm rot="-8496144" flipH="1">
            <a:off x="7710832" y="4923628"/>
            <a:ext cx="201248" cy="162073"/>
            <a:chOff x="5092300" y="1444675"/>
            <a:chExt cx="125475" cy="101050"/>
          </a:xfrm>
        </p:grpSpPr>
        <p:sp>
          <p:nvSpPr>
            <p:cNvPr id="863" name="Google Shape;863;p36"/>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 name="Google Shape;866;p36"/>
          <p:cNvSpPr/>
          <p:nvPr/>
        </p:nvSpPr>
        <p:spPr>
          <a:xfrm>
            <a:off x="6580424" y="5053300"/>
            <a:ext cx="1781278"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 name="Google Shape;867;p36"/>
          <p:cNvGrpSpPr/>
          <p:nvPr/>
        </p:nvGrpSpPr>
        <p:grpSpPr>
          <a:xfrm>
            <a:off x="1924560" y="4890178"/>
            <a:ext cx="200432" cy="161573"/>
            <a:chOff x="4786025" y="1663100"/>
            <a:chExt cx="124950" cy="100725"/>
          </a:xfrm>
        </p:grpSpPr>
        <p:sp>
          <p:nvSpPr>
            <p:cNvPr id="868" name="Google Shape;868;p36"/>
            <p:cNvSpPr/>
            <p:nvPr/>
          </p:nvSpPr>
          <p:spPr>
            <a:xfrm>
              <a:off x="4830950" y="1688875"/>
              <a:ext cx="80025" cy="74950"/>
            </a:xfrm>
            <a:custGeom>
              <a:avLst/>
              <a:gdLst/>
              <a:ahLst/>
              <a:cxnLst/>
              <a:rect l="l" t="t" r="r" b="b"/>
              <a:pathLst>
                <a:path w="3201" h="2998" extrusionOk="0">
                  <a:moveTo>
                    <a:pt x="1403" y="0"/>
                  </a:moveTo>
                  <a:lnTo>
                    <a:pt x="1" y="1951"/>
                  </a:lnTo>
                  <a:lnTo>
                    <a:pt x="1184" y="2784"/>
                  </a:lnTo>
                  <a:cubicBezTo>
                    <a:pt x="1380" y="2929"/>
                    <a:pt x="1613" y="2997"/>
                    <a:pt x="1845" y="2997"/>
                  </a:cubicBezTo>
                  <a:cubicBezTo>
                    <a:pt x="2209" y="2997"/>
                    <a:pt x="2570" y="2828"/>
                    <a:pt x="2784" y="2521"/>
                  </a:cubicBezTo>
                  <a:lnTo>
                    <a:pt x="2850" y="2455"/>
                  </a:lnTo>
                  <a:cubicBezTo>
                    <a:pt x="3200" y="1929"/>
                    <a:pt x="3091" y="1206"/>
                    <a:pt x="2565" y="833"/>
                  </a:cubicBezTo>
                  <a:lnTo>
                    <a:pt x="140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4786025" y="1663100"/>
              <a:ext cx="80025" cy="75100"/>
            </a:xfrm>
            <a:custGeom>
              <a:avLst/>
              <a:gdLst/>
              <a:ahLst/>
              <a:cxnLst/>
              <a:rect l="l" t="t" r="r" b="b"/>
              <a:pathLst>
                <a:path w="3201" h="3004" extrusionOk="0">
                  <a:moveTo>
                    <a:pt x="1353" y="1"/>
                  </a:moveTo>
                  <a:cubicBezTo>
                    <a:pt x="994" y="1"/>
                    <a:pt x="642" y="166"/>
                    <a:pt x="417" y="483"/>
                  </a:cubicBezTo>
                  <a:lnTo>
                    <a:pt x="373" y="549"/>
                  </a:lnTo>
                  <a:cubicBezTo>
                    <a:pt x="1" y="1075"/>
                    <a:pt x="132" y="1798"/>
                    <a:pt x="658" y="2171"/>
                  </a:cubicBezTo>
                  <a:lnTo>
                    <a:pt x="1820" y="3004"/>
                  </a:lnTo>
                  <a:lnTo>
                    <a:pt x="3200" y="1031"/>
                  </a:lnTo>
                  <a:lnTo>
                    <a:pt x="2039" y="220"/>
                  </a:lnTo>
                  <a:cubicBezTo>
                    <a:pt x="1830" y="73"/>
                    <a:pt x="1590" y="1"/>
                    <a:pt x="13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4811000" y="1674025"/>
              <a:ext cx="74050" cy="41325"/>
            </a:xfrm>
            <a:custGeom>
              <a:avLst/>
              <a:gdLst/>
              <a:ahLst/>
              <a:cxnLst/>
              <a:rect l="l" t="t" r="r" b="b"/>
              <a:pathLst>
                <a:path w="2962" h="1653" extrusionOk="0">
                  <a:moveTo>
                    <a:pt x="350" y="0"/>
                  </a:moveTo>
                  <a:cubicBezTo>
                    <a:pt x="242" y="0"/>
                    <a:pt x="168" y="34"/>
                    <a:pt x="141" y="112"/>
                  </a:cubicBezTo>
                  <a:cubicBezTo>
                    <a:pt x="0" y="535"/>
                    <a:pt x="2240" y="1652"/>
                    <a:pt x="2792" y="1652"/>
                  </a:cubicBezTo>
                  <a:cubicBezTo>
                    <a:pt x="2927" y="1652"/>
                    <a:pt x="2961" y="1586"/>
                    <a:pt x="2837" y="1427"/>
                  </a:cubicBezTo>
                  <a:cubicBezTo>
                    <a:pt x="2522" y="1019"/>
                    <a:pt x="937"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36"/>
          <p:cNvGrpSpPr/>
          <p:nvPr/>
        </p:nvGrpSpPr>
        <p:grpSpPr>
          <a:xfrm flipH="1">
            <a:off x="7866279" y="4863587"/>
            <a:ext cx="174045" cy="188161"/>
            <a:chOff x="5066550" y="1672425"/>
            <a:chExt cx="108500" cy="117300"/>
          </a:xfrm>
        </p:grpSpPr>
        <p:sp>
          <p:nvSpPr>
            <p:cNvPr id="872" name="Google Shape;872;p36"/>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6"/>
          <p:cNvGrpSpPr/>
          <p:nvPr/>
        </p:nvGrpSpPr>
        <p:grpSpPr>
          <a:xfrm rot="-7443102">
            <a:off x="7195903" y="4910461"/>
            <a:ext cx="174907" cy="188420"/>
            <a:chOff x="4572900" y="1559200"/>
            <a:chExt cx="109050" cy="117475"/>
          </a:xfrm>
        </p:grpSpPr>
        <p:sp>
          <p:nvSpPr>
            <p:cNvPr id="876" name="Google Shape;876;p36"/>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36"/>
          <p:cNvGrpSpPr/>
          <p:nvPr/>
        </p:nvGrpSpPr>
        <p:grpSpPr>
          <a:xfrm rot="10800000">
            <a:off x="7043529" y="4876887"/>
            <a:ext cx="174045" cy="188161"/>
            <a:chOff x="5066550" y="1672425"/>
            <a:chExt cx="108500" cy="117300"/>
          </a:xfrm>
        </p:grpSpPr>
        <p:sp>
          <p:nvSpPr>
            <p:cNvPr id="880" name="Google Shape;880;p36"/>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 name="Google Shape;883;p36"/>
          <p:cNvSpPr/>
          <p:nvPr/>
        </p:nvSpPr>
        <p:spPr>
          <a:xfrm>
            <a:off x="782351" y="5053300"/>
            <a:ext cx="1781278"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 name="Google Shape;884;p36"/>
          <p:cNvGrpSpPr/>
          <p:nvPr/>
        </p:nvGrpSpPr>
        <p:grpSpPr>
          <a:xfrm rot="8496144">
            <a:off x="1193836" y="4923628"/>
            <a:ext cx="201248" cy="162073"/>
            <a:chOff x="5092300" y="1444675"/>
            <a:chExt cx="125475" cy="101050"/>
          </a:xfrm>
        </p:grpSpPr>
        <p:sp>
          <p:nvSpPr>
            <p:cNvPr id="885" name="Google Shape;885;p36"/>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36"/>
          <p:cNvGrpSpPr/>
          <p:nvPr/>
        </p:nvGrpSpPr>
        <p:grpSpPr>
          <a:xfrm>
            <a:off x="1065591" y="4863587"/>
            <a:ext cx="174045" cy="188161"/>
            <a:chOff x="5066550" y="1672425"/>
            <a:chExt cx="108500" cy="117300"/>
          </a:xfrm>
        </p:grpSpPr>
        <p:sp>
          <p:nvSpPr>
            <p:cNvPr id="889" name="Google Shape;889;p36"/>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36"/>
          <p:cNvGrpSpPr/>
          <p:nvPr/>
        </p:nvGrpSpPr>
        <p:grpSpPr>
          <a:xfrm>
            <a:off x="406710" y="179228"/>
            <a:ext cx="8397489" cy="4675948"/>
            <a:chOff x="406710" y="179228"/>
            <a:chExt cx="8397489" cy="4675948"/>
          </a:xfrm>
        </p:grpSpPr>
        <p:sp>
          <p:nvSpPr>
            <p:cNvPr id="893" name="Google Shape;893;p36"/>
            <p:cNvSpPr/>
            <p:nvPr/>
          </p:nvSpPr>
          <p:spPr>
            <a:xfrm>
              <a:off x="2486615" y="1997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10896" y="468632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6519285" y="37054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8638971" y="1281671"/>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406710" y="352860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3293126" y="4661679"/>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5764203" y="4682154"/>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5381368" y="1792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8717519" y="350811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4667612" y="46616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406712" y="20766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6">
  <p:cSld name="CUSTOM_17">
    <p:spTree>
      <p:nvGrpSpPr>
        <p:cNvPr id="1" name="Shape 904"/>
        <p:cNvGrpSpPr/>
        <p:nvPr/>
      </p:nvGrpSpPr>
      <p:grpSpPr>
        <a:xfrm>
          <a:off x="0" y="0"/>
          <a:ext cx="0" cy="0"/>
          <a:chOff x="0" y="0"/>
          <a:chExt cx="0" cy="0"/>
        </a:xfrm>
      </p:grpSpPr>
      <p:sp>
        <p:nvSpPr>
          <p:cNvPr id="905" name="Google Shape;905;p37"/>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906" name="Google Shape;906;p37"/>
          <p:cNvSpPr/>
          <p:nvPr/>
        </p:nvSpPr>
        <p:spPr>
          <a:xfrm flipH="1">
            <a:off x="347837" y="5053300"/>
            <a:ext cx="2161011"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 name="Google Shape;907;p37"/>
          <p:cNvGrpSpPr/>
          <p:nvPr/>
        </p:nvGrpSpPr>
        <p:grpSpPr>
          <a:xfrm flipH="1">
            <a:off x="574555" y="4472072"/>
            <a:ext cx="1091343" cy="574658"/>
            <a:chOff x="1104000" y="3881850"/>
            <a:chExt cx="970600" cy="511125"/>
          </a:xfrm>
        </p:grpSpPr>
        <p:sp>
          <p:nvSpPr>
            <p:cNvPr id="908" name="Google Shape;908;p37"/>
            <p:cNvSpPr/>
            <p:nvPr/>
          </p:nvSpPr>
          <p:spPr>
            <a:xfrm>
              <a:off x="1104000" y="3881850"/>
              <a:ext cx="970600" cy="511125"/>
            </a:xfrm>
            <a:custGeom>
              <a:avLst/>
              <a:gdLst/>
              <a:ahLst/>
              <a:cxnLst/>
              <a:rect l="l" t="t" r="r" b="b"/>
              <a:pathLst>
                <a:path w="38824" h="20445" extrusionOk="0">
                  <a:moveTo>
                    <a:pt x="2531" y="1"/>
                  </a:moveTo>
                  <a:cubicBezTo>
                    <a:pt x="1135" y="1"/>
                    <a:pt x="0" y="1135"/>
                    <a:pt x="0" y="2531"/>
                  </a:cubicBezTo>
                  <a:lnTo>
                    <a:pt x="0" y="17886"/>
                  </a:lnTo>
                  <a:cubicBezTo>
                    <a:pt x="0" y="19282"/>
                    <a:pt x="1135" y="20445"/>
                    <a:pt x="2531" y="20445"/>
                  </a:cubicBezTo>
                  <a:lnTo>
                    <a:pt x="36265" y="20445"/>
                  </a:lnTo>
                  <a:cubicBezTo>
                    <a:pt x="37660" y="20445"/>
                    <a:pt x="38824" y="19282"/>
                    <a:pt x="38824" y="17886"/>
                  </a:cubicBezTo>
                  <a:lnTo>
                    <a:pt x="38824" y="2531"/>
                  </a:lnTo>
                  <a:cubicBezTo>
                    <a:pt x="38824" y="1135"/>
                    <a:pt x="37660" y="1"/>
                    <a:pt x="3626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7"/>
            <p:cNvSpPr/>
            <p:nvPr/>
          </p:nvSpPr>
          <p:spPr>
            <a:xfrm>
              <a:off x="1146900" y="4125500"/>
              <a:ext cx="892075" cy="23850"/>
            </a:xfrm>
            <a:custGeom>
              <a:avLst/>
              <a:gdLst/>
              <a:ahLst/>
              <a:cxnLst/>
              <a:rect l="l" t="t" r="r" b="b"/>
              <a:pathLst>
                <a:path w="35683" h="954" extrusionOk="0">
                  <a:moveTo>
                    <a:pt x="2036" y="0"/>
                  </a:moveTo>
                  <a:cubicBezTo>
                    <a:pt x="1571" y="0"/>
                    <a:pt x="1105" y="7"/>
                    <a:pt x="640" y="26"/>
                  </a:cubicBezTo>
                  <a:lnTo>
                    <a:pt x="582" y="26"/>
                  </a:lnTo>
                  <a:cubicBezTo>
                    <a:pt x="0" y="26"/>
                    <a:pt x="0" y="928"/>
                    <a:pt x="582" y="928"/>
                  </a:cubicBezTo>
                  <a:lnTo>
                    <a:pt x="30855" y="928"/>
                  </a:lnTo>
                  <a:cubicBezTo>
                    <a:pt x="31786" y="928"/>
                    <a:pt x="32716" y="953"/>
                    <a:pt x="33647" y="953"/>
                  </a:cubicBezTo>
                  <a:cubicBezTo>
                    <a:pt x="34112" y="953"/>
                    <a:pt x="34578" y="947"/>
                    <a:pt x="35043" y="928"/>
                  </a:cubicBezTo>
                  <a:lnTo>
                    <a:pt x="35101" y="928"/>
                  </a:lnTo>
                  <a:cubicBezTo>
                    <a:pt x="35683" y="928"/>
                    <a:pt x="35683" y="26"/>
                    <a:pt x="35101" y="26"/>
                  </a:cubicBezTo>
                  <a:lnTo>
                    <a:pt x="4828" y="26"/>
                  </a:lnTo>
                  <a:cubicBezTo>
                    <a:pt x="3897" y="26"/>
                    <a:pt x="2967" y="0"/>
                    <a:pt x="203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7"/>
            <p:cNvSpPr/>
            <p:nvPr/>
          </p:nvSpPr>
          <p:spPr>
            <a:xfrm>
              <a:off x="1190525" y="3942875"/>
              <a:ext cx="175225" cy="151350"/>
            </a:xfrm>
            <a:custGeom>
              <a:avLst/>
              <a:gdLst/>
              <a:ahLst/>
              <a:cxnLst/>
              <a:rect l="l" t="t" r="r" b="b"/>
              <a:pathLst>
                <a:path w="7009" h="6054" extrusionOk="0">
                  <a:moveTo>
                    <a:pt x="1802" y="1"/>
                  </a:moveTo>
                  <a:cubicBezTo>
                    <a:pt x="1254" y="1"/>
                    <a:pt x="714" y="253"/>
                    <a:pt x="378" y="730"/>
                  </a:cubicBezTo>
                  <a:lnTo>
                    <a:pt x="320" y="846"/>
                  </a:lnTo>
                  <a:cubicBezTo>
                    <a:pt x="204" y="962"/>
                    <a:pt x="146" y="1137"/>
                    <a:pt x="87" y="1282"/>
                  </a:cubicBezTo>
                  <a:cubicBezTo>
                    <a:pt x="87" y="1311"/>
                    <a:pt x="58" y="1340"/>
                    <a:pt x="58" y="1370"/>
                  </a:cubicBezTo>
                  <a:cubicBezTo>
                    <a:pt x="58" y="1428"/>
                    <a:pt x="29" y="1457"/>
                    <a:pt x="29" y="1515"/>
                  </a:cubicBezTo>
                  <a:cubicBezTo>
                    <a:pt x="0" y="1573"/>
                    <a:pt x="0" y="1631"/>
                    <a:pt x="0" y="1719"/>
                  </a:cubicBezTo>
                  <a:cubicBezTo>
                    <a:pt x="0" y="1748"/>
                    <a:pt x="0" y="1777"/>
                    <a:pt x="0" y="1806"/>
                  </a:cubicBezTo>
                  <a:cubicBezTo>
                    <a:pt x="0" y="1922"/>
                    <a:pt x="0" y="2009"/>
                    <a:pt x="0" y="2097"/>
                  </a:cubicBezTo>
                  <a:cubicBezTo>
                    <a:pt x="29" y="2155"/>
                    <a:pt x="29" y="2184"/>
                    <a:pt x="29" y="2213"/>
                  </a:cubicBezTo>
                  <a:cubicBezTo>
                    <a:pt x="58" y="2271"/>
                    <a:pt x="58" y="2358"/>
                    <a:pt x="87" y="2416"/>
                  </a:cubicBezTo>
                  <a:cubicBezTo>
                    <a:pt x="116" y="2446"/>
                    <a:pt x="116" y="2475"/>
                    <a:pt x="146" y="2533"/>
                  </a:cubicBezTo>
                  <a:cubicBezTo>
                    <a:pt x="175" y="2591"/>
                    <a:pt x="204" y="2649"/>
                    <a:pt x="233" y="2707"/>
                  </a:cubicBezTo>
                  <a:cubicBezTo>
                    <a:pt x="233" y="2736"/>
                    <a:pt x="262" y="2765"/>
                    <a:pt x="291" y="2795"/>
                  </a:cubicBezTo>
                  <a:cubicBezTo>
                    <a:pt x="320" y="2853"/>
                    <a:pt x="378" y="2911"/>
                    <a:pt x="407" y="2969"/>
                  </a:cubicBezTo>
                  <a:cubicBezTo>
                    <a:pt x="436" y="2998"/>
                    <a:pt x="465" y="3027"/>
                    <a:pt x="465" y="3056"/>
                  </a:cubicBezTo>
                  <a:cubicBezTo>
                    <a:pt x="553" y="3114"/>
                    <a:pt x="640" y="3202"/>
                    <a:pt x="727" y="3260"/>
                  </a:cubicBezTo>
                  <a:lnTo>
                    <a:pt x="2443" y="4481"/>
                  </a:lnTo>
                  <a:lnTo>
                    <a:pt x="4217" y="5732"/>
                  </a:lnTo>
                  <a:cubicBezTo>
                    <a:pt x="4514" y="5948"/>
                    <a:pt x="4864" y="6053"/>
                    <a:pt x="5213" y="6053"/>
                  </a:cubicBezTo>
                  <a:cubicBezTo>
                    <a:pt x="5755" y="6053"/>
                    <a:pt x="6295" y="5802"/>
                    <a:pt x="6631" y="5325"/>
                  </a:cubicBezTo>
                  <a:lnTo>
                    <a:pt x="6689" y="5208"/>
                  </a:lnTo>
                  <a:cubicBezTo>
                    <a:pt x="6776" y="5121"/>
                    <a:pt x="6805" y="5034"/>
                    <a:pt x="6863" y="4946"/>
                  </a:cubicBezTo>
                  <a:cubicBezTo>
                    <a:pt x="6863" y="4917"/>
                    <a:pt x="6892" y="4888"/>
                    <a:pt x="6892" y="4830"/>
                  </a:cubicBezTo>
                  <a:cubicBezTo>
                    <a:pt x="6921" y="4772"/>
                    <a:pt x="6950" y="4714"/>
                    <a:pt x="6950" y="4656"/>
                  </a:cubicBezTo>
                  <a:cubicBezTo>
                    <a:pt x="6980" y="4598"/>
                    <a:pt x="6980" y="4568"/>
                    <a:pt x="6980" y="4539"/>
                  </a:cubicBezTo>
                  <a:cubicBezTo>
                    <a:pt x="7009" y="4452"/>
                    <a:pt x="7009" y="4394"/>
                    <a:pt x="7009" y="4336"/>
                  </a:cubicBezTo>
                  <a:cubicBezTo>
                    <a:pt x="7009" y="4307"/>
                    <a:pt x="7009" y="4249"/>
                    <a:pt x="7009" y="4219"/>
                  </a:cubicBezTo>
                  <a:cubicBezTo>
                    <a:pt x="7009" y="3667"/>
                    <a:pt x="6776" y="3114"/>
                    <a:pt x="6282" y="2795"/>
                  </a:cubicBezTo>
                  <a:lnTo>
                    <a:pt x="4566" y="1573"/>
                  </a:lnTo>
                  <a:lnTo>
                    <a:pt x="2821" y="323"/>
                  </a:lnTo>
                  <a:cubicBezTo>
                    <a:pt x="2513" y="106"/>
                    <a:pt x="2156" y="1"/>
                    <a:pt x="180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7"/>
            <p:cNvSpPr/>
            <p:nvPr/>
          </p:nvSpPr>
          <p:spPr>
            <a:xfrm>
              <a:off x="1232675" y="3981475"/>
              <a:ext cx="120000" cy="112750"/>
            </a:xfrm>
            <a:custGeom>
              <a:avLst/>
              <a:gdLst/>
              <a:ahLst/>
              <a:cxnLst/>
              <a:rect l="l" t="t" r="r" b="b"/>
              <a:pathLst>
                <a:path w="4800" h="4510" extrusionOk="0">
                  <a:moveTo>
                    <a:pt x="2095" y="0"/>
                  </a:moveTo>
                  <a:lnTo>
                    <a:pt x="1" y="2937"/>
                  </a:lnTo>
                  <a:lnTo>
                    <a:pt x="1746" y="4188"/>
                  </a:lnTo>
                  <a:cubicBezTo>
                    <a:pt x="2054" y="4404"/>
                    <a:pt x="2411" y="4509"/>
                    <a:pt x="2765" y="4509"/>
                  </a:cubicBezTo>
                  <a:cubicBezTo>
                    <a:pt x="3313" y="4509"/>
                    <a:pt x="3853" y="4258"/>
                    <a:pt x="4188" y="3781"/>
                  </a:cubicBezTo>
                  <a:lnTo>
                    <a:pt x="4247" y="3664"/>
                  </a:lnTo>
                  <a:cubicBezTo>
                    <a:pt x="4799" y="2879"/>
                    <a:pt x="4625" y="1803"/>
                    <a:pt x="3840" y="1251"/>
                  </a:cubicBezTo>
                  <a:lnTo>
                    <a:pt x="209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7"/>
            <p:cNvSpPr/>
            <p:nvPr/>
          </p:nvSpPr>
          <p:spPr>
            <a:xfrm>
              <a:off x="1165075" y="3942875"/>
              <a:ext cx="119975" cy="112775"/>
            </a:xfrm>
            <a:custGeom>
              <a:avLst/>
              <a:gdLst/>
              <a:ahLst/>
              <a:cxnLst/>
              <a:rect l="l" t="t" r="r" b="b"/>
              <a:pathLst>
                <a:path w="4799" h="4511" extrusionOk="0">
                  <a:moveTo>
                    <a:pt x="2045" y="1"/>
                  </a:moveTo>
                  <a:cubicBezTo>
                    <a:pt x="1505" y="1"/>
                    <a:pt x="976" y="253"/>
                    <a:pt x="640" y="730"/>
                  </a:cubicBezTo>
                  <a:lnTo>
                    <a:pt x="553" y="846"/>
                  </a:lnTo>
                  <a:cubicBezTo>
                    <a:pt x="0" y="1631"/>
                    <a:pt x="204" y="2707"/>
                    <a:pt x="960" y="3260"/>
                  </a:cubicBezTo>
                  <a:lnTo>
                    <a:pt x="2734" y="4510"/>
                  </a:lnTo>
                  <a:lnTo>
                    <a:pt x="4799" y="1573"/>
                  </a:lnTo>
                  <a:lnTo>
                    <a:pt x="3054" y="323"/>
                  </a:lnTo>
                  <a:cubicBezTo>
                    <a:pt x="2746" y="106"/>
                    <a:pt x="2393"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7"/>
            <p:cNvSpPr/>
            <p:nvPr/>
          </p:nvSpPr>
          <p:spPr>
            <a:xfrm>
              <a:off x="1202700" y="3959525"/>
              <a:ext cx="111050" cy="61700"/>
            </a:xfrm>
            <a:custGeom>
              <a:avLst/>
              <a:gdLst/>
              <a:ahLst/>
              <a:cxnLst/>
              <a:rect l="l" t="t" r="r" b="b"/>
              <a:pathLst>
                <a:path w="4442" h="2468" extrusionOk="0">
                  <a:moveTo>
                    <a:pt x="538" y="1"/>
                  </a:moveTo>
                  <a:cubicBezTo>
                    <a:pt x="369" y="1"/>
                    <a:pt x="253" y="55"/>
                    <a:pt x="211" y="180"/>
                  </a:cubicBezTo>
                  <a:cubicBezTo>
                    <a:pt x="1" y="788"/>
                    <a:pt x="3362" y="2468"/>
                    <a:pt x="4189" y="2468"/>
                  </a:cubicBezTo>
                  <a:cubicBezTo>
                    <a:pt x="4390" y="2468"/>
                    <a:pt x="4441" y="2368"/>
                    <a:pt x="4253" y="2129"/>
                  </a:cubicBezTo>
                  <a:cubicBezTo>
                    <a:pt x="3789" y="1517"/>
                    <a:pt x="1432"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7"/>
            <p:cNvSpPr/>
            <p:nvPr/>
          </p:nvSpPr>
          <p:spPr>
            <a:xfrm>
              <a:off x="1402075" y="3942875"/>
              <a:ext cx="175250" cy="151350"/>
            </a:xfrm>
            <a:custGeom>
              <a:avLst/>
              <a:gdLst/>
              <a:ahLst/>
              <a:cxnLst/>
              <a:rect l="l" t="t" r="r" b="b"/>
              <a:pathLst>
                <a:path w="7010" h="6054" extrusionOk="0">
                  <a:moveTo>
                    <a:pt x="1796" y="1"/>
                  </a:moveTo>
                  <a:cubicBezTo>
                    <a:pt x="1254" y="1"/>
                    <a:pt x="715" y="253"/>
                    <a:pt x="379" y="730"/>
                  </a:cubicBezTo>
                  <a:lnTo>
                    <a:pt x="321" y="846"/>
                  </a:lnTo>
                  <a:cubicBezTo>
                    <a:pt x="204" y="962"/>
                    <a:pt x="146" y="1137"/>
                    <a:pt x="88" y="1282"/>
                  </a:cubicBezTo>
                  <a:cubicBezTo>
                    <a:pt x="88" y="1311"/>
                    <a:pt x="59" y="1340"/>
                    <a:pt x="59" y="1370"/>
                  </a:cubicBezTo>
                  <a:cubicBezTo>
                    <a:pt x="59" y="1428"/>
                    <a:pt x="30" y="1457"/>
                    <a:pt x="30" y="1515"/>
                  </a:cubicBezTo>
                  <a:cubicBezTo>
                    <a:pt x="1" y="1573"/>
                    <a:pt x="1" y="1631"/>
                    <a:pt x="1" y="1719"/>
                  </a:cubicBezTo>
                  <a:cubicBezTo>
                    <a:pt x="1" y="1748"/>
                    <a:pt x="1" y="1777"/>
                    <a:pt x="1" y="1806"/>
                  </a:cubicBezTo>
                  <a:cubicBezTo>
                    <a:pt x="1" y="1922"/>
                    <a:pt x="1" y="2009"/>
                    <a:pt x="1" y="2097"/>
                  </a:cubicBezTo>
                  <a:cubicBezTo>
                    <a:pt x="30" y="2155"/>
                    <a:pt x="30" y="2184"/>
                    <a:pt x="30" y="2213"/>
                  </a:cubicBezTo>
                  <a:cubicBezTo>
                    <a:pt x="59" y="2271"/>
                    <a:pt x="59" y="2358"/>
                    <a:pt x="88" y="2416"/>
                  </a:cubicBezTo>
                  <a:cubicBezTo>
                    <a:pt x="117" y="2446"/>
                    <a:pt x="117" y="2475"/>
                    <a:pt x="146" y="2533"/>
                  </a:cubicBezTo>
                  <a:cubicBezTo>
                    <a:pt x="146" y="2591"/>
                    <a:pt x="175" y="2649"/>
                    <a:pt x="233" y="2707"/>
                  </a:cubicBezTo>
                  <a:cubicBezTo>
                    <a:pt x="233" y="2736"/>
                    <a:pt x="262" y="2765"/>
                    <a:pt x="292" y="2795"/>
                  </a:cubicBezTo>
                  <a:cubicBezTo>
                    <a:pt x="321" y="2853"/>
                    <a:pt x="379" y="2911"/>
                    <a:pt x="408" y="2969"/>
                  </a:cubicBezTo>
                  <a:cubicBezTo>
                    <a:pt x="437" y="2998"/>
                    <a:pt x="466" y="3027"/>
                    <a:pt x="466" y="3056"/>
                  </a:cubicBezTo>
                  <a:cubicBezTo>
                    <a:pt x="553" y="3114"/>
                    <a:pt x="640" y="3202"/>
                    <a:pt x="728" y="3260"/>
                  </a:cubicBezTo>
                  <a:lnTo>
                    <a:pt x="2444" y="4481"/>
                  </a:lnTo>
                  <a:lnTo>
                    <a:pt x="4217" y="5732"/>
                  </a:lnTo>
                  <a:cubicBezTo>
                    <a:pt x="4514" y="5948"/>
                    <a:pt x="4864" y="6053"/>
                    <a:pt x="5214" y="6053"/>
                  </a:cubicBezTo>
                  <a:cubicBezTo>
                    <a:pt x="5756" y="6053"/>
                    <a:pt x="6295" y="5802"/>
                    <a:pt x="6631" y="5325"/>
                  </a:cubicBezTo>
                  <a:lnTo>
                    <a:pt x="6689" y="5208"/>
                  </a:lnTo>
                  <a:cubicBezTo>
                    <a:pt x="6777" y="5121"/>
                    <a:pt x="6806" y="5034"/>
                    <a:pt x="6864" y="4946"/>
                  </a:cubicBezTo>
                  <a:cubicBezTo>
                    <a:pt x="6864" y="4917"/>
                    <a:pt x="6893" y="4888"/>
                    <a:pt x="6893"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77" y="3114"/>
                    <a:pt x="6282" y="2795"/>
                  </a:cubicBezTo>
                  <a:lnTo>
                    <a:pt x="4566" y="1573"/>
                  </a:lnTo>
                  <a:lnTo>
                    <a:pt x="2792" y="323"/>
                  </a:lnTo>
                  <a:cubicBezTo>
                    <a:pt x="2496" y="106"/>
                    <a:pt x="2146" y="1"/>
                    <a:pt x="179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7"/>
            <p:cNvSpPr/>
            <p:nvPr/>
          </p:nvSpPr>
          <p:spPr>
            <a:xfrm>
              <a:off x="1444250" y="3981475"/>
              <a:ext cx="119975" cy="112750"/>
            </a:xfrm>
            <a:custGeom>
              <a:avLst/>
              <a:gdLst/>
              <a:ahLst/>
              <a:cxnLst/>
              <a:rect l="l" t="t" r="r" b="b"/>
              <a:pathLst>
                <a:path w="4799" h="4510" extrusionOk="0">
                  <a:moveTo>
                    <a:pt x="2065" y="0"/>
                  </a:moveTo>
                  <a:lnTo>
                    <a:pt x="0" y="2937"/>
                  </a:lnTo>
                  <a:lnTo>
                    <a:pt x="1745" y="4188"/>
                  </a:lnTo>
                  <a:cubicBezTo>
                    <a:pt x="2053" y="4404"/>
                    <a:pt x="2411" y="4509"/>
                    <a:pt x="2764" y="4509"/>
                  </a:cubicBezTo>
                  <a:cubicBezTo>
                    <a:pt x="3312" y="4509"/>
                    <a:pt x="3852" y="4258"/>
                    <a:pt x="4188" y="3781"/>
                  </a:cubicBezTo>
                  <a:lnTo>
                    <a:pt x="4246" y="3664"/>
                  </a:lnTo>
                  <a:cubicBezTo>
                    <a:pt x="4799" y="2879"/>
                    <a:pt x="4624" y="1803"/>
                    <a:pt x="3839" y="1251"/>
                  </a:cubicBezTo>
                  <a:lnTo>
                    <a:pt x="206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7"/>
            <p:cNvSpPr/>
            <p:nvPr/>
          </p:nvSpPr>
          <p:spPr>
            <a:xfrm>
              <a:off x="1376625" y="3942875"/>
              <a:ext cx="120000" cy="112775"/>
            </a:xfrm>
            <a:custGeom>
              <a:avLst/>
              <a:gdLst/>
              <a:ahLst/>
              <a:cxnLst/>
              <a:rect l="l" t="t" r="r" b="b"/>
              <a:pathLst>
                <a:path w="4800" h="4511" extrusionOk="0">
                  <a:moveTo>
                    <a:pt x="2045" y="1"/>
                  </a:moveTo>
                  <a:cubicBezTo>
                    <a:pt x="1505" y="1"/>
                    <a:pt x="976" y="253"/>
                    <a:pt x="641" y="730"/>
                  </a:cubicBezTo>
                  <a:lnTo>
                    <a:pt x="553" y="846"/>
                  </a:lnTo>
                  <a:cubicBezTo>
                    <a:pt x="1" y="1631"/>
                    <a:pt x="204" y="2707"/>
                    <a:pt x="961" y="3260"/>
                  </a:cubicBezTo>
                  <a:lnTo>
                    <a:pt x="2734" y="4510"/>
                  </a:lnTo>
                  <a:lnTo>
                    <a:pt x="4799" y="1573"/>
                  </a:lnTo>
                  <a:lnTo>
                    <a:pt x="3054" y="323"/>
                  </a:lnTo>
                  <a:cubicBezTo>
                    <a:pt x="2746" y="106"/>
                    <a:pt x="2394"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7"/>
            <p:cNvSpPr/>
            <p:nvPr/>
          </p:nvSpPr>
          <p:spPr>
            <a:xfrm>
              <a:off x="1414275" y="3959525"/>
              <a:ext cx="110300" cy="61700"/>
            </a:xfrm>
            <a:custGeom>
              <a:avLst/>
              <a:gdLst/>
              <a:ahLst/>
              <a:cxnLst/>
              <a:rect l="l" t="t" r="r" b="b"/>
              <a:pathLst>
                <a:path w="4412" h="2468" extrusionOk="0">
                  <a:moveTo>
                    <a:pt x="538" y="1"/>
                  </a:moveTo>
                  <a:cubicBezTo>
                    <a:pt x="369" y="1"/>
                    <a:pt x="252" y="55"/>
                    <a:pt x="211" y="180"/>
                  </a:cubicBezTo>
                  <a:cubicBezTo>
                    <a:pt x="0" y="788"/>
                    <a:pt x="3343" y="2468"/>
                    <a:pt x="4162" y="2468"/>
                  </a:cubicBezTo>
                  <a:cubicBezTo>
                    <a:pt x="4362" y="2468"/>
                    <a:pt x="4412" y="2368"/>
                    <a:pt x="4224" y="2129"/>
                  </a:cubicBezTo>
                  <a:cubicBezTo>
                    <a:pt x="3784" y="1517"/>
                    <a:pt x="14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1613650" y="3942875"/>
              <a:ext cx="175225" cy="151350"/>
            </a:xfrm>
            <a:custGeom>
              <a:avLst/>
              <a:gdLst/>
              <a:ahLst/>
              <a:cxnLst/>
              <a:rect l="l" t="t" r="r" b="b"/>
              <a:pathLst>
                <a:path w="7009" h="6054" extrusionOk="0">
                  <a:moveTo>
                    <a:pt x="1795" y="1"/>
                  </a:moveTo>
                  <a:cubicBezTo>
                    <a:pt x="1254" y="1"/>
                    <a:pt x="714" y="253"/>
                    <a:pt x="378" y="730"/>
                  </a:cubicBezTo>
                  <a:lnTo>
                    <a:pt x="320" y="846"/>
                  </a:lnTo>
                  <a:cubicBezTo>
                    <a:pt x="204" y="962"/>
                    <a:pt x="146" y="1137"/>
                    <a:pt x="88" y="1282"/>
                  </a:cubicBezTo>
                  <a:cubicBezTo>
                    <a:pt x="58" y="1311"/>
                    <a:pt x="58" y="1340"/>
                    <a:pt x="58" y="1370"/>
                  </a:cubicBezTo>
                  <a:cubicBezTo>
                    <a:pt x="58" y="1428"/>
                    <a:pt x="29" y="1457"/>
                    <a:pt x="29" y="1515"/>
                  </a:cubicBezTo>
                  <a:cubicBezTo>
                    <a:pt x="0" y="1573"/>
                    <a:pt x="0" y="1631"/>
                    <a:pt x="0" y="1719"/>
                  </a:cubicBezTo>
                  <a:cubicBezTo>
                    <a:pt x="0" y="1748"/>
                    <a:pt x="0" y="1777"/>
                    <a:pt x="0" y="1806"/>
                  </a:cubicBezTo>
                  <a:cubicBezTo>
                    <a:pt x="0" y="1922"/>
                    <a:pt x="0" y="2009"/>
                    <a:pt x="0" y="2097"/>
                  </a:cubicBezTo>
                  <a:cubicBezTo>
                    <a:pt x="29" y="2155"/>
                    <a:pt x="29" y="2184"/>
                    <a:pt x="29" y="2213"/>
                  </a:cubicBezTo>
                  <a:cubicBezTo>
                    <a:pt x="58" y="2271"/>
                    <a:pt x="58" y="2358"/>
                    <a:pt x="88" y="2416"/>
                  </a:cubicBezTo>
                  <a:cubicBezTo>
                    <a:pt x="88" y="2446"/>
                    <a:pt x="117" y="2475"/>
                    <a:pt x="146" y="2533"/>
                  </a:cubicBezTo>
                  <a:cubicBezTo>
                    <a:pt x="146" y="2591"/>
                    <a:pt x="175" y="2649"/>
                    <a:pt x="233" y="2707"/>
                  </a:cubicBezTo>
                  <a:cubicBezTo>
                    <a:pt x="233" y="2736"/>
                    <a:pt x="262" y="2765"/>
                    <a:pt x="291" y="2795"/>
                  </a:cubicBezTo>
                  <a:cubicBezTo>
                    <a:pt x="320" y="2853"/>
                    <a:pt x="349" y="2911"/>
                    <a:pt x="407" y="2969"/>
                  </a:cubicBezTo>
                  <a:cubicBezTo>
                    <a:pt x="436" y="2998"/>
                    <a:pt x="466" y="3027"/>
                    <a:pt x="466" y="3056"/>
                  </a:cubicBezTo>
                  <a:cubicBezTo>
                    <a:pt x="553" y="3114"/>
                    <a:pt x="640" y="3202"/>
                    <a:pt x="727" y="3260"/>
                  </a:cubicBezTo>
                  <a:lnTo>
                    <a:pt x="2443" y="4481"/>
                  </a:lnTo>
                  <a:lnTo>
                    <a:pt x="4217" y="5732"/>
                  </a:lnTo>
                  <a:cubicBezTo>
                    <a:pt x="4514" y="5948"/>
                    <a:pt x="4864" y="6053"/>
                    <a:pt x="5214" y="6053"/>
                  </a:cubicBezTo>
                  <a:cubicBezTo>
                    <a:pt x="5755" y="6053"/>
                    <a:pt x="6295" y="5802"/>
                    <a:pt x="6631" y="5325"/>
                  </a:cubicBezTo>
                  <a:lnTo>
                    <a:pt x="6689" y="5208"/>
                  </a:lnTo>
                  <a:cubicBezTo>
                    <a:pt x="6776" y="5121"/>
                    <a:pt x="6805" y="5034"/>
                    <a:pt x="6863" y="4946"/>
                  </a:cubicBezTo>
                  <a:cubicBezTo>
                    <a:pt x="6863" y="4917"/>
                    <a:pt x="6892" y="4888"/>
                    <a:pt x="6892"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76" y="3114"/>
                    <a:pt x="6282" y="2795"/>
                  </a:cubicBezTo>
                  <a:lnTo>
                    <a:pt x="4566" y="1573"/>
                  </a:lnTo>
                  <a:lnTo>
                    <a:pt x="2792" y="323"/>
                  </a:lnTo>
                  <a:cubicBezTo>
                    <a:pt x="2495" y="106"/>
                    <a:pt x="2145" y="1"/>
                    <a:pt x="179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1655800" y="3981475"/>
              <a:ext cx="120000" cy="112750"/>
            </a:xfrm>
            <a:custGeom>
              <a:avLst/>
              <a:gdLst/>
              <a:ahLst/>
              <a:cxnLst/>
              <a:rect l="l" t="t" r="r" b="b"/>
              <a:pathLst>
                <a:path w="4800" h="4510" extrusionOk="0">
                  <a:moveTo>
                    <a:pt x="2066" y="0"/>
                  </a:moveTo>
                  <a:lnTo>
                    <a:pt x="1" y="2937"/>
                  </a:lnTo>
                  <a:lnTo>
                    <a:pt x="1746" y="4188"/>
                  </a:lnTo>
                  <a:cubicBezTo>
                    <a:pt x="2054" y="4404"/>
                    <a:pt x="2407" y="4509"/>
                    <a:pt x="2757" y="4509"/>
                  </a:cubicBezTo>
                  <a:cubicBezTo>
                    <a:pt x="3299" y="4509"/>
                    <a:pt x="3835" y="4258"/>
                    <a:pt x="4189" y="3781"/>
                  </a:cubicBezTo>
                  <a:lnTo>
                    <a:pt x="4247" y="3664"/>
                  </a:lnTo>
                  <a:cubicBezTo>
                    <a:pt x="4799" y="2879"/>
                    <a:pt x="4625" y="1803"/>
                    <a:pt x="3840" y="1251"/>
                  </a:cubicBezTo>
                  <a:lnTo>
                    <a:pt x="206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1588200" y="3942875"/>
              <a:ext cx="119975" cy="112775"/>
            </a:xfrm>
            <a:custGeom>
              <a:avLst/>
              <a:gdLst/>
              <a:ahLst/>
              <a:cxnLst/>
              <a:rect l="l" t="t" r="r" b="b"/>
              <a:pathLst>
                <a:path w="4799" h="4511" extrusionOk="0">
                  <a:moveTo>
                    <a:pt x="2043" y="1"/>
                  </a:moveTo>
                  <a:cubicBezTo>
                    <a:pt x="1501" y="1"/>
                    <a:pt x="965" y="253"/>
                    <a:pt x="611" y="730"/>
                  </a:cubicBezTo>
                  <a:lnTo>
                    <a:pt x="553" y="846"/>
                  </a:lnTo>
                  <a:cubicBezTo>
                    <a:pt x="0" y="1631"/>
                    <a:pt x="175" y="2707"/>
                    <a:pt x="960" y="3260"/>
                  </a:cubicBezTo>
                  <a:lnTo>
                    <a:pt x="2734" y="4510"/>
                  </a:lnTo>
                  <a:lnTo>
                    <a:pt x="4799" y="1573"/>
                  </a:lnTo>
                  <a:lnTo>
                    <a:pt x="3054" y="323"/>
                  </a:lnTo>
                  <a:cubicBezTo>
                    <a:pt x="2746" y="106"/>
                    <a:pt x="2393" y="1"/>
                    <a:pt x="2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1625250" y="3959525"/>
              <a:ext cx="110900" cy="61700"/>
            </a:xfrm>
            <a:custGeom>
              <a:avLst/>
              <a:gdLst/>
              <a:ahLst/>
              <a:cxnLst/>
              <a:rect l="l" t="t" r="r" b="b"/>
              <a:pathLst>
                <a:path w="4436" h="2468" extrusionOk="0">
                  <a:moveTo>
                    <a:pt x="561" y="1"/>
                  </a:moveTo>
                  <a:cubicBezTo>
                    <a:pt x="393" y="1"/>
                    <a:pt x="276" y="55"/>
                    <a:pt x="234" y="180"/>
                  </a:cubicBezTo>
                  <a:cubicBezTo>
                    <a:pt x="0" y="788"/>
                    <a:pt x="3357" y="2468"/>
                    <a:pt x="4183" y="2468"/>
                  </a:cubicBezTo>
                  <a:cubicBezTo>
                    <a:pt x="4385" y="2468"/>
                    <a:pt x="4435" y="2368"/>
                    <a:pt x="4247" y="2129"/>
                  </a:cubicBezTo>
                  <a:cubicBezTo>
                    <a:pt x="3807" y="1517"/>
                    <a:pt x="1455"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p:cNvSpPr/>
            <p:nvPr/>
          </p:nvSpPr>
          <p:spPr>
            <a:xfrm>
              <a:off x="1825200" y="3942875"/>
              <a:ext cx="175250" cy="151350"/>
            </a:xfrm>
            <a:custGeom>
              <a:avLst/>
              <a:gdLst/>
              <a:ahLst/>
              <a:cxnLst/>
              <a:rect l="l" t="t" r="r" b="b"/>
              <a:pathLst>
                <a:path w="7010" h="6054" extrusionOk="0">
                  <a:moveTo>
                    <a:pt x="1783" y="1"/>
                  </a:moveTo>
                  <a:cubicBezTo>
                    <a:pt x="1244" y="1"/>
                    <a:pt x="715" y="253"/>
                    <a:pt x="379" y="730"/>
                  </a:cubicBezTo>
                  <a:lnTo>
                    <a:pt x="292" y="846"/>
                  </a:lnTo>
                  <a:cubicBezTo>
                    <a:pt x="204" y="962"/>
                    <a:pt x="146" y="1137"/>
                    <a:pt x="88" y="1282"/>
                  </a:cubicBezTo>
                  <a:cubicBezTo>
                    <a:pt x="59" y="1311"/>
                    <a:pt x="59" y="1340"/>
                    <a:pt x="59" y="1370"/>
                  </a:cubicBezTo>
                  <a:cubicBezTo>
                    <a:pt x="30" y="1428"/>
                    <a:pt x="30" y="1457"/>
                    <a:pt x="30" y="1515"/>
                  </a:cubicBezTo>
                  <a:cubicBezTo>
                    <a:pt x="1" y="1573"/>
                    <a:pt x="1" y="1631"/>
                    <a:pt x="1" y="1719"/>
                  </a:cubicBezTo>
                  <a:cubicBezTo>
                    <a:pt x="1" y="1748"/>
                    <a:pt x="1" y="1777"/>
                    <a:pt x="1" y="1806"/>
                  </a:cubicBezTo>
                  <a:cubicBezTo>
                    <a:pt x="1" y="1922"/>
                    <a:pt x="1" y="2009"/>
                    <a:pt x="1" y="2097"/>
                  </a:cubicBezTo>
                  <a:cubicBezTo>
                    <a:pt x="30" y="2155"/>
                    <a:pt x="30" y="2184"/>
                    <a:pt x="30" y="2213"/>
                  </a:cubicBezTo>
                  <a:cubicBezTo>
                    <a:pt x="59" y="2271"/>
                    <a:pt x="59" y="2358"/>
                    <a:pt x="88" y="2416"/>
                  </a:cubicBezTo>
                  <a:cubicBezTo>
                    <a:pt x="88" y="2446"/>
                    <a:pt x="117" y="2475"/>
                    <a:pt x="146" y="2533"/>
                  </a:cubicBezTo>
                  <a:cubicBezTo>
                    <a:pt x="146" y="2591"/>
                    <a:pt x="175" y="2649"/>
                    <a:pt x="204" y="2707"/>
                  </a:cubicBezTo>
                  <a:cubicBezTo>
                    <a:pt x="233" y="2736"/>
                    <a:pt x="263" y="2765"/>
                    <a:pt x="292" y="2795"/>
                  </a:cubicBezTo>
                  <a:cubicBezTo>
                    <a:pt x="321" y="2853"/>
                    <a:pt x="350" y="2911"/>
                    <a:pt x="408" y="2969"/>
                  </a:cubicBezTo>
                  <a:cubicBezTo>
                    <a:pt x="437" y="2998"/>
                    <a:pt x="466" y="3027"/>
                    <a:pt x="466" y="3056"/>
                  </a:cubicBezTo>
                  <a:cubicBezTo>
                    <a:pt x="553" y="3114"/>
                    <a:pt x="641" y="3202"/>
                    <a:pt x="728" y="3260"/>
                  </a:cubicBezTo>
                  <a:lnTo>
                    <a:pt x="2444" y="4481"/>
                  </a:lnTo>
                  <a:lnTo>
                    <a:pt x="4189" y="5732"/>
                  </a:lnTo>
                  <a:cubicBezTo>
                    <a:pt x="4497" y="5948"/>
                    <a:pt x="4854" y="6053"/>
                    <a:pt x="5208" y="6053"/>
                  </a:cubicBezTo>
                  <a:cubicBezTo>
                    <a:pt x="5756" y="6053"/>
                    <a:pt x="6296" y="5802"/>
                    <a:pt x="6631" y="5325"/>
                  </a:cubicBezTo>
                  <a:lnTo>
                    <a:pt x="6689" y="5208"/>
                  </a:lnTo>
                  <a:cubicBezTo>
                    <a:pt x="6748" y="5121"/>
                    <a:pt x="6806" y="5034"/>
                    <a:pt x="6864" y="4946"/>
                  </a:cubicBezTo>
                  <a:cubicBezTo>
                    <a:pt x="6864" y="4917"/>
                    <a:pt x="6893" y="4888"/>
                    <a:pt x="6893"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48" y="3114"/>
                    <a:pt x="6282" y="2795"/>
                  </a:cubicBezTo>
                  <a:lnTo>
                    <a:pt x="4567" y="1573"/>
                  </a:lnTo>
                  <a:lnTo>
                    <a:pt x="2793" y="323"/>
                  </a:lnTo>
                  <a:cubicBezTo>
                    <a:pt x="2485" y="106"/>
                    <a:pt x="2132" y="1"/>
                    <a:pt x="178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7"/>
            <p:cNvSpPr/>
            <p:nvPr/>
          </p:nvSpPr>
          <p:spPr>
            <a:xfrm>
              <a:off x="1867375" y="3981475"/>
              <a:ext cx="119975" cy="112750"/>
            </a:xfrm>
            <a:custGeom>
              <a:avLst/>
              <a:gdLst/>
              <a:ahLst/>
              <a:cxnLst/>
              <a:rect l="l" t="t" r="r" b="b"/>
              <a:pathLst>
                <a:path w="4799" h="4510" extrusionOk="0">
                  <a:moveTo>
                    <a:pt x="2065" y="0"/>
                  </a:moveTo>
                  <a:lnTo>
                    <a:pt x="1" y="2937"/>
                  </a:lnTo>
                  <a:lnTo>
                    <a:pt x="1745" y="4188"/>
                  </a:lnTo>
                  <a:cubicBezTo>
                    <a:pt x="2053" y="4404"/>
                    <a:pt x="2406" y="4509"/>
                    <a:pt x="2755" y="4509"/>
                  </a:cubicBezTo>
                  <a:cubicBezTo>
                    <a:pt x="3294" y="4509"/>
                    <a:pt x="3823" y="4258"/>
                    <a:pt x="4159" y="3781"/>
                  </a:cubicBezTo>
                  <a:lnTo>
                    <a:pt x="4246" y="3664"/>
                  </a:lnTo>
                  <a:cubicBezTo>
                    <a:pt x="4799" y="2879"/>
                    <a:pt x="4595" y="1803"/>
                    <a:pt x="3839" y="1251"/>
                  </a:cubicBezTo>
                  <a:lnTo>
                    <a:pt x="206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1799775" y="3942875"/>
              <a:ext cx="119975" cy="112775"/>
            </a:xfrm>
            <a:custGeom>
              <a:avLst/>
              <a:gdLst/>
              <a:ahLst/>
              <a:cxnLst/>
              <a:rect l="l" t="t" r="r" b="b"/>
              <a:pathLst>
                <a:path w="4799" h="4511" extrusionOk="0">
                  <a:moveTo>
                    <a:pt x="2034" y="1"/>
                  </a:moveTo>
                  <a:cubicBezTo>
                    <a:pt x="1486" y="1"/>
                    <a:pt x="946" y="253"/>
                    <a:pt x="611" y="730"/>
                  </a:cubicBezTo>
                  <a:lnTo>
                    <a:pt x="553" y="846"/>
                  </a:lnTo>
                  <a:cubicBezTo>
                    <a:pt x="0" y="1631"/>
                    <a:pt x="174" y="2707"/>
                    <a:pt x="960" y="3260"/>
                  </a:cubicBezTo>
                  <a:lnTo>
                    <a:pt x="2734" y="4510"/>
                  </a:lnTo>
                  <a:lnTo>
                    <a:pt x="4798" y="1573"/>
                  </a:lnTo>
                  <a:lnTo>
                    <a:pt x="3054" y="323"/>
                  </a:lnTo>
                  <a:cubicBezTo>
                    <a:pt x="2745" y="106"/>
                    <a:pt x="2388" y="1"/>
                    <a:pt x="20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1836800" y="3959525"/>
              <a:ext cx="110925" cy="61700"/>
            </a:xfrm>
            <a:custGeom>
              <a:avLst/>
              <a:gdLst/>
              <a:ahLst/>
              <a:cxnLst/>
              <a:rect l="l" t="t" r="r" b="b"/>
              <a:pathLst>
                <a:path w="4437" h="2468" extrusionOk="0">
                  <a:moveTo>
                    <a:pt x="562" y="1"/>
                  </a:moveTo>
                  <a:cubicBezTo>
                    <a:pt x="393" y="1"/>
                    <a:pt x="276" y="55"/>
                    <a:pt x="235" y="180"/>
                  </a:cubicBezTo>
                  <a:cubicBezTo>
                    <a:pt x="1" y="788"/>
                    <a:pt x="3358" y="2468"/>
                    <a:pt x="4184" y="2468"/>
                  </a:cubicBezTo>
                  <a:cubicBezTo>
                    <a:pt x="4385" y="2468"/>
                    <a:pt x="4436" y="2368"/>
                    <a:pt x="4248" y="2129"/>
                  </a:cubicBezTo>
                  <a:cubicBezTo>
                    <a:pt x="3808" y="1517"/>
                    <a:pt x="1455" y="1"/>
                    <a:pt x="5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1190525" y="4202425"/>
              <a:ext cx="175225" cy="151350"/>
            </a:xfrm>
            <a:custGeom>
              <a:avLst/>
              <a:gdLst/>
              <a:ahLst/>
              <a:cxnLst/>
              <a:rect l="l" t="t" r="r" b="b"/>
              <a:pathLst>
                <a:path w="7009" h="6054" extrusionOk="0">
                  <a:moveTo>
                    <a:pt x="1802" y="1"/>
                  </a:moveTo>
                  <a:cubicBezTo>
                    <a:pt x="1254" y="1"/>
                    <a:pt x="714" y="252"/>
                    <a:pt x="378" y="730"/>
                  </a:cubicBezTo>
                  <a:lnTo>
                    <a:pt x="320" y="846"/>
                  </a:lnTo>
                  <a:cubicBezTo>
                    <a:pt x="204" y="962"/>
                    <a:pt x="146" y="1137"/>
                    <a:pt x="87" y="1282"/>
                  </a:cubicBezTo>
                  <a:cubicBezTo>
                    <a:pt x="87" y="1311"/>
                    <a:pt x="58" y="1340"/>
                    <a:pt x="58" y="1369"/>
                  </a:cubicBezTo>
                  <a:cubicBezTo>
                    <a:pt x="58" y="1428"/>
                    <a:pt x="29" y="1457"/>
                    <a:pt x="29" y="1515"/>
                  </a:cubicBezTo>
                  <a:cubicBezTo>
                    <a:pt x="0" y="1573"/>
                    <a:pt x="0" y="1631"/>
                    <a:pt x="0" y="1718"/>
                  </a:cubicBezTo>
                  <a:cubicBezTo>
                    <a:pt x="0" y="1747"/>
                    <a:pt x="0" y="1777"/>
                    <a:pt x="0" y="1806"/>
                  </a:cubicBezTo>
                  <a:cubicBezTo>
                    <a:pt x="0" y="1922"/>
                    <a:pt x="0" y="2009"/>
                    <a:pt x="0" y="2126"/>
                  </a:cubicBezTo>
                  <a:cubicBezTo>
                    <a:pt x="29" y="2155"/>
                    <a:pt x="29" y="2184"/>
                    <a:pt x="29" y="2213"/>
                  </a:cubicBezTo>
                  <a:cubicBezTo>
                    <a:pt x="58" y="2271"/>
                    <a:pt x="58" y="2358"/>
                    <a:pt x="87" y="2416"/>
                  </a:cubicBezTo>
                  <a:cubicBezTo>
                    <a:pt x="116" y="2445"/>
                    <a:pt x="116" y="2474"/>
                    <a:pt x="146" y="2533"/>
                  </a:cubicBezTo>
                  <a:cubicBezTo>
                    <a:pt x="175" y="2591"/>
                    <a:pt x="204" y="2649"/>
                    <a:pt x="233" y="2707"/>
                  </a:cubicBezTo>
                  <a:cubicBezTo>
                    <a:pt x="233" y="2736"/>
                    <a:pt x="262" y="2765"/>
                    <a:pt x="291" y="2794"/>
                  </a:cubicBezTo>
                  <a:cubicBezTo>
                    <a:pt x="320" y="2853"/>
                    <a:pt x="378" y="2911"/>
                    <a:pt x="407" y="2969"/>
                  </a:cubicBezTo>
                  <a:cubicBezTo>
                    <a:pt x="436" y="2998"/>
                    <a:pt x="465" y="3027"/>
                    <a:pt x="465" y="3056"/>
                  </a:cubicBezTo>
                  <a:cubicBezTo>
                    <a:pt x="553" y="3114"/>
                    <a:pt x="640" y="3202"/>
                    <a:pt x="727" y="3260"/>
                  </a:cubicBezTo>
                  <a:lnTo>
                    <a:pt x="2443" y="4481"/>
                  </a:lnTo>
                  <a:lnTo>
                    <a:pt x="4217" y="5732"/>
                  </a:lnTo>
                  <a:cubicBezTo>
                    <a:pt x="4514" y="5948"/>
                    <a:pt x="4864" y="6053"/>
                    <a:pt x="5213" y="6053"/>
                  </a:cubicBezTo>
                  <a:cubicBezTo>
                    <a:pt x="5755" y="6053"/>
                    <a:pt x="6295" y="5802"/>
                    <a:pt x="6631" y="5324"/>
                  </a:cubicBezTo>
                  <a:lnTo>
                    <a:pt x="6689" y="5208"/>
                  </a:lnTo>
                  <a:cubicBezTo>
                    <a:pt x="6776" y="5121"/>
                    <a:pt x="6805" y="5034"/>
                    <a:pt x="6863" y="4946"/>
                  </a:cubicBezTo>
                  <a:cubicBezTo>
                    <a:pt x="6863" y="4917"/>
                    <a:pt x="6892" y="4888"/>
                    <a:pt x="6892" y="4830"/>
                  </a:cubicBezTo>
                  <a:cubicBezTo>
                    <a:pt x="6921" y="4772"/>
                    <a:pt x="6950" y="4714"/>
                    <a:pt x="6950" y="4656"/>
                  </a:cubicBezTo>
                  <a:cubicBezTo>
                    <a:pt x="6980" y="4597"/>
                    <a:pt x="6980" y="4568"/>
                    <a:pt x="6980" y="4539"/>
                  </a:cubicBezTo>
                  <a:cubicBezTo>
                    <a:pt x="7009" y="4481"/>
                    <a:pt x="7009" y="4394"/>
                    <a:pt x="7009" y="4336"/>
                  </a:cubicBezTo>
                  <a:cubicBezTo>
                    <a:pt x="7009" y="4307"/>
                    <a:pt x="7009" y="4277"/>
                    <a:pt x="7009" y="4219"/>
                  </a:cubicBezTo>
                  <a:cubicBezTo>
                    <a:pt x="7009" y="3667"/>
                    <a:pt x="6776" y="3143"/>
                    <a:pt x="6282" y="2794"/>
                  </a:cubicBezTo>
                  <a:lnTo>
                    <a:pt x="4566" y="1573"/>
                  </a:lnTo>
                  <a:lnTo>
                    <a:pt x="2821" y="322"/>
                  </a:lnTo>
                  <a:cubicBezTo>
                    <a:pt x="2513" y="106"/>
                    <a:pt x="2156" y="1"/>
                    <a:pt x="180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1232675" y="4241000"/>
              <a:ext cx="120000" cy="112775"/>
            </a:xfrm>
            <a:custGeom>
              <a:avLst/>
              <a:gdLst/>
              <a:ahLst/>
              <a:cxnLst/>
              <a:rect l="l" t="t" r="r" b="b"/>
              <a:pathLst>
                <a:path w="4800" h="4511" extrusionOk="0">
                  <a:moveTo>
                    <a:pt x="2095" y="1"/>
                  </a:moveTo>
                  <a:lnTo>
                    <a:pt x="1" y="2938"/>
                  </a:lnTo>
                  <a:lnTo>
                    <a:pt x="1746" y="4189"/>
                  </a:lnTo>
                  <a:cubicBezTo>
                    <a:pt x="2054" y="4405"/>
                    <a:pt x="2411" y="4510"/>
                    <a:pt x="2765" y="4510"/>
                  </a:cubicBezTo>
                  <a:cubicBezTo>
                    <a:pt x="3313" y="4510"/>
                    <a:pt x="3853" y="4259"/>
                    <a:pt x="4188" y="3781"/>
                  </a:cubicBezTo>
                  <a:lnTo>
                    <a:pt x="4247" y="3665"/>
                  </a:lnTo>
                  <a:cubicBezTo>
                    <a:pt x="4799" y="2909"/>
                    <a:pt x="4625" y="1804"/>
                    <a:pt x="3840" y="1251"/>
                  </a:cubicBezTo>
                  <a:lnTo>
                    <a:pt x="209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1165075" y="4202425"/>
              <a:ext cx="119975" cy="112775"/>
            </a:xfrm>
            <a:custGeom>
              <a:avLst/>
              <a:gdLst/>
              <a:ahLst/>
              <a:cxnLst/>
              <a:rect l="l" t="t" r="r" b="b"/>
              <a:pathLst>
                <a:path w="4799" h="4511" extrusionOk="0">
                  <a:moveTo>
                    <a:pt x="2045" y="1"/>
                  </a:moveTo>
                  <a:cubicBezTo>
                    <a:pt x="1505" y="1"/>
                    <a:pt x="976" y="252"/>
                    <a:pt x="640" y="730"/>
                  </a:cubicBezTo>
                  <a:lnTo>
                    <a:pt x="553" y="846"/>
                  </a:lnTo>
                  <a:cubicBezTo>
                    <a:pt x="0" y="1631"/>
                    <a:pt x="204" y="2707"/>
                    <a:pt x="960" y="3260"/>
                  </a:cubicBezTo>
                  <a:lnTo>
                    <a:pt x="2734" y="4510"/>
                  </a:lnTo>
                  <a:lnTo>
                    <a:pt x="4799" y="1573"/>
                  </a:lnTo>
                  <a:lnTo>
                    <a:pt x="3054" y="322"/>
                  </a:lnTo>
                  <a:cubicBezTo>
                    <a:pt x="2746" y="106"/>
                    <a:pt x="2393"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1202725" y="4219075"/>
              <a:ext cx="111050" cy="61775"/>
            </a:xfrm>
            <a:custGeom>
              <a:avLst/>
              <a:gdLst/>
              <a:ahLst/>
              <a:cxnLst/>
              <a:rect l="l" t="t" r="r" b="b"/>
              <a:pathLst>
                <a:path w="4442" h="2471" extrusionOk="0">
                  <a:moveTo>
                    <a:pt x="537" y="1"/>
                  </a:moveTo>
                  <a:cubicBezTo>
                    <a:pt x="368" y="1"/>
                    <a:pt x="252" y="55"/>
                    <a:pt x="210" y="180"/>
                  </a:cubicBezTo>
                  <a:cubicBezTo>
                    <a:pt x="0" y="810"/>
                    <a:pt x="3348" y="2470"/>
                    <a:pt x="4183" y="2470"/>
                  </a:cubicBezTo>
                  <a:cubicBezTo>
                    <a:pt x="4389" y="2470"/>
                    <a:pt x="4442" y="2370"/>
                    <a:pt x="4252" y="2128"/>
                  </a:cubicBezTo>
                  <a:cubicBezTo>
                    <a:pt x="3788" y="1517"/>
                    <a:pt x="1431" y="1"/>
                    <a:pt x="5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7"/>
            <p:cNvSpPr/>
            <p:nvPr/>
          </p:nvSpPr>
          <p:spPr>
            <a:xfrm>
              <a:off x="1402075" y="4202425"/>
              <a:ext cx="175250" cy="151350"/>
            </a:xfrm>
            <a:custGeom>
              <a:avLst/>
              <a:gdLst/>
              <a:ahLst/>
              <a:cxnLst/>
              <a:rect l="l" t="t" r="r" b="b"/>
              <a:pathLst>
                <a:path w="7010" h="6054" extrusionOk="0">
                  <a:moveTo>
                    <a:pt x="1796" y="1"/>
                  </a:moveTo>
                  <a:cubicBezTo>
                    <a:pt x="1254" y="1"/>
                    <a:pt x="715" y="252"/>
                    <a:pt x="379" y="730"/>
                  </a:cubicBezTo>
                  <a:lnTo>
                    <a:pt x="321" y="846"/>
                  </a:lnTo>
                  <a:cubicBezTo>
                    <a:pt x="204" y="962"/>
                    <a:pt x="146" y="1137"/>
                    <a:pt x="88" y="1282"/>
                  </a:cubicBezTo>
                  <a:cubicBezTo>
                    <a:pt x="88" y="1311"/>
                    <a:pt x="59" y="1340"/>
                    <a:pt x="59" y="1369"/>
                  </a:cubicBezTo>
                  <a:cubicBezTo>
                    <a:pt x="59" y="1428"/>
                    <a:pt x="30" y="1457"/>
                    <a:pt x="30" y="1515"/>
                  </a:cubicBezTo>
                  <a:cubicBezTo>
                    <a:pt x="1" y="1573"/>
                    <a:pt x="1" y="1631"/>
                    <a:pt x="1" y="1718"/>
                  </a:cubicBezTo>
                  <a:cubicBezTo>
                    <a:pt x="1" y="1747"/>
                    <a:pt x="1" y="1777"/>
                    <a:pt x="1" y="1806"/>
                  </a:cubicBezTo>
                  <a:cubicBezTo>
                    <a:pt x="1" y="1922"/>
                    <a:pt x="1" y="2009"/>
                    <a:pt x="1" y="2126"/>
                  </a:cubicBezTo>
                  <a:cubicBezTo>
                    <a:pt x="30" y="2155"/>
                    <a:pt x="30" y="2184"/>
                    <a:pt x="30" y="2213"/>
                  </a:cubicBezTo>
                  <a:cubicBezTo>
                    <a:pt x="59" y="2271"/>
                    <a:pt x="59" y="2358"/>
                    <a:pt x="88" y="2416"/>
                  </a:cubicBezTo>
                  <a:cubicBezTo>
                    <a:pt x="117" y="2445"/>
                    <a:pt x="117" y="2474"/>
                    <a:pt x="146" y="2533"/>
                  </a:cubicBezTo>
                  <a:cubicBezTo>
                    <a:pt x="146" y="2591"/>
                    <a:pt x="175" y="2649"/>
                    <a:pt x="233" y="2707"/>
                  </a:cubicBezTo>
                  <a:cubicBezTo>
                    <a:pt x="233" y="2736"/>
                    <a:pt x="262" y="2765"/>
                    <a:pt x="292" y="2794"/>
                  </a:cubicBezTo>
                  <a:cubicBezTo>
                    <a:pt x="321" y="2853"/>
                    <a:pt x="379" y="2911"/>
                    <a:pt x="408" y="2969"/>
                  </a:cubicBezTo>
                  <a:cubicBezTo>
                    <a:pt x="437" y="2998"/>
                    <a:pt x="466" y="3027"/>
                    <a:pt x="466" y="3056"/>
                  </a:cubicBezTo>
                  <a:cubicBezTo>
                    <a:pt x="553" y="3114"/>
                    <a:pt x="640" y="3202"/>
                    <a:pt x="728" y="3260"/>
                  </a:cubicBezTo>
                  <a:lnTo>
                    <a:pt x="2444" y="4481"/>
                  </a:lnTo>
                  <a:lnTo>
                    <a:pt x="4217" y="5732"/>
                  </a:lnTo>
                  <a:cubicBezTo>
                    <a:pt x="4514" y="5948"/>
                    <a:pt x="4864" y="6053"/>
                    <a:pt x="5214" y="6053"/>
                  </a:cubicBezTo>
                  <a:cubicBezTo>
                    <a:pt x="5756" y="6053"/>
                    <a:pt x="6295" y="5802"/>
                    <a:pt x="6631" y="5324"/>
                  </a:cubicBezTo>
                  <a:lnTo>
                    <a:pt x="6689" y="5208"/>
                  </a:lnTo>
                  <a:cubicBezTo>
                    <a:pt x="6777" y="5121"/>
                    <a:pt x="6806" y="5034"/>
                    <a:pt x="6864" y="4946"/>
                  </a:cubicBezTo>
                  <a:cubicBezTo>
                    <a:pt x="6864" y="4917"/>
                    <a:pt x="6893" y="4888"/>
                    <a:pt x="6893"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77" y="3143"/>
                    <a:pt x="6282" y="2794"/>
                  </a:cubicBezTo>
                  <a:lnTo>
                    <a:pt x="4566" y="1573"/>
                  </a:lnTo>
                  <a:lnTo>
                    <a:pt x="2792" y="322"/>
                  </a:lnTo>
                  <a:cubicBezTo>
                    <a:pt x="2496" y="106"/>
                    <a:pt x="2146" y="1"/>
                    <a:pt x="179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1444250" y="4241000"/>
              <a:ext cx="119975" cy="112775"/>
            </a:xfrm>
            <a:custGeom>
              <a:avLst/>
              <a:gdLst/>
              <a:ahLst/>
              <a:cxnLst/>
              <a:rect l="l" t="t" r="r" b="b"/>
              <a:pathLst>
                <a:path w="4799" h="4511" extrusionOk="0">
                  <a:moveTo>
                    <a:pt x="2065" y="1"/>
                  </a:moveTo>
                  <a:lnTo>
                    <a:pt x="0" y="2938"/>
                  </a:lnTo>
                  <a:lnTo>
                    <a:pt x="1745" y="4189"/>
                  </a:lnTo>
                  <a:cubicBezTo>
                    <a:pt x="2053" y="4405"/>
                    <a:pt x="2411" y="4510"/>
                    <a:pt x="2764" y="4510"/>
                  </a:cubicBezTo>
                  <a:cubicBezTo>
                    <a:pt x="3312" y="4510"/>
                    <a:pt x="3852" y="4259"/>
                    <a:pt x="4188" y="3781"/>
                  </a:cubicBezTo>
                  <a:lnTo>
                    <a:pt x="4246" y="3665"/>
                  </a:lnTo>
                  <a:cubicBezTo>
                    <a:pt x="4799" y="2909"/>
                    <a:pt x="4624" y="1804"/>
                    <a:pt x="3839" y="1251"/>
                  </a:cubicBezTo>
                  <a:lnTo>
                    <a:pt x="206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1376625" y="4202425"/>
              <a:ext cx="120000" cy="112775"/>
            </a:xfrm>
            <a:custGeom>
              <a:avLst/>
              <a:gdLst/>
              <a:ahLst/>
              <a:cxnLst/>
              <a:rect l="l" t="t" r="r" b="b"/>
              <a:pathLst>
                <a:path w="4800" h="4511" extrusionOk="0">
                  <a:moveTo>
                    <a:pt x="2045" y="1"/>
                  </a:moveTo>
                  <a:cubicBezTo>
                    <a:pt x="1505" y="1"/>
                    <a:pt x="976" y="252"/>
                    <a:pt x="641" y="730"/>
                  </a:cubicBezTo>
                  <a:lnTo>
                    <a:pt x="553" y="846"/>
                  </a:lnTo>
                  <a:cubicBezTo>
                    <a:pt x="1" y="1631"/>
                    <a:pt x="204" y="2707"/>
                    <a:pt x="961" y="3260"/>
                  </a:cubicBezTo>
                  <a:lnTo>
                    <a:pt x="2734" y="4510"/>
                  </a:lnTo>
                  <a:lnTo>
                    <a:pt x="4799" y="1573"/>
                  </a:lnTo>
                  <a:lnTo>
                    <a:pt x="3054" y="322"/>
                  </a:lnTo>
                  <a:cubicBezTo>
                    <a:pt x="2746" y="106"/>
                    <a:pt x="2394"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1414275" y="4219075"/>
              <a:ext cx="110350" cy="61775"/>
            </a:xfrm>
            <a:custGeom>
              <a:avLst/>
              <a:gdLst/>
              <a:ahLst/>
              <a:cxnLst/>
              <a:rect l="l" t="t" r="r" b="b"/>
              <a:pathLst>
                <a:path w="4414" h="2471" extrusionOk="0">
                  <a:moveTo>
                    <a:pt x="538" y="1"/>
                  </a:moveTo>
                  <a:cubicBezTo>
                    <a:pt x="369" y="1"/>
                    <a:pt x="252" y="55"/>
                    <a:pt x="211" y="180"/>
                  </a:cubicBezTo>
                  <a:cubicBezTo>
                    <a:pt x="1" y="810"/>
                    <a:pt x="3330" y="2470"/>
                    <a:pt x="4158" y="2470"/>
                  </a:cubicBezTo>
                  <a:cubicBezTo>
                    <a:pt x="4361" y="2470"/>
                    <a:pt x="4413" y="2370"/>
                    <a:pt x="4224" y="2128"/>
                  </a:cubicBezTo>
                  <a:cubicBezTo>
                    <a:pt x="3784" y="1517"/>
                    <a:pt x="14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1613650" y="4202425"/>
              <a:ext cx="175225" cy="151350"/>
            </a:xfrm>
            <a:custGeom>
              <a:avLst/>
              <a:gdLst/>
              <a:ahLst/>
              <a:cxnLst/>
              <a:rect l="l" t="t" r="r" b="b"/>
              <a:pathLst>
                <a:path w="7009" h="6054" extrusionOk="0">
                  <a:moveTo>
                    <a:pt x="1795" y="1"/>
                  </a:moveTo>
                  <a:cubicBezTo>
                    <a:pt x="1254" y="1"/>
                    <a:pt x="714" y="252"/>
                    <a:pt x="378" y="730"/>
                  </a:cubicBezTo>
                  <a:lnTo>
                    <a:pt x="320" y="846"/>
                  </a:lnTo>
                  <a:cubicBezTo>
                    <a:pt x="204" y="962"/>
                    <a:pt x="146" y="1137"/>
                    <a:pt x="88" y="1282"/>
                  </a:cubicBezTo>
                  <a:cubicBezTo>
                    <a:pt x="58" y="1311"/>
                    <a:pt x="58" y="1340"/>
                    <a:pt x="58" y="1369"/>
                  </a:cubicBezTo>
                  <a:cubicBezTo>
                    <a:pt x="58" y="1428"/>
                    <a:pt x="29" y="1457"/>
                    <a:pt x="29" y="1515"/>
                  </a:cubicBezTo>
                  <a:cubicBezTo>
                    <a:pt x="0" y="1573"/>
                    <a:pt x="0" y="1631"/>
                    <a:pt x="0" y="1718"/>
                  </a:cubicBezTo>
                  <a:cubicBezTo>
                    <a:pt x="0" y="1747"/>
                    <a:pt x="0" y="1777"/>
                    <a:pt x="0" y="1806"/>
                  </a:cubicBezTo>
                  <a:cubicBezTo>
                    <a:pt x="0" y="1922"/>
                    <a:pt x="0" y="2009"/>
                    <a:pt x="0" y="2126"/>
                  </a:cubicBezTo>
                  <a:cubicBezTo>
                    <a:pt x="29" y="2155"/>
                    <a:pt x="29" y="2184"/>
                    <a:pt x="29" y="2213"/>
                  </a:cubicBezTo>
                  <a:cubicBezTo>
                    <a:pt x="58" y="2271"/>
                    <a:pt x="58" y="2358"/>
                    <a:pt x="88" y="2416"/>
                  </a:cubicBezTo>
                  <a:cubicBezTo>
                    <a:pt x="88" y="2445"/>
                    <a:pt x="117" y="2474"/>
                    <a:pt x="146" y="2533"/>
                  </a:cubicBezTo>
                  <a:cubicBezTo>
                    <a:pt x="146" y="2591"/>
                    <a:pt x="175" y="2649"/>
                    <a:pt x="233" y="2707"/>
                  </a:cubicBezTo>
                  <a:cubicBezTo>
                    <a:pt x="233" y="2736"/>
                    <a:pt x="262" y="2765"/>
                    <a:pt x="291" y="2794"/>
                  </a:cubicBezTo>
                  <a:cubicBezTo>
                    <a:pt x="320" y="2853"/>
                    <a:pt x="349" y="2911"/>
                    <a:pt x="407" y="2969"/>
                  </a:cubicBezTo>
                  <a:cubicBezTo>
                    <a:pt x="436" y="2998"/>
                    <a:pt x="466" y="3027"/>
                    <a:pt x="466" y="3056"/>
                  </a:cubicBezTo>
                  <a:cubicBezTo>
                    <a:pt x="553" y="3114"/>
                    <a:pt x="640" y="3202"/>
                    <a:pt x="727" y="3260"/>
                  </a:cubicBezTo>
                  <a:lnTo>
                    <a:pt x="2443" y="4481"/>
                  </a:lnTo>
                  <a:lnTo>
                    <a:pt x="4217" y="5732"/>
                  </a:lnTo>
                  <a:cubicBezTo>
                    <a:pt x="4514" y="5948"/>
                    <a:pt x="4864" y="6053"/>
                    <a:pt x="5214" y="6053"/>
                  </a:cubicBezTo>
                  <a:cubicBezTo>
                    <a:pt x="5755" y="6053"/>
                    <a:pt x="6295" y="5802"/>
                    <a:pt x="6631" y="5324"/>
                  </a:cubicBezTo>
                  <a:lnTo>
                    <a:pt x="6689" y="5208"/>
                  </a:lnTo>
                  <a:cubicBezTo>
                    <a:pt x="6776" y="5121"/>
                    <a:pt x="6805" y="5034"/>
                    <a:pt x="6863" y="4946"/>
                  </a:cubicBezTo>
                  <a:cubicBezTo>
                    <a:pt x="6863" y="4917"/>
                    <a:pt x="6892" y="4888"/>
                    <a:pt x="6892"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76" y="3143"/>
                    <a:pt x="6282" y="2794"/>
                  </a:cubicBezTo>
                  <a:lnTo>
                    <a:pt x="4566" y="1573"/>
                  </a:lnTo>
                  <a:lnTo>
                    <a:pt x="2792" y="322"/>
                  </a:lnTo>
                  <a:cubicBezTo>
                    <a:pt x="2495" y="106"/>
                    <a:pt x="2145" y="1"/>
                    <a:pt x="179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1655800" y="4241000"/>
              <a:ext cx="120000" cy="112775"/>
            </a:xfrm>
            <a:custGeom>
              <a:avLst/>
              <a:gdLst/>
              <a:ahLst/>
              <a:cxnLst/>
              <a:rect l="l" t="t" r="r" b="b"/>
              <a:pathLst>
                <a:path w="4800" h="4511" extrusionOk="0">
                  <a:moveTo>
                    <a:pt x="2066" y="1"/>
                  </a:moveTo>
                  <a:lnTo>
                    <a:pt x="1" y="2938"/>
                  </a:lnTo>
                  <a:lnTo>
                    <a:pt x="1746" y="4189"/>
                  </a:lnTo>
                  <a:cubicBezTo>
                    <a:pt x="2054" y="4405"/>
                    <a:pt x="2407" y="4510"/>
                    <a:pt x="2757" y="4510"/>
                  </a:cubicBezTo>
                  <a:cubicBezTo>
                    <a:pt x="3299" y="4510"/>
                    <a:pt x="3835" y="4259"/>
                    <a:pt x="4189" y="3781"/>
                  </a:cubicBezTo>
                  <a:lnTo>
                    <a:pt x="4247" y="3665"/>
                  </a:lnTo>
                  <a:cubicBezTo>
                    <a:pt x="4799" y="2909"/>
                    <a:pt x="4625" y="1804"/>
                    <a:pt x="3840" y="1251"/>
                  </a:cubicBezTo>
                  <a:lnTo>
                    <a:pt x="2066"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1588200" y="4202425"/>
              <a:ext cx="119975" cy="112775"/>
            </a:xfrm>
            <a:custGeom>
              <a:avLst/>
              <a:gdLst/>
              <a:ahLst/>
              <a:cxnLst/>
              <a:rect l="l" t="t" r="r" b="b"/>
              <a:pathLst>
                <a:path w="4799" h="4511" extrusionOk="0">
                  <a:moveTo>
                    <a:pt x="2043" y="1"/>
                  </a:moveTo>
                  <a:cubicBezTo>
                    <a:pt x="1501" y="1"/>
                    <a:pt x="965" y="252"/>
                    <a:pt x="611" y="730"/>
                  </a:cubicBezTo>
                  <a:lnTo>
                    <a:pt x="553" y="846"/>
                  </a:lnTo>
                  <a:cubicBezTo>
                    <a:pt x="0" y="1631"/>
                    <a:pt x="175" y="2707"/>
                    <a:pt x="960" y="3260"/>
                  </a:cubicBezTo>
                  <a:lnTo>
                    <a:pt x="2734" y="4510"/>
                  </a:lnTo>
                  <a:lnTo>
                    <a:pt x="4799" y="1573"/>
                  </a:lnTo>
                  <a:lnTo>
                    <a:pt x="3054" y="322"/>
                  </a:lnTo>
                  <a:cubicBezTo>
                    <a:pt x="2746" y="106"/>
                    <a:pt x="2393" y="1"/>
                    <a:pt x="2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1625250" y="4219075"/>
              <a:ext cx="110925" cy="61775"/>
            </a:xfrm>
            <a:custGeom>
              <a:avLst/>
              <a:gdLst/>
              <a:ahLst/>
              <a:cxnLst/>
              <a:rect l="l" t="t" r="r" b="b"/>
              <a:pathLst>
                <a:path w="4437" h="2471" extrusionOk="0">
                  <a:moveTo>
                    <a:pt x="561" y="1"/>
                  </a:moveTo>
                  <a:cubicBezTo>
                    <a:pt x="393" y="1"/>
                    <a:pt x="276" y="55"/>
                    <a:pt x="234" y="180"/>
                  </a:cubicBezTo>
                  <a:cubicBezTo>
                    <a:pt x="1" y="810"/>
                    <a:pt x="3344" y="2470"/>
                    <a:pt x="4178" y="2470"/>
                  </a:cubicBezTo>
                  <a:cubicBezTo>
                    <a:pt x="4384" y="2470"/>
                    <a:pt x="4437" y="2370"/>
                    <a:pt x="4247" y="2128"/>
                  </a:cubicBezTo>
                  <a:cubicBezTo>
                    <a:pt x="3807" y="1517"/>
                    <a:pt x="1455"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1825200" y="4202425"/>
              <a:ext cx="175250" cy="151350"/>
            </a:xfrm>
            <a:custGeom>
              <a:avLst/>
              <a:gdLst/>
              <a:ahLst/>
              <a:cxnLst/>
              <a:rect l="l" t="t" r="r" b="b"/>
              <a:pathLst>
                <a:path w="7010" h="6054" extrusionOk="0">
                  <a:moveTo>
                    <a:pt x="1783" y="1"/>
                  </a:moveTo>
                  <a:cubicBezTo>
                    <a:pt x="1244" y="1"/>
                    <a:pt x="715" y="252"/>
                    <a:pt x="379" y="730"/>
                  </a:cubicBezTo>
                  <a:lnTo>
                    <a:pt x="292" y="846"/>
                  </a:lnTo>
                  <a:cubicBezTo>
                    <a:pt x="204" y="962"/>
                    <a:pt x="146" y="1137"/>
                    <a:pt x="88" y="1282"/>
                  </a:cubicBezTo>
                  <a:cubicBezTo>
                    <a:pt x="59" y="1311"/>
                    <a:pt x="59" y="1340"/>
                    <a:pt x="59" y="1369"/>
                  </a:cubicBezTo>
                  <a:cubicBezTo>
                    <a:pt x="30" y="1428"/>
                    <a:pt x="30" y="1457"/>
                    <a:pt x="30" y="1515"/>
                  </a:cubicBezTo>
                  <a:cubicBezTo>
                    <a:pt x="1" y="1573"/>
                    <a:pt x="1" y="1631"/>
                    <a:pt x="1" y="1718"/>
                  </a:cubicBezTo>
                  <a:cubicBezTo>
                    <a:pt x="1" y="1747"/>
                    <a:pt x="1" y="1777"/>
                    <a:pt x="1" y="1806"/>
                  </a:cubicBezTo>
                  <a:cubicBezTo>
                    <a:pt x="1" y="1922"/>
                    <a:pt x="1" y="2009"/>
                    <a:pt x="1" y="2126"/>
                  </a:cubicBezTo>
                  <a:cubicBezTo>
                    <a:pt x="30" y="2155"/>
                    <a:pt x="30" y="2184"/>
                    <a:pt x="30" y="2213"/>
                  </a:cubicBezTo>
                  <a:cubicBezTo>
                    <a:pt x="59" y="2271"/>
                    <a:pt x="59" y="2358"/>
                    <a:pt x="88" y="2416"/>
                  </a:cubicBezTo>
                  <a:cubicBezTo>
                    <a:pt x="88" y="2445"/>
                    <a:pt x="117" y="2474"/>
                    <a:pt x="146" y="2533"/>
                  </a:cubicBezTo>
                  <a:cubicBezTo>
                    <a:pt x="146" y="2591"/>
                    <a:pt x="175" y="2649"/>
                    <a:pt x="204" y="2707"/>
                  </a:cubicBezTo>
                  <a:cubicBezTo>
                    <a:pt x="233" y="2736"/>
                    <a:pt x="263" y="2765"/>
                    <a:pt x="292" y="2794"/>
                  </a:cubicBezTo>
                  <a:cubicBezTo>
                    <a:pt x="321" y="2853"/>
                    <a:pt x="350" y="2911"/>
                    <a:pt x="408" y="2969"/>
                  </a:cubicBezTo>
                  <a:cubicBezTo>
                    <a:pt x="437" y="2998"/>
                    <a:pt x="466" y="3027"/>
                    <a:pt x="466" y="3056"/>
                  </a:cubicBezTo>
                  <a:cubicBezTo>
                    <a:pt x="553" y="3114"/>
                    <a:pt x="641" y="3202"/>
                    <a:pt x="728" y="3260"/>
                  </a:cubicBezTo>
                  <a:lnTo>
                    <a:pt x="2444" y="4481"/>
                  </a:lnTo>
                  <a:lnTo>
                    <a:pt x="4189" y="5732"/>
                  </a:lnTo>
                  <a:cubicBezTo>
                    <a:pt x="4497" y="5948"/>
                    <a:pt x="4854" y="6053"/>
                    <a:pt x="5208" y="6053"/>
                  </a:cubicBezTo>
                  <a:cubicBezTo>
                    <a:pt x="5756" y="6053"/>
                    <a:pt x="6296" y="5802"/>
                    <a:pt x="6631" y="5324"/>
                  </a:cubicBezTo>
                  <a:lnTo>
                    <a:pt x="6689" y="5208"/>
                  </a:lnTo>
                  <a:cubicBezTo>
                    <a:pt x="6748" y="5121"/>
                    <a:pt x="6806" y="5034"/>
                    <a:pt x="6864" y="4946"/>
                  </a:cubicBezTo>
                  <a:cubicBezTo>
                    <a:pt x="6864" y="4917"/>
                    <a:pt x="6893" y="4888"/>
                    <a:pt x="6893"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48" y="3143"/>
                    <a:pt x="6282" y="2794"/>
                  </a:cubicBezTo>
                  <a:lnTo>
                    <a:pt x="4567" y="1573"/>
                  </a:lnTo>
                  <a:lnTo>
                    <a:pt x="2793" y="322"/>
                  </a:lnTo>
                  <a:cubicBezTo>
                    <a:pt x="2485" y="106"/>
                    <a:pt x="2132" y="1"/>
                    <a:pt x="178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7"/>
            <p:cNvSpPr/>
            <p:nvPr/>
          </p:nvSpPr>
          <p:spPr>
            <a:xfrm>
              <a:off x="1867375" y="4241000"/>
              <a:ext cx="119975" cy="112775"/>
            </a:xfrm>
            <a:custGeom>
              <a:avLst/>
              <a:gdLst/>
              <a:ahLst/>
              <a:cxnLst/>
              <a:rect l="l" t="t" r="r" b="b"/>
              <a:pathLst>
                <a:path w="4799" h="4511" extrusionOk="0">
                  <a:moveTo>
                    <a:pt x="2065" y="1"/>
                  </a:moveTo>
                  <a:lnTo>
                    <a:pt x="1" y="2938"/>
                  </a:lnTo>
                  <a:lnTo>
                    <a:pt x="1745" y="4189"/>
                  </a:lnTo>
                  <a:cubicBezTo>
                    <a:pt x="2053" y="4405"/>
                    <a:pt x="2406" y="4510"/>
                    <a:pt x="2755" y="4510"/>
                  </a:cubicBezTo>
                  <a:cubicBezTo>
                    <a:pt x="3294" y="4510"/>
                    <a:pt x="3823" y="4259"/>
                    <a:pt x="4159" y="3781"/>
                  </a:cubicBezTo>
                  <a:lnTo>
                    <a:pt x="4246" y="3665"/>
                  </a:lnTo>
                  <a:cubicBezTo>
                    <a:pt x="4799" y="2909"/>
                    <a:pt x="4595" y="1804"/>
                    <a:pt x="3839" y="1251"/>
                  </a:cubicBezTo>
                  <a:lnTo>
                    <a:pt x="206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1799775" y="4202425"/>
              <a:ext cx="119975" cy="112775"/>
            </a:xfrm>
            <a:custGeom>
              <a:avLst/>
              <a:gdLst/>
              <a:ahLst/>
              <a:cxnLst/>
              <a:rect l="l" t="t" r="r" b="b"/>
              <a:pathLst>
                <a:path w="4799" h="4511" extrusionOk="0">
                  <a:moveTo>
                    <a:pt x="2034" y="1"/>
                  </a:moveTo>
                  <a:cubicBezTo>
                    <a:pt x="1486" y="1"/>
                    <a:pt x="946" y="252"/>
                    <a:pt x="611" y="730"/>
                  </a:cubicBezTo>
                  <a:lnTo>
                    <a:pt x="553" y="846"/>
                  </a:lnTo>
                  <a:cubicBezTo>
                    <a:pt x="0" y="1631"/>
                    <a:pt x="174" y="2707"/>
                    <a:pt x="960" y="3260"/>
                  </a:cubicBezTo>
                  <a:lnTo>
                    <a:pt x="2734" y="4510"/>
                  </a:lnTo>
                  <a:lnTo>
                    <a:pt x="4798" y="1573"/>
                  </a:lnTo>
                  <a:lnTo>
                    <a:pt x="3054" y="322"/>
                  </a:lnTo>
                  <a:cubicBezTo>
                    <a:pt x="2745" y="106"/>
                    <a:pt x="2388" y="1"/>
                    <a:pt x="20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1836825" y="4219075"/>
              <a:ext cx="110925" cy="61775"/>
            </a:xfrm>
            <a:custGeom>
              <a:avLst/>
              <a:gdLst/>
              <a:ahLst/>
              <a:cxnLst/>
              <a:rect l="l" t="t" r="r" b="b"/>
              <a:pathLst>
                <a:path w="4437" h="2471" extrusionOk="0">
                  <a:moveTo>
                    <a:pt x="561" y="1"/>
                  </a:moveTo>
                  <a:cubicBezTo>
                    <a:pt x="392" y="1"/>
                    <a:pt x="275" y="55"/>
                    <a:pt x="234" y="180"/>
                  </a:cubicBezTo>
                  <a:cubicBezTo>
                    <a:pt x="0" y="810"/>
                    <a:pt x="3344" y="2470"/>
                    <a:pt x="4178" y="2470"/>
                  </a:cubicBezTo>
                  <a:cubicBezTo>
                    <a:pt x="4383" y="2470"/>
                    <a:pt x="4437" y="2370"/>
                    <a:pt x="4247" y="2128"/>
                  </a:cubicBezTo>
                  <a:cubicBezTo>
                    <a:pt x="3807" y="1517"/>
                    <a:pt x="1454"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37"/>
          <p:cNvGrpSpPr/>
          <p:nvPr/>
        </p:nvGrpSpPr>
        <p:grpSpPr>
          <a:xfrm rot="7443102" flipH="1">
            <a:off x="2135580" y="4910461"/>
            <a:ext cx="174907" cy="188420"/>
            <a:chOff x="4572900" y="1559200"/>
            <a:chExt cx="109050" cy="117475"/>
          </a:xfrm>
        </p:grpSpPr>
        <p:sp>
          <p:nvSpPr>
            <p:cNvPr id="943" name="Google Shape;943;p37"/>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 name="Google Shape;946;p37"/>
          <p:cNvGrpSpPr/>
          <p:nvPr/>
        </p:nvGrpSpPr>
        <p:grpSpPr>
          <a:xfrm flipH="1">
            <a:off x="1940404" y="4890178"/>
            <a:ext cx="200432" cy="161573"/>
            <a:chOff x="4786025" y="1663100"/>
            <a:chExt cx="124950" cy="100725"/>
          </a:xfrm>
        </p:grpSpPr>
        <p:sp>
          <p:nvSpPr>
            <p:cNvPr id="947" name="Google Shape;947;p37"/>
            <p:cNvSpPr/>
            <p:nvPr/>
          </p:nvSpPr>
          <p:spPr>
            <a:xfrm>
              <a:off x="4830950" y="1688875"/>
              <a:ext cx="80025" cy="74950"/>
            </a:xfrm>
            <a:custGeom>
              <a:avLst/>
              <a:gdLst/>
              <a:ahLst/>
              <a:cxnLst/>
              <a:rect l="l" t="t" r="r" b="b"/>
              <a:pathLst>
                <a:path w="3201" h="2998" extrusionOk="0">
                  <a:moveTo>
                    <a:pt x="1403" y="0"/>
                  </a:moveTo>
                  <a:lnTo>
                    <a:pt x="1" y="1951"/>
                  </a:lnTo>
                  <a:lnTo>
                    <a:pt x="1184" y="2784"/>
                  </a:lnTo>
                  <a:cubicBezTo>
                    <a:pt x="1380" y="2929"/>
                    <a:pt x="1613" y="2997"/>
                    <a:pt x="1845" y="2997"/>
                  </a:cubicBezTo>
                  <a:cubicBezTo>
                    <a:pt x="2209" y="2997"/>
                    <a:pt x="2570" y="2828"/>
                    <a:pt x="2784" y="2521"/>
                  </a:cubicBezTo>
                  <a:lnTo>
                    <a:pt x="2850" y="2455"/>
                  </a:lnTo>
                  <a:cubicBezTo>
                    <a:pt x="3200" y="1929"/>
                    <a:pt x="3091" y="1206"/>
                    <a:pt x="2565" y="833"/>
                  </a:cubicBezTo>
                  <a:lnTo>
                    <a:pt x="1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p:nvPr/>
          </p:nvSpPr>
          <p:spPr>
            <a:xfrm>
              <a:off x="4786025" y="1663100"/>
              <a:ext cx="80025" cy="75100"/>
            </a:xfrm>
            <a:custGeom>
              <a:avLst/>
              <a:gdLst/>
              <a:ahLst/>
              <a:cxnLst/>
              <a:rect l="l" t="t" r="r" b="b"/>
              <a:pathLst>
                <a:path w="3201" h="3004" extrusionOk="0">
                  <a:moveTo>
                    <a:pt x="1353" y="1"/>
                  </a:moveTo>
                  <a:cubicBezTo>
                    <a:pt x="994" y="1"/>
                    <a:pt x="642" y="166"/>
                    <a:pt x="417" y="483"/>
                  </a:cubicBezTo>
                  <a:lnTo>
                    <a:pt x="373" y="549"/>
                  </a:lnTo>
                  <a:cubicBezTo>
                    <a:pt x="1" y="1075"/>
                    <a:pt x="132" y="1798"/>
                    <a:pt x="658" y="2171"/>
                  </a:cubicBezTo>
                  <a:lnTo>
                    <a:pt x="1820" y="3004"/>
                  </a:lnTo>
                  <a:lnTo>
                    <a:pt x="3200" y="1031"/>
                  </a:lnTo>
                  <a:lnTo>
                    <a:pt x="2039" y="220"/>
                  </a:lnTo>
                  <a:cubicBezTo>
                    <a:pt x="1830" y="73"/>
                    <a:pt x="1590" y="1"/>
                    <a:pt x="13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p:nvPr/>
          </p:nvSpPr>
          <p:spPr>
            <a:xfrm>
              <a:off x="4811000" y="1674025"/>
              <a:ext cx="74050" cy="41325"/>
            </a:xfrm>
            <a:custGeom>
              <a:avLst/>
              <a:gdLst/>
              <a:ahLst/>
              <a:cxnLst/>
              <a:rect l="l" t="t" r="r" b="b"/>
              <a:pathLst>
                <a:path w="2962" h="1653" extrusionOk="0">
                  <a:moveTo>
                    <a:pt x="350" y="0"/>
                  </a:moveTo>
                  <a:cubicBezTo>
                    <a:pt x="242" y="0"/>
                    <a:pt x="168" y="34"/>
                    <a:pt x="141" y="112"/>
                  </a:cubicBezTo>
                  <a:cubicBezTo>
                    <a:pt x="0" y="535"/>
                    <a:pt x="2240" y="1652"/>
                    <a:pt x="2792" y="1652"/>
                  </a:cubicBezTo>
                  <a:cubicBezTo>
                    <a:pt x="2927" y="1652"/>
                    <a:pt x="2961" y="1586"/>
                    <a:pt x="2837" y="1427"/>
                  </a:cubicBezTo>
                  <a:cubicBezTo>
                    <a:pt x="2522" y="1019"/>
                    <a:pt x="937"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37"/>
          <p:cNvGrpSpPr/>
          <p:nvPr/>
        </p:nvGrpSpPr>
        <p:grpSpPr>
          <a:xfrm>
            <a:off x="332312" y="245453"/>
            <a:ext cx="8471887" cy="4697382"/>
            <a:chOff x="332312" y="245453"/>
            <a:chExt cx="8471887" cy="4697382"/>
          </a:xfrm>
        </p:grpSpPr>
        <p:sp>
          <p:nvSpPr>
            <p:cNvPr id="951" name="Google Shape;951;p37"/>
            <p:cNvSpPr/>
            <p:nvPr/>
          </p:nvSpPr>
          <p:spPr>
            <a:xfrm>
              <a:off x="1731440" y="265961"/>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410896" y="468632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a:off x="8670771" y="2237621"/>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a:off x="3657214" y="4856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7346193" y="24545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8717519" y="471605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5568712" y="46626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7"/>
            <p:cNvSpPr/>
            <p:nvPr/>
          </p:nvSpPr>
          <p:spPr>
            <a:xfrm>
              <a:off x="332312" y="31409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7">
  <p:cSld name="CUSTOM_18">
    <p:spTree>
      <p:nvGrpSpPr>
        <p:cNvPr id="1" name="Shape 959"/>
        <p:cNvGrpSpPr/>
        <p:nvPr/>
      </p:nvGrpSpPr>
      <p:grpSpPr>
        <a:xfrm>
          <a:off x="0" y="0"/>
          <a:ext cx="0" cy="0"/>
          <a:chOff x="0" y="0"/>
          <a:chExt cx="0" cy="0"/>
        </a:xfrm>
      </p:grpSpPr>
      <p:sp>
        <p:nvSpPr>
          <p:cNvPr id="960" name="Google Shape;960;p38"/>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961" name="Google Shape;961;p38"/>
          <p:cNvGrpSpPr/>
          <p:nvPr/>
        </p:nvGrpSpPr>
        <p:grpSpPr>
          <a:xfrm>
            <a:off x="294981" y="185952"/>
            <a:ext cx="8402054" cy="4651418"/>
            <a:chOff x="294981" y="185952"/>
            <a:chExt cx="8402054" cy="4651418"/>
          </a:xfrm>
        </p:grpSpPr>
        <p:sp>
          <p:nvSpPr>
            <p:cNvPr id="962" name="Google Shape;962;p38"/>
            <p:cNvSpPr/>
            <p:nvPr/>
          </p:nvSpPr>
          <p:spPr>
            <a:xfrm>
              <a:off x="294981" y="3150223"/>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1454744" y="4448151"/>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455246" y="321738"/>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8610355" y="2111432"/>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1871047" y="321740"/>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6241964" y="185952"/>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367491" y="1245790"/>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347015" y="4750689"/>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8">
  <p:cSld name="CUSTOM_19">
    <p:spTree>
      <p:nvGrpSpPr>
        <p:cNvPr id="1" name="Shape 970"/>
        <p:cNvGrpSpPr/>
        <p:nvPr/>
      </p:nvGrpSpPr>
      <p:grpSpPr>
        <a:xfrm>
          <a:off x="0" y="0"/>
          <a:ext cx="0" cy="0"/>
          <a:chOff x="0" y="0"/>
          <a:chExt cx="0" cy="0"/>
        </a:xfrm>
      </p:grpSpPr>
      <p:sp>
        <p:nvSpPr>
          <p:cNvPr id="971" name="Google Shape;971;p39"/>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972" name="Google Shape;972;p39"/>
          <p:cNvSpPr/>
          <p:nvPr/>
        </p:nvSpPr>
        <p:spPr>
          <a:xfrm>
            <a:off x="277900" y="5053300"/>
            <a:ext cx="8589797"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39"/>
          <p:cNvGrpSpPr/>
          <p:nvPr/>
        </p:nvGrpSpPr>
        <p:grpSpPr>
          <a:xfrm rot="8496144">
            <a:off x="584236" y="4923628"/>
            <a:ext cx="201248" cy="162073"/>
            <a:chOff x="5092300" y="1444675"/>
            <a:chExt cx="125475" cy="101050"/>
          </a:xfrm>
        </p:grpSpPr>
        <p:sp>
          <p:nvSpPr>
            <p:cNvPr id="974" name="Google Shape;974;p39"/>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9"/>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9"/>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39"/>
          <p:cNvGrpSpPr/>
          <p:nvPr/>
        </p:nvGrpSpPr>
        <p:grpSpPr>
          <a:xfrm>
            <a:off x="455991" y="4863587"/>
            <a:ext cx="174045" cy="188161"/>
            <a:chOff x="5066550" y="1672425"/>
            <a:chExt cx="108500" cy="117300"/>
          </a:xfrm>
        </p:grpSpPr>
        <p:sp>
          <p:nvSpPr>
            <p:cNvPr id="978" name="Google Shape;978;p39"/>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9"/>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9"/>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39"/>
          <p:cNvGrpSpPr/>
          <p:nvPr/>
        </p:nvGrpSpPr>
        <p:grpSpPr>
          <a:xfrm>
            <a:off x="216387" y="245453"/>
            <a:ext cx="8567326" cy="4697382"/>
            <a:chOff x="216387" y="245453"/>
            <a:chExt cx="8567326" cy="4697382"/>
          </a:xfrm>
        </p:grpSpPr>
        <p:sp>
          <p:nvSpPr>
            <p:cNvPr id="982" name="Google Shape;982;p39"/>
            <p:cNvSpPr/>
            <p:nvPr/>
          </p:nvSpPr>
          <p:spPr>
            <a:xfrm>
              <a:off x="2188640" y="265961"/>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9"/>
            <p:cNvSpPr/>
            <p:nvPr/>
          </p:nvSpPr>
          <p:spPr>
            <a:xfrm>
              <a:off x="410896" y="400052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9"/>
            <p:cNvSpPr/>
            <p:nvPr/>
          </p:nvSpPr>
          <p:spPr>
            <a:xfrm>
              <a:off x="8522996" y="332171"/>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9"/>
            <p:cNvSpPr/>
            <p:nvPr/>
          </p:nvSpPr>
          <p:spPr>
            <a:xfrm>
              <a:off x="365185" y="3032226"/>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9"/>
            <p:cNvSpPr/>
            <p:nvPr/>
          </p:nvSpPr>
          <p:spPr>
            <a:xfrm>
              <a:off x="3657214" y="4856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9"/>
            <p:cNvSpPr/>
            <p:nvPr/>
          </p:nvSpPr>
          <p:spPr>
            <a:xfrm>
              <a:off x="8738003" y="4440629"/>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9"/>
            <p:cNvSpPr/>
            <p:nvPr/>
          </p:nvSpPr>
          <p:spPr>
            <a:xfrm>
              <a:off x="5814568" y="24545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9"/>
            <p:cNvSpPr/>
            <p:nvPr/>
          </p:nvSpPr>
          <p:spPr>
            <a:xfrm>
              <a:off x="8522994" y="248165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9"/>
            <p:cNvSpPr/>
            <p:nvPr/>
          </p:nvSpPr>
          <p:spPr>
            <a:xfrm>
              <a:off x="8523012" y="8412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9"/>
            <p:cNvSpPr/>
            <p:nvPr/>
          </p:nvSpPr>
          <p:spPr>
            <a:xfrm>
              <a:off x="216387" y="14816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992"/>
        <p:cNvGrpSpPr/>
        <p:nvPr/>
      </p:nvGrpSpPr>
      <p:grpSpPr>
        <a:xfrm>
          <a:off x="0" y="0"/>
          <a:ext cx="0" cy="0"/>
          <a:chOff x="0" y="0"/>
          <a:chExt cx="0" cy="0"/>
        </a:xfrm>
      </p:grpSpPr>
      <p:sp>
        <p:nvSpPr>
          <p:cNvPr id="993" name="Google Shape;993;p40"/>
          <p:cNvSpPr txBox="1">
            <a:spLocks noGrp="1"/>
          </p:cNvSpPr>
          <p:nvPr>
            <p:ph type="title"/>
          </p:nvPr>
        </p:nvSpPr>
        <p:spPr>
          <a:xfrm>
            <a:off x="713100" y="694800"/>
            <a:ext cx="4062900" cy="87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5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94" name="Google Shape;994;p40"/>
          <p:cNvSpPr txBox="1">
            <a:spLocks noGrp="1"/>
          </p:cNvSpPr>
          <p:nvPr>
            <p:ph type="subTitle" idx="1"/>
          </p:nvPr>
        </p:nvSpPr>
        <p:spPr>
          <a:xfrm>
            <a:off x="1114050" y="1514225"/>
            <a:ext cx="3261000" cy="118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95" name="Google Shape;995;p40"/>
          <p:cNvSpPr txBox="1"/>
          <p:nvPr/>
        </p:nvSpPr>
        <p:spPr>
          <a:xfrm>
            <a:off x="1114050" y="3423836"/>
            <a:ext cx="32610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Inter"/>
                <a:ea typeface="Inter"/>
                <a:cs typeface="Inter"/>
                <a:sym typeface="Inter"/>
              </a:rPr>
              <a:t>CREDITS: This presentation template was created by </a:t>
            </a:r>
            <a:r>
              <a:rPr lang="en" sz="1000" b="1">
                <a:solidFill>
                  <a:schemeClr val="dk1"/>
                </a:solidFill>
                <a:uFill>
                  <a:noFill/>
                </a:uFill>
                <a:latin typeface="Inter"/>
                <a:ea typeface="Inter"/>
                <a:cs typeface="Inter"/>
                <a:sym typeface="Inter"/>
                <a:hlinkClick r:id="rId2">
                  <a:extLst>
                    <a:ext uri="{A12FA001-AC4F-418D-AE19-62706E023703}">
                      <ahyp:hlinkClr xmlns:ahyp="http://schemas.microsoft.com/office/drawing/2018/hyperlinkcolor" val="tx"/>
                    </a:ext>
                  </a:extLst>
                </a:hlinkClick>
              </a:rPr>
              <a:t>Slidesgo</a:t>
            </a:r>
            <a:r>
              <a:rPr lang="en" sz="1000">
                <a:solidFill>
                  <a:schemeClr val="dk1"/>
                </a:solidFill>
                <a:latin typeface="Inter"/>
                <a:ea typeface="Inter"/>
                <a:cs typeface="Inter"/>
                <a:sym typeface="Inter"/>
              </a:rPr>
              <a:t>, and includes icons by </a:t>
            </a:r>
            <a:r>
              <a:rPr lang="en" sz="1000" b="1">
                <a:solidFill>
                  <a:schemeClr val="dk1"/>
                </a:solidFill>
                <a:uFill>
                  <a:noFill/>
                </a:uFill>
                <a:latin typeface="Inter"/>
                <a:ea typeface="Inter"/>
                <a:cs typeface="Inter"/>
                <a:sym typeface="Inter"/>
                <a:hlinkClick r:id="rId3">
                  <a:extLst>
                    <a:ext uri="{A12FA001-AC4F-418D-AE19-62706E023703}">
                      <ahyp:hlinkClr xmlns:ahyp="http://schemas.microsoft.com/office/drawing/2018/hyperlinkcolor" val="tx"/>
                    </a:ext>
                  </a:extLst>
                </a:hlinkClick>
              </a:rPr>
              <a:t>Flaticon</a:t>
            </a:r>
            <a:r>
              <a:rPr lang="en" sz="1000" b="1">
                <a:solidFill>
                  <a:schemeClr val="dk1"/>
                </a:solidFill>
                <a:latin typeface="Inter"/>
                <a:ea typeface="Inter"/>
                <a:cs typeface="Inter"/>
                <a:sym typeface="Inter"/>
              </a:rPr>
              <a:t> </a:t>
            </a:r>
            <a:r>
              <a:rPr lang="en" sz="1000">
                <a:solidFill>
                  <a:schemeClr val="dk1"/>
                </a:solidFill>
                <a:latin typeface="Inter"/>
                <a:ea typeface="Inter"/>
                <a:cs typeface="Inter"/>
                <a:sym typeface="Inter"/>
              </a:rPr>
              <a:t>and infographics &amp; images by </a:t>
            </a:r>
            <a:r>
              <a:rPr lang="en" sz="1000" b="1">
                <a:solidFill>
                  <a:schemeClr val="dk1"/>
                </a:solidFill>
                <a:uFill>
                  <a:noFill/>
                </a:uFill>
                <a:latin typeface="Inter"/>
                <a:ea typeface="Inter"/>
                <a:cs typeface="Inter"/>
                <a:sym typeface="Inter"/>
                <a:hlinkClick r:id="rId4">
                  <a:extLst>
                    <a:ext uri="{A12FA001-AC4F-418D-AE19-62706E023703}">
                      <ahyp:hlinkClr xmlns:ahyp="http://schemas.microsoft.com/office/drawing/2018/hyperlinkcolor" val="tx"/>
                    </a:ext>
                  </a:extLst>
                </a:hlinkClick>
              </a:rPr>
              <a:t>Freepik</a:t>
            </a:r>
            <a:endParaRPr sz="1000" b="1">
              <a:solidFill>
                <a:schemeClr val="dk1"/>
              </a:solidFill>
              <a:latin typeface="Inter"/>
              <a:ea typeface="Inter"/>
              <a:cs typeface="Inter"/>
              <a:sym typeface="Inter"/>
            </a:endParaRPr>
          </a:p>
        </p:txBody>
      </p:sp>
      <p:grpSp>
        <p:nvGrpSpPr>
          <p:cNvPr id="996" name="Google Shape;996;p40"/>
          <p:cNvGrpSpPr/>
          <p:nvPr/>
        </p:nvGrpSpPr>
        <p:grpSpPr>
          <a:xfrm>
            <a:off x="370726" y="221037"/>
            <a:ext cx="8386918" cy="4582428"/>
            <a:chOff x="370726" y="221037"/>
            <a:chExt cx="8386918" cy="4582428"/>
          </a:xfrm>
        </p:grpSpPr>
        <p:sp>
          <p:nvSpPr>
            <p:cNvPr id="997" name="Google Shape;997;p40"/>
            <p:cNvSpPr/>
            <p:nvPr/>
          </p:nvSpPr>
          <p:spPr>
            <a:xfrm>
              <a:off x="394911" y="856349"/>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370726" y="2372298"/>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8430763" y="36037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0"/>
            <p:cNvSpPr/>
            <p:nvPr/>
          </p:nvSpPr>
          <p:spPr>
            <a:xfrm>
              <a:off x="391224" y="30622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478578" y="4360242"/>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0"/>
            <p:cNvSpPr/>
            <p:nvPr/>
          </p:nvSpPr>
          <p:spPr>
            <a:xfrm>
              <a:off x="8023319" y="39150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0"/>
            <p:cNvSpPr/>
            <p:nvPr/>
          </p:nvSpPr>
          <p:spPr>
            <a:xfrm>
              <a:off x="8711933" y="11084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8711957" y="296310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0"/>
            <p:cNvSpPr/>
            <p:nvPr/>
          </p:nvSpPr>
          <p:spPr>
            <a:xfrm>
              <a:off x="4776008" y="26670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0"/>
            <p:cNvSpPr/>
            <p:nvPr/>
          </p:nvSpPr>
          <p:spPr>
            <a:xfrm>
              <a:off x="1867290" y="22103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2212574" y="4757756"/>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08"/>
        <p:cNvGrpSpPr/>
        <p:nvPr/>
      </p:nvGrpSpPr>
      <p:grpSpPr>
        <a:xfrm>
          <a:off x="0" y="0"/>
          <a:ext cx="0" cy="0"/>
          <a:chOff x="0" y="0"/>
          <a:chExt cx="0" cy="0"/>
        </a:xfrm>
      </p:grpSpPr>
      <p:grpSp>
        <p:nvGrpSpPr>
          <p:cNvPr id="1009" name="Google Shape;1009;p41"/>
          <p:cNvGrpSpPr/>
          <p:nvPr/>
        </p:nvGrpSpPr>
        <p:grpSpPr>
          <a:xfrm rot="7443102" flipH="1">
            <a:off x="6976294" y="4910461"/>
            <a:ext cx="174907" cy="188420"/>
            <a:chOff x="4572900" y="1559200"/>
            <a:chExt cx="109050" cy="117475"/>
          </a:xfrm>
        </p:grpSpPr>
        <p:sp>
          <p:nvSpPr>
            <p:cNvPr id="1010" name="Google Shape;1010;p41"/>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1"/>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41"/>
          <p:cNvSpPr/>
          <p:nvPr/>
        </p:nvSpPr>
        <p:spPr>
          <a:xfrm flipH="1">
            <a:off x="6342481" y="5053300"/>
            <a:ext cx="1781278"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41"/>
          <p:cNvGrpSpPr/>
          <p:nvPr/>
        </p:nvGrpSpPr>
        <p:grpSpPr>
          <a:xfrm rot="-8496144" flipH="1">
            <a:off x="7511026" y="4923628"/>
            <a:ext cx="201248" cy="162073"/>
            <a:chOff x="5092300" y="1444675"/>
            <a:chExt cx="125475" cy="101050"/>
          </a:xfrm>
        </p:grpSpPr>
        <p:sp>
          <p:nvSpPr>
            <p:cNvPr id="1015" name="Google Shape;1015;p41"/>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1"/>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41"/>
          <p:cNvGrpSpPr/>
          <p:nvPr/>
        </p:nvGrpSpPr>
        <p:grpSpPr>
          <a:xfrm flipH="1">
            <a:off x="7666474" y="4863587"/>
            <a:ext cx="174045" cy="188161"/>
            <a:chOff x="5066550" y="1672425"/>
            <a:chExt cx="108500" cy="117300"/>
          </a:xfrm>
        </p:grpSpPr>
        <p:sp>
          <p:nvSpPr>
            <p:cNvPr id="1019" name="Google Shape;1019;p41"/>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41"/>
          <p:cNvGrpSpPr/>
          <p:nvPr/>
        </p:nvGrpSpPr>
        <p:grpSpPr>
          <a:xfrm flipH="1">
            <a:off x="406710" y="179228"/>
            <a:ext cx="8397489" cy="4675948"/>
            <a:chOff x="406710" y="179228"/>
            <a:chExt cx="8397489" cy="4675948"/>
          </a:xfrm>
        </p:grpSpPr>
        <p:sp>
          <p:nvSpPr>
            <p:cNvPr id="1023" name="Google Shape;1023;p41"/>
            <p:cNvSpPr/>
            <p:nvPr/>
          </p:nvSpPr>
          <p:spPr>
            <a:xfrm>
              <a:off x="2486615" y="1997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1"/>
            <p:cNvSpPr/>
            <p:nvPr/>
          </p:nvSpPr>
          <p:spPr>
            <a:xfrm>
              <a:off x="410896" y="468632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1"/>
            <p:cNvSpPr/>
            <p:nvPr/>
          </p:nvSpPr>
          <p:spPr>
            <a:xfrm>
              <a:off x="6519285" y="37054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8638971" y="1281671"/>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406710" y="352860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3293126" y="4661679"/>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5764203" y="4682154"/>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5381368" y="1792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8717519" y="350811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4667612" y="46616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406712" y="20766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41"/>
          <p:cNvGrpSpPr/>
          <p:nvPr/>
        </p:nvGrpSpPr>
        <p:grpSpPr>
          <a:xfrm>
            <a:off x="590951" y="336141"/>
            <a:ext cx="495059" cy="553007"/>
            <a:chOff x="4543425" y="1438150"/>
            <a:chExt cx="420325" cy="469525"/>
          </a:xfrm>
        </p:grpSpPr>
        <p:sp>
          <p:nvSpPr>
            <p:cNvPr id="1035" name="Google Shape;1035;p41"/>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1"/>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1"/>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41"/>
          <p:cNvGrpSpPr/>
          <p:nvPr/>
        </p:nvGrpSpPr>
        <p:grpSpPr>
          <a:xfrm rot="-4500129">
            <a:off x="8183032" y="539246"/>
            <a:ext cx="495068" cy="553017"/>
            <a:chOff x="4543425" y="1438150"/>
            <a:chExt cx="420325" cy="469525"/>
          </a:xfrm>
        </p:grpSpPr>
        <p:sp>
          <p:nvSpPr>
            <p:cNvPr id="1045" name="Google Shape;1045;p41"/>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1"/>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1"/>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1"/>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1"/>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1"/>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1"/>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1"/>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1"/>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054"/>
        <p:cNvGrpSpPr/>
        <p:nvPr/>
      </p:nvGrpSpPr>
      <p:grpSpPr>
        <a:xfrm>
          <a:off x="0" y="0"/>
          <a:ext cx="0" cy="0"/>
          <a:chOff x="0" y="0"/>
          <a:chExt cx="0" cy="0"/>
        </a:xfrm>
      </p:grpSpPr>
      <p:sp>
        <p:nvSpPr>
          <p:cNvPr id="1055" name="Google Shape;1055;p42"/>
          <p:cNvSpPr/>
          <p:nvPr/>
        </p:nvSpPr>
        <p:spPr>
          <a:xfrm flipH="1">
            <a:off x="394841" y="5053300"/>
            <a:ext cx="8355910"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42"/>
          <p:cNvGrpSpPr/>
          <p:nvPr/>
        </p:nvGrpSpPr>
        <p:grpSpPr>
          <a:xfrm>
            <a:off x="1432831" y="4161319"/>
            <a:ext cx="552492" cy="881934"/>
            <a:chOff x="894125" y="2648175"/>
            <a:chExt cx="497875" cy="794750"/>
          </a:xfrm>
        </p:grpSpPr>
        <p:sp>
          <p:nvSpPr>
            <p:cNvPr id="1057" name="Google Shape;1057;p42"/>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2"/>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2"/>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2"/>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2"/>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2"/>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2"/>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42"/>
          <p:cNvGrpSpPr/>
          <p:nvPr/>
        </p:nvGrpSpPr>
        <p:grpSpPr>
          <a:xfrm>
            <a:off x="642289" y="3937826"/>
            <a:ext cx="701854" cy="1120359"/>
            <a:chOff x="894125" y="2648175"/>
            <a:chExt cx="497875" cy="794750"/>
          </a:xfrm>
        </p:grpSpPr>
        <p:sp>
          <p:nvSpPr>
            <p:cNvPr id="1065" name="Google Shape;1065;p42"/>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2"/>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2"/>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2"/>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2"/>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2"/>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2"/>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42"/>
          <p:cNvGrpSpPr/>
          <p:nvPr/>
        </p:nvGrpSpPr>
        <p:grpSpPr>
          <a:xfrm flipH="1">
            <a:off x="313485" y="275936"/>
            <a:ext cx="8530211" cy="4191898"/>
            <a:chOff x="313485" y="275936"/>
            <a:chExt cx="8530211" cy="4191898"/>
          </a:xfrm>
        </p:grpSpPr>
        <p:sp>
          <p:nvSpPr>
            <p:cNvPr id="1073" name="Google Shape;1073;p42"/>
            <p:cNvSpPr/>
            <p:nvPr/>
          </p:nvSpPr>
          <p:spPr>
            <a:xfrm flipH="1">
              <a:off x="7089435" y="2759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2"/>
            <p:cNvSpPr/>
            <p:nvPr/>
          </p:nvSpPr>
          <p:spPr>
            <a:xfrm flipH="1">
              <a:off x="8757016" y="4381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2"/>
            <p:cNvSpPr/>
            <p:nvPr/>
          </p:nvSpPr>
          <p:spPr>
            <a:xfrm flipH="1">
              <a:off x="3822961" y="31820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2"/>
            <p:cNvSpPr/>
            <p:nvPr/>
          </p:nvSpPr>
          <p:spPr>
            <a:xfrm flipH="1">
              <a:off x="400167" y="193595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2"/>
            <p:cNvSpPr/>
            <p:nvPr/>
          </p:nvSpPr>
          <p:spPr>
            <a:xfrm flipH="1">
              <a:off x="313485" y="429446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2"/>
            <p:cNvSpPr/>
            <p:nvPr/>
          </p:nvSpPr>
          <p:spPr>
            <a:xfrm flipH="1">
              <a:off x="518721" y="499051"/>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2"/>
            <p:cNvSpPr/>
            <p:nvPr/>
          </p:nvSpPr>
          <p:spPr>
            <a:xfrm flipH="1">
              <a:off x="8630171" y="29451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2"/>
          <p:cNvGrpSpPr/>
          <p:nvPr/>
        </p:nvGrpSpPr>
        <p:grpSpPr>
          <a:xfrm rot="4499967">
            <a:off x="957381" y="426493"/>
            <a:ext cx="293031" cy="226009"/>
            <a:chOff x="5483150" y="2495300"/>
            <a:chExt cx="195325" cy="150650"/>
          </a:xfrm>
        </p:grpSpPr>
        <p:sp>
          <p:nvSpPr>
            <p:cNvPr id="1081" name="Google Shape;1081;p42"/>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2"/>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2"/>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42"/>
          <p:cNvGrpSpPr/>
          <p:nvPr/>
        </p:nvGrpSpPr>
        <p:grpSpPr>
          <a:xfrm rot="1800013">
            <a:off x="569018" y="332593"/>
            <a:ext cx="288412" cy="230579"/>
            <a:chOff x="5243250" y="2506925"/>
            <a:chExt cx="192250" cy="153700"/>
          </a:xfrm>
        </p:grpSpPr>
        <p:sp>
          <p:nvSpPr>
            <p:cNvPr id="1085" name="Google Shape;1085;p42"/>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2"/>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2"/>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91"/>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092"/>
        <p:cNvGrpSpPr/>
        <p:nvPr/>
      </p:nvGrpSpPr>
      <p:grpSpPr>
        <a:xfrm>
          <a:off x="0" y="0"/>
          <a:ext cx="0" cy="0"/>
          <a:chOff x="0" y="0"/>
          <a:chExt cx="0" cy="0"/>
        </a:xfrm>
      </p:grpSpPr>
      <p:sp>
        <p:nvSpPr>
          <p:cNvPr id="1093" name="Google Shape;1093;p4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5"/>
          <p:cNvSpPr txBox="1">
            <a:spLocks noGrp="1"/>
          </p:cNvSpPr>
          <p:nvPr>
            <p:ph type="subTitle" idx="1"/>
          </p:nvPr>
        </p:nvSpPr>
        <p:spPr>
          <a:xfrm>
            <a:off x="1741325" y="1839234"/>
            <a:ext cx="3941100" cy="78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5" name="Google Shape;65;p5"/>
          <p:cNvSpPr txBox="1">
            <a:spLocks noGrp="1"/>
          </p:cNvSpPr>
          <p:nvPr>
            <p:ph type="subTitle" idx="2"/>
          </p:nvPr>
        </p:nvSpPr>
        <p:spPr>
          <a:xfrm>
            <a:off x="1741325" y="3546187"/>
            <a:ext cx="3941100" cy="78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6" name="Google Shape;66;p5"/>
          <p:cNvSpPr txBox="1">
            <a:spLocks noGrp="1"/>
          </p:cNvSpPr>
          <p:nvPr>
            <p:ph type="subTitle" idx="3"/>
          </p:nvPr>
        </p:nvSpPr>
        <p:spPr>
          <a:xfrm>
            <a:off x="1741325" y="1458775"/>
            <a:ext cx="39411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67" name="Google Shape;67;p5"/>
          <p:cNvSpPr txBox="1">
            <a:spLocks noGrp="1"/>
          </p:cNvSpPr>
          <p:nvPr>
            <p:ph type="subTitle" idx="4"/>
          </p:nvPr>
        </p:nvSpPr>
        <p:spPr>
          <a:xfrm>
            <a:off x="1741325" y="3165788"/>
            <a:ext cx="39411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68" name="Google Shape;68;p5"/>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69" name="Google Shape;69;p5"/>
          <p:cNvGrpSpPr/>
          <p:nvPr/>
        </p:nvGrpSpPr>
        <p:grpSpPr>
          <a:xfrm>
            <a:off x="283401" y="179240"/>
            <a:ext cx="8538724" cy="4716822"/>
            <a:chOff x="283401" y="179240"/>
            <a:chExt cx="8538724" cy="4716822"/>
          </a:xfrm>
        </p:grpSpPr>
        <p:sp>
          <p:nvSpPr>
            <p:cNvPr id="70" name="Google Shape;70;p5"/>
            <p:cNvSpPr/>
            <p:nvPr/>
          </p:nvSpPr>
          <p:spPr>
            <a:xfrm>
              <a:off x="8783788" y="382601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647553" y="4447666"/>
              <a:ext cx="303549" cy="303519"/>
            </a:xfrm>
            <a:custGeom>
              <a:avLst/>
              <a:gdLst/>
              <a:ahLst/>
              <a:cxnLst/>
              <a:rect l="l" t="t" r="r" b="b"/>
              <a:pathLst>
                <a:path w="10309" h="10308" extrusionOk="0">
                  <a:moveTo>
                    <a:pt x="4104" y="0"/>
                  </a:moveTo>
                  <a:lnTo>
                    <a:pt x="4104" y="4137"/>
                  </a:lnTo>
                  <a:lnTo>
                    <a:pt x="1" y="4137"/>
                  </a:lnTo>
                  <a:lnTo>
                    <a:pt x="1" y="6205"/>
                  </a:lnTo>
                  <a:lnTo>
                    <a:pt x="4104" y="6205"/>
                  </a:lnTo>
                  <a:lnTo>
                    <a:pt x="4104" y="10308"/>
                  </a:lnTo>
                  <a:lnTo>
                    <a:pt x="6172" y="10308"/>
                  </a:lnTo>
                  <a:lnTo>
                    <a:pt x="6172" y="6205"/>
                  </a:lnTo>
                  <a:lnTo>
                    <a:pt x="10308" y="6205"/>
                  </a:lnTo>
                  <a:lnTo>
                    <a:pt x="10308" y="4137"/>
                  </a:lnTo>
                  <a:lnTo>
                    <a:pt x="6172" y="4137"/>
                  </a:lnTo>
                  <a:lnTo>
                    <a:pt x="61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329090" y="5970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2495775" y="45127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283401" y="3014313"/>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1101217" y="332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5006234" y="1792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8406610" y="4945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8587209" y="2309767"/>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4751016" y="485038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5"/>
          <p:cNvGrpSpPr/>
          <p:nvPr/>
        </p:nvGrpSpPr>
        <p:grpSpPr>
          <a:xfrm rot="-3599993">
            <a:off x="8343316" y="1043291"/>
            <a:ext cx="495057" cy="553005"/>
            <a:chOff x="4543425" y="1438150"/>
            <a:chExt cx="420325" cy="469525"/>
          </a:xfrm>
        </p:grpSpPr>
        <p:sp>
          <p:nvSpPr>
            <p:cNvPr id="81" name="Google Shape;81;p5"/>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5"/>
        <p:cNvGrpSpPr/>
        <p:nvPr/>
      </p:nvGrpSpPr>
      <p:grpSpPr>
        <a:xfrm>
          <a:off x="0" y="0"/>
          <a:ext cx="0" cy="0"/>
          <a:chOff x="0" y="0"/>
          <a:chExt cx="0" cy="0"/>
        </a:xfrm>
      </p:grpSpPr>
      <p:sp>
        <p:nvSpPr>
          <p:cNvPr id="126" name="Google Shape;126;p7"/>
          <p:cNvSpPr txBox="1">
            <a:spLocks noGrp="1"/>
          </p:cNvSpPr>
          <p:nvPr>
            <p:ph type="body" idx="1"/>
          </p:nvPr>
        </p:nvSpPr>
        <p:spPr>
          <a:xfrm>
            <a:off x="4442650" y="2283463"/>
            <a:ext cx="3886800" cy="1987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Char char="●"/>
              <a:defRPr>
                <a:solidFill>
                  <a:srgbClr val="434343"/>
                </a:solidFill>
              </a:defRPr>
            </a:lvl1pPr>
            <a:lvl2pPr marL="914400" lvl="1" indent="-317500" rtl="0">
              <a:lnSpc>
                <a:spcPct val="115000"/>
              </a:lnSpc>
              <a:spcBef>
                <a:spcPts val="0"/>
              </a:spcBef>
              <a:spcAft>
                <a:spcPts val="0"/>
              </a:spcAft>
              <a:buSzPts val="1400"/>
              <a:buChar char="○"/>
              <a:defRPr>
                <a:solidFill>
                  <a:srgbClr val="434343"/>
                </a:solidFill>
              </a:defRPr>
            </a:lvl2pPr>
            <a:lvl3pPr marL="1371600" lvl="2" indent="-317500" rtl="0">
              <a:lnSpc>
                <a:spcPct val="115000"/>
              </a:lnSpc>
              <a:spcBef>
                <a:spcPts val="1600"/>
              </a:spcBef>
              <a:spcAft>
                <a:spcPts val="0"/>
              </a:spcAft>
              <a:buSzPts val="1400"/>
              <a:buChar char="■"/>
              <a:defRPr>
                <a:solidFill>
                  <a:srgbClr val="434343"/>
                </a:solidFill>
              </a:defRPr>
            </a:lvl3pPr>
            <a:lvl4pPr marL="1828800" lvl="3" indent="-317500" rtl="0">
              <a:lnSpc>
                <a:spcPct val="115000"/>
              </a:lnSpc>
              <a:spcBef>
                <a:spcPts val="1600"/>
              </a:spcBef>
              <a:spcAft>
                <a:spcPts val="0"/>
              </a:spcAft>
              <a:buSzPts val="1400"/>
              <a:buChar char="●"/>
              <a:defRPr>
                <a:solidFill>
                  <a:srgbClr val="434343"/>
                </a:solidFill>
              </a:defRPr>
            </a:lvl4pPr>
            <a:lvl5pPr marL="2286000" lvl="4" indent="-317500" rtl="0">
              <a:lnSpc>
                <a:spcPct val="115000"/>
              </a:lnSpc>
              <a:spcBef>
                <a:spcPts val="1600"/>
              </a:spcBef>
              <a:spcAft>
                <a:spcPts val="0"/>
              </a:spcAft>
              <a:buSzPts val="1400"/>
              <a:buChar char="○"/>
              <a:defRPr>
                <a:solidFill>
                  <a:srgbClr val="434343"/>
                </a:solidFill>
              </a:defRPr>
            </a:lvl5pPr>
            <a:lvl6pPr marL="2743200" lvl="5" indent="-317500" rtl="0">
              <a:lnSpc>
                <a:spcPct val="115000"/>
              </a:lnSpc>
              <a:spcBef>
                <a:spcPts val="1600"/>
              </a:spcBef>
              <a:spcAft>
                <a:spcPts val="0"/>
              </a:spcAft>
              <a:buSzPts val="1400"/>
              <a:buChar char="■"/>
              <a:defRPr>
                <a:solidFill>
                  <a:srgbClr val="434343"/>
                </a:solidFill>
              </a:defRPr>
            </a:lvl6pPr>
            <a:lvl7pPr marL="3200400" lvl="6" indent="-317500" rtl="0">
              <a:lnSpc>
                <a:spcPct val="115000"/>
              </a:lnSpc>
              <a:spcBef>
                <a:spcPts val="1600"/>
              </a:spcBef>
              <a:spcAft>
                <a:spcPts val="0"/>
              </a:spcAft>
              <a:buSzPts val="1400"/>
              <a:buChar char="●"/>
              <a:defRPr>
                <a:solidFill>
                  <a:srgbClr val="434343"/>
                </a:solidFill>
              </a:defRPr>
            </a:lvl7pPr>
            <a:lvl8pPr marL="3657600" lvl="7" indent="-317500" rtl="0">
              <a:lnSpc>
                <a:spcPct val="115000"/>
              </a:lnSpc>
              <a:spcBef>
                <a:spcPts val="1600"/>
              </a:spcBef>
              <a:spcAft>
                <a:spcPts val="0"/>
              </a:spcAft>
              <a:buSzPts val="1400"/>
              <a:buChar char="○"/>
              <a:defRPr>
                <a:solidFill>
                  <a:srgbClr val="434343"/>
                </a:solidFill>
              </a:defRPr>
            </a:lvl8pPr>
            <a:lvl9pPr marL="4114800" lvl="8" indent="-317500" rtl="0">
              <a:lnSpc>
                <a:spcPct val="115000"/>
              </a:lnSpc>
              <a:spcBef>
                <a:spcPts val="1600"/>
              </a:spcBef>
              <a:spcAft>
                <a:spcPts val="1600"/>
              </a:spcAft>
              <a:buSzPts val="1400"/>
              <a:buChar char="■"/>
              <a:defRPr>
                <a:solidFill>
                  <a:srgbClr val="434343"/>
                </a:solidFill>
              </a:defRPr>
            </a:lvl9pPr>
          </a:lstStyle>
          <a:p>
            <a:endParaRPr/>
          </a:p>
        </p:txBody>
      </p:sp>
      <p:sp>
        <p:nvSpPr>
          <p:cNvPr id="127" name="Google Shape;127;p7"/>
          <p:cNvSpPr txBox="1">
            <a:spLocks noGrp="1"/>
          </p:cNvSpPr>
          <p:nvPr>
            <p:ph type="title"/>
          </p:nvPr>
        </p:nvSpPr>
        <p:spPr>
          <a:xfrm>
            <a:off x="4435700" y="872838"/>
            <a:ext cx="3886800" cy="1185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128" name="Google Shape;128;p7"/>
          <p:cNvSpPr>
            <a:spLocks noGrp="1"/>
          </p:cNvSpPr>
          <p:nvPr>
            <p:ph type="pic" idx="2"/>
          </p:nvPr>
        </p:nvSpPr>
        <p:spPr>
          <a:xfrm>
            <a:off x="814550" y="973650"/>
            <a:ext cx="3196200" cy="3196200"/>
          </a:xfrm>
          <a:prstGeom prst="ellipse">
            <a:avLst/>
          </a:prstGeom>
          <a:noFill/>
          <a:ln>
            <a:noFill/>
          </a:ln>
        </p:spPr>
      </p:sp>
      <p:grpSp>
        <p:nvGrpSpPr>
          <p:cNvPr id="129" name="Google Shape;129;p7"/>
          <p:cNvGrpSpPr/>
          <p:nvPr/>
        </p:nvGrpSpPr>
        <p:grpSpPr>
          <a:xfrm>
            <a:off x="382735" y="356028"/>
            <a:ext cx="8440464" cy="4548198"/>
            <a:chOff x="382735" y="356028"/>
            <a:chExt cx="8440464" cy="4548198"/>
          </a:xfrm>
        </p:grpSpPr>
        <p:sp>
          <p:nvSpPr>
            <p:cNvPr id="130" name="Google Shape;130;p7"/>
            <p:cNvSpPr/>
            <p:nvPr/>
          </p:nvSpPr>
          <p:spPr>
            <a:xfrm flipH="1">
              <a:off x="6098835" y="5045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7"/>
            <p:cNvSpPr/>
            <p:nvPr/>
          </p:nvSpPr>
          <p:spPr>
            <a:xfrm flipH="1">
              <a:off x="8723177" y="305477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7"/>
            <p:cNvSpPr/>
            <p:nvPr/>
          </p:nvSpPr>
          <p:spPr>
            <a:xfrm flipH="1">
              <a:off x="2530737" y="45436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7"/>
            <p:cNvSpPr/>
            <p:nvPr/>
          </p:nvSpPr>
          <p:spPr>
            <a:xfrm flipH="1">
              <a:off x="8537895" y="48175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flipH="1">
              <a:off x="8777489" y="12343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flipH="1">
              <a:off x="4010753" y="4768279"/>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flipH="1">
              <a:off x="3722861" y="3560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flipH="1">
              <a:off x="1423405" y="53949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flipH="1">
              <a:off x="469417" y="1442492"/>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flipH="1">
              <a:off x="382735" y="2858440"/>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flipH="1">
              <a:off x="6426033" y="457363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flipH="1">
              <a:off x="540159" y="4427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flipH="1">
              <a:off x="8191984" y="3925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43"/>
        <p:cNvGrpSpPr/>
        <p:nvPr/>
      </p:nvGrpSpPr>
      <p:grpSpPr>
        <a:xfrm>
          <a:off x="0" y="0"/>
          <a:ext cx="0" cy="0"/>
          <a:chOff x="0" y="0"/>
          <a:chExt cx="0" cy="0"/>
        </a:xfrm>
      </p:grpSpPr>
      <p:sp>
        <p:nvSpPr>
          <p:cNvPr id="144" name="Google Shape;144;p8"/>
          <p:cNvSpPr txBox="1">
            <a:spLocks noGrp="1"/>
          </p:cNvSpPr>
          <p:nvPr>
            <p:ph type="title"/>
          </p:nvPr>
        </p:nvSpPr>
        <p:spPr>
          <a:xfrm>
            <a:off x="1279850" y="539500"/>
            <a:ext cx="6584100" cy="25293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45" name="Google Shape;145;p8"/>
          <p:cNvGrpSpPr/>
          <p:nvPr/>
        </p:nvGrpSpPr>
        <p:grpSpPr>
          <a:xfrm>
            <a:off x="324664" y="245440"/>
            <a:ext cx="8493155" cy="4129096"/>
            <a:chOff x="324664" y="245440"/>
            <a:chExt cx="8493155" cy="4129096"/>
          </a:xfrm>
        </p:grpSpPr>
        <p:sp>
          <p:nvSpPr>
            <p:cNvPr id="146" name="Google Shape;146;p8"/>
            <p:cNvSpPr/>
            <p:nvPr/>
          </p:nvSpPr>
          <p:spPr>
            <a:xfrm>
              <a:off x="8709824" y="4336199"/>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8514300" y="539502"/>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8387436" y="28506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324675" y="3554626"/>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542816" y="5607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3653633" y="2454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7095922" y="2659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8706145" y="1707392"/>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324664" y="170738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5"/>
        <p:cNvGrpSpPr/>
        <p:nvPr/>
      </p:nvGrpSpPr>
      <p:grpSpPr>
        <a:xfrm>
          <a:off x="0" y="0"/>
          <a:ext cx="0" cy="0"/>
          <a:chOff x="0" y="0"/>
          <a:chExt cx="0" cy="0"/>
        </a:xfrm>
      </p:grpSpPr>
      <p:sp>
        <p:nvSpPr>
          <p:cNvPr id="156" name="Google Shape;156;p9"/>
          <p:cNvSpPr txBox="1">
            <a:spLocks noGrp="1"/>
          </p:cNvSpPr>
          <p:nvPr>
            <p:ph type="subTitle" idx="1"/>
          </p:nvPr>
        </p:nvSpPr>
        <p:spPr>
          <a:xfrm>
            <a:off x="2126250" y="2026990"/>
            <a:ext cx="4891800" cy="185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dk1"/>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157" name="Google Shape;157;p9"/>
          <p:cNvSpPr txBox="1">
            <a:spLocks noGrp="1"/>
          </p:cNvSpPr>
          <p:nvPr>
            <p:ph type="title"/>
          </p:nvPr>
        </p:nvSpPr>
        <p:spPr>
          <a:xfrm>
            <a:off x="2126100" y="1258313"/>
            <a:ext cx="4891800" cy="768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4000" b="1"/>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158" name="Google Shape;158;p9"/>
          <p:cNvGrpSpPr/>
          <p:nvPr/>
        </p:nvGrpSpPr>
        <p:grpSpPr>
          <a:xfrm>
            <a:off x="399075" y="245440"/>
            <a:ext cx="8418956" cy="4570805"/>
            <a:chOff x="399075" y="245440"/>
            <a:chExt cx="8418956" cy="4570805"/>
          </a:xfrm>
        </p:grpSpPr>
        <p:sp>
          <p:nvSpPr>
            <p:cNvPr id="159" name="Google Shape;159;p9"/>
            <p:cNvSpPr/>
            <p:nvPr/>
          </p:nvSpPr>
          <p:spPr>
            <a:xfrm flipH="1">
              <a:off x="402745" y="40988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flipH="1">
              <a:off x="6057132" y="387741"/>
              <a:ext cx="303549" cy="303519"/>
            </a:xfrm>
            <a:custGeom>
              <a:avLst/>
              <a:gdLst/>
              <a:ahLst/>
              <a:cxnLst/>
              <a:rect l="l" t="t" r="r" b="b"/>
              <a:pathLst>
                <a:path w="10309" h="10308" extrusionOk="0">
                  <a:moveTo>
                    <a:pt x="4104" y="0"/>
                  </a:moveTo>
                  <a:lnTo>
                    <a:pt x="4104" y="4137"/>
                  </a:lnTo>
                  <a:lnTo>
                    <a:pt x="1" y="4137"/>
                  </a:lnTo>
                  <a:lnTo>
                    <a:pt x="1" y="6205"/>
                  </a:lnTo>
                  <a:lnTo>
                    <a:pt x="4104" y="6205"/>
                  </a:lnTo>
                  <a:lnTo>
                    <a:pt x="4104" y="10308"/>
                  </a:lnTo>
                  <a:lnTo>
                    <a:pt x="6172" y="10308"/>
                  </a:lnTo>
                  <a:lnTo>
                    <a:pt x="6172" y="6205"/>
                  </a:lnTo>
                  <a:lnTo>
                    <a:pt x="10308" y="6205"/>
                  </a:lnTo>
                  <a:lnTo>
                    <a:pt x="10308" y="4137"/>
                  </a:lnTo>
                  <a:lnTo>
                    <a:pt x="6172" y="4137"/>
                  </a:lnTo>
                  <a:lnTo>
                    <a:pt x="61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flipH="1">
              <a:off x="444778" y="26962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flipH="1">
              <a:off x="8772322" y="266680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flipH="1">
              <a:off x="8435211" y="332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flipH="1">
              <a:off x="3855569" y="2454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flipH="1">
              <a:off x="399075" y="2659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flipH="1">
              <a:off x="399087" y="1493517"/>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flipH="1">
              <a:off x="2952618" y="472956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flipH="1">
              <a:off x="5926604" y="45852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9"/>
        <p:cNvGrpSpPr/>
        <p:nvPr/>
      </p:nvGrpSpPr>
      <p:grpSpPr>
        <a:xfrm>
          <a:off x="0" y="0"/>
          <a:ext cx="0" cy="0"/>
          <a:chOff x="0" y="0"/>
          <a:chExt cx="0" cy="0"/>
        </a:xfrm>
      </p:grpSpPr>
      <p:sp>
        <p:nvSpPr>
          <p:cNvPr id="170" name="Google Shape;170;p10"/>
          <p:cNvSpPr txBox="1">
            <a:spLocks noGrp="1"/>
          </p:cNvSpPr>
          <p:nvPr>
            <p:ph type="title"/>
          </p:nvPr>
        </p:nvSpPr>
        <p:spPr>
          <a:xfrm>
            <a:off x="713225" y="2658725"/>
            <a:ext cx="3476100" cy="2157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500"/>
              <a:buNone/>
              <a:defRPr sz="3000"/>
            </a:lvl1pPr>
            <a:lvl2pPr lvl="1" algn="ctr" rtl="0">
              <a:spcBef>
                <a:spcPts val="0"/>
              </a:spcBef>
              <a:spcAft>
                <a:spcPts val="0"/>
              </a:spcAft>
              <a:buClr>
                <a:schemeClr val="accent2"/>
              </a:buClr>
              <a:buSzPts val="3500"/>
              <a:buNone/>
              <a:defRPr>
                <a:solidFill>
                  <a:schemeClr val="accent2"/>
                </a:solidFill>
              </a:defRPr>
            </a:lvl2pPr>
            <a:lvl3pPr lvl="2" algn="ctr" rtl="0">
              <a:spcBef>
                <a:spcPts val="0"/>
              </a:spcBef>
              <a:spcAft>
                <a:spcPts val="0"/>
              </a:spcAft>
              <a:buClr>
                <a:schemeClr val="accent2"/>
              </a:buClr>
              <a:buSzPts val="3500"/>
              <a:buNone/>
              <a:defRPr>
                <a:solidFill>
                  <a:schemeClr val="accent2"/>
                </a:solidFill>
              </a:defRPr>
            </a:lvl3pPr>
            <a:lvl4pPr lvl="3" algn="ctr" rtl="0">
              <a:spcBef>
                <a:spcPts val="0"/>
              </a:spcBef>
              <a:spcAft>
                <a:spcPts val="0"/>
              </a:spcAft>
              <a:buClr>
                <a:schemeClr val="accent2"/>
              </a:buClr>
              <a:buSzPts val="3500"/>
              <a:buNone/>
              <a:defRPr>
                <a:solidFill>
                  <a:schemeClr val="accent2"/>
                </a:solidFill>
              </a:defRPr>
            </a:lvl4pPr>
            <a:lvl5pPr lvl="4" algn="ctr" rtl="0">
              <a:spcBef>
                <a:spcPts val="0"/>
              </a:spcBef>
              <a:spcAft>
                <a:spcPts val="0"/>
              </a:spcAft>
              <a:buClr>
                <a:schemeClr val="accent2"/>
              </a:buClr>
              <a:buSzPts val="3500"/>
              <a:buNone/>
              <a:defRPr>
                <a:solidFill>
                  <a:schemeClr val="accent2"/>
                </a:solidFill>
              </a:defRPr>
            </a:lvl5pPr>
            <a:lvl6pPr lvl="5" algn="ctr" rtl="0">
              <a:spcBef>
                <a:spcPts val="0"/>
              </a:spcBef>
              <a:spcAft>
                <a:spcPts val="0"/>
              </a:spcAft>
              <a:buClr>
                <a:schemeClr val="accent2"/>
              </a:buClr>
              <a:buSzPts val="3500"/>
              <a:buNone/>
              <a:defRPr>
                <a:solidFill>
                  <a:schemeClr val="accent2"/>
                </a:solidFill>
              </a:defRPr>
            </a:lvl6pPr>
            <a:lvl7pPr lvl="6" algn="ctr" rtl="0">
              <a:spcBef>
                <a:spcPts val="0"/>
              </a:spcBef>
              <a:spcAft>
                <a:spcPts val="0"/>
              </a:spcAft>
              <a:buClr>
                <a:schemeClr val="accent2"/>
              </a:buClr>
              <a:buSzPts val="3500"/>
              <a:buNone/>
              <a:defRPr>
                <a:solidFill>
                  <a:schemeClr val="accent2"/>
                </a:solidFill>
              </a:defRPr>
            </a:lvl7pPr>
            <a:lvl8pPr lvl="7" algn="ctr" rtl="0">
              <a:spcBef>
                <a:spcPts val="0"/>
              </a:spcBef>
              <a:spcAft>
                <a:spcPts val="0"/>
              </a:spcAft>
              <a:buClr>
                <a:schemeClr val="accent2"/>
              </a:buClr>
              <a:buSzPts val="3500"/>
              <a:buNone/>
              <a:defRPr>
                <a:solidFill>
                  <a:schemeClr val="accent2"/>
                </a:solidFill>
              </a:defRPr>
            </a:lvl8pPr>
            <a:lvl9pPr lvl="8" algn="ctr" rtl="0">
              <a:spcBef>
                <a:spcPts val="0"/>
              </a:spcBef>
              <a:spcAft>
                <a:spcPts val="0"/>
              </a:spcAft>
              <a:buClr>
                <a:schemeClr val="accent2"/>
              </a:buClr>
              <a:buSzPts val="3500"/>
              <a:buNone/>
              <a:defRPr>
                <a:solidFill>
                  <a:schemeClr val="accent2"/>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71"/>
        <p:cNvGrpSpPr/>
        <p:nvPr/>
      </p:nvGrpSpPr>
      <p:grpSpPr>
        <a:xfrm>
          <a:off x="0" y="0"/>
          <a:ext cx="0" cy="0"/>
          <a:chOff x="0" y="0"/>
          <a:chExt cx="0" cy="0"/>
        </a:xfrm>
      </p:grpSpPr>
      <p:sp>
        <p:nvSpPr>
          <p:cNvPr id="172" name="Google Shape;172;p11"/>
          <p:cNvSpPr txBox="1">
            <a:spLocks noGrp="1"/>
          </p:cNvSpPr>
          <p:nvPr>
            <p:ph type="title" hasCustomPrompt="1"/>
          </p:nvPr>
        </p:nvSpPr>
        <p:spPr>
          <a:xfrm>
            <a:off x="827300" y="575500"/>
            <a:ext cx="4109700" cy="1356900"/>
          </a:xfrm>
          <a:prstGeom prst="rect">
            <a:avLst/>
          </a:prstGeom>
        </p:spPr>
        <p:txBody>
          <a:bodyPr spcFirstLastPara="1" wrap="square" lIns="91425" tIns="91425" rIns="91425" bIns="91425" anchor="ctr" anchorCtr="0">
            <a:noAutofit/>
          </a:bodyPr>
          <a:lstStyle>
            <a:lvl1pPr lvl="0">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73" name="Google Shape;173;p11"/>
          <p:cNvSpPr txBox="1">
            <a:spLocks noGrp="1"/>
          </p:cNvSpPr>
          <p:nvPr>
            <p:ph type="subTitle" idx="1"/>
          </p:nvPr>
        </p:nvSpPr>
        <p:spPr>
          <a:xfrm>
            <a:off x="827300" y="2146900"/>
            <a:ext cx="4109700" cy="62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174" name="Google Shape;174;p11"/>
          <p:cNvGrpSpPr/>
          <p:nvPr/>
        </p:nvGrpSpPr>
        <p:grpSpPr>
          <a:xfrm>
            <a:off x="368578" y="245440"/>
            <a:ext cx="8445954" cy="4570805"/>
            <a:chOff x="368578" y="245440"/>
            <a:chExt cx="8445954" cy="4570805"/>
          </a:xfrm>
        </p:grpSpPr>
        <p:sp>
          <p:nvSpPr>
            <p:cNvPr id="175" name="Google Shape;175;p11"/>
            <p:cNvSpPr/>
            <p:nvPr/>
          </p:nvSpPr>
          <p:spPr>
            <a:xfrm flipH="1">
              <a:off x="8776195" y="3991137"/>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368578" y="32296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8730497" y="237035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1"/>
            <p:cNvSpPr/>
            <p:nvPr/>
          </p:nvSpPr>
          <p:spPr>
            <a:xfrm flipH="1">
              <a:off x="8511411" y="4845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flipH="1">
              <a:off x="4058219" y="2454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99087" y="1493517"/>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590418" y="472956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90854" y="4188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9.xml"/><Relationship Id="rId1"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1pPr>
            <a:lvl2pPr lvl="1"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2pPr>
            <a:lvl3pPr lvl="2"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3pPr>
            <a:lvl4pPr lvl="3"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4pPr>
            <a:lvl5pPr lvl="4"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5pPr>
            <a:lvl6pPr lvl="5"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6pPr>
            <a:lvl7pPr lvl="6"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7pPr>
            <a:lvl8pPr lvl="7"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8pPr>
            <a:lvl9pPr lvl="8"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15000"/>
              </a:lnSpc>
              <a:spcBef>
                <a:spcPts val="1600"/>
              </a:spcBef>
              <a:spcAft>
                <a:spcPts val="160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4" r:id="rId14"/>
    <p:sldLayoutId id="2147483665" r:id="rId15"/>
    <p:sldLayoutId id="2147483666" r:id="rId16"/>
    <p:sldLayoutId id="2147483668" r:id="rId17"/>
    <p:sldLayoutId id="2147483669" r:id="rId18"/>
    <p:sldLayoutId id="2147483670" r:id="rId19"/>
    <p:sldLayoutId id="2147483671" r:id="rId20"/>
    <p:sldLayoutId id="2147483672" r:id="rId21"/>
    <p:sldLayoutId id="2147483673" r:id="rId22"/>
    <p:sldLayoutId id="2147483674" r:id="rId23"/>
    <p:sldLayoutId id="2147483675" r:id="rId24"/>
    <p:sldLayoutId id="2147483676" r:id="rId25"/>
    <p:sldLayoutId id="2147483677" r:id="rId26"/>
    <p:sldLayoutId id="2147483678" r:id="rId27"/>
    <p:sldLayoutId id="2147483679" r:id="rId28"/>
    <p:sldLayoutId id="2147483680" r:id="rId29"/>
    <p:sldLayoutId id="2147483681" r:id="rId30"/>
    <p:sldLayoutId id="2147483682" r:id="rId31"/>
    <p:sldLayoutId id="2147483683" r:id="rId32"/>
    <p:sldLayoutId id="2147483684" r:id="rId33"/>
    <p:sldLayoutId id="2147483685" r:id="rId34"/>
    <p:sldLayoutId id="2147483686" r:id="rId35"/>
    <p:sldLayoutId id="2147483687" r:id="rId36"/>
    <p:sldLayoutId id="2147483688" r:id="rId3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49">
          <p15:clr>
            <a:srgbClr val="EA4335"/>
          </p15:clr>
        </p15:guide>
        <p15:guide id="4" pos="5311">
          <p15:clr>
            <a:srgbClr val="EA4335"/>
          </p15:clr>
        </p15:guide>
        <p15:guide id="5" orient="horz" pos="340">
          <p15:clr>
            <a:srgbClr val="EA4335"/>
          </p15:clr>
        </p15:guide>
        <p15:guide id="6" orient="horz" pos="2897">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88"/>
        <p:cNvGrpSpPr/>
        <p:nvPr/>
      </p:nvGrpSpPr>
      <p:grpSpPr>
        <a:xfrm>
          <a:off x="0" y="0"/>
          <a:ext cx="0" cy="0"/>
          <a:chOff x="0" y="0"/>
          <a:chExt cx="0" cy="0"/>
        </a:xfrm>
      </p:grpSpPr>
      <p:sp>
        <p:nvSpPr>
          <p:cNvPr id="1089" name="Google Shape;1089;p4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090" name="Google Shape;1090;p4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9" r:id="rId1"/>
    <p:sldLayoutId id="214748369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0.xml"/></Relationships>
</file>

<file path=ppt/slides/_rels/slide2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5.xml"/><Relationship Id="rId1" Type="http://schemas.openxmlformats.org/officeDocument/2006/relationships/slideLayout" Target="../slideLayouts/slideLayout28.xml"/><Relationship Id="rId5" Type="http://schemas.openxmlformats.org/officeDocument/2006/relationships/image" Target="../media/image7.png"/><Relationship Id="rId4" Type="http://schemas.openxmlformats.org/officeDocument/2006/relationships/hyperlink" Target="https://docs.google.com/spreadsheets/d/1fBphROLafGJ9SQ5jNTnosNaZuSfOH7t-UTy5TGU_k9o/copy#gid=0"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0.xml"/><Relationship Id="rId1" Type="http://schemas.openxmlformats.org/officeDocument/2006/relationships/slideLayout" Target="../slideLayouts/slideLayout19.xml"/><Relationship Id="rId4" Type="http://schemas.openxmlformats.org/officeDocument/2006/relationships/image" Target="../media/image9.jp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4.xml"/></Relationships>
</file>

<file path=ppt/slides/_rels/slide33.xml.rels><?xml version="1.0" encoding="UTF-8" standalone="yes"?>
<Relationships xmlns="http://schemas.openxmlformats.org/package/2006/relationships"><Relationship Id="rId3" Type="http://schemas.openxmlformats.org/officeDocument/2006/relationships/hyperlink" Target="https://www.freepik.com/free-vector/hand-drawn-chemistry-background_4459190.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hyperlink" Target="https://www.freepik.com/free-vector/pandemic-concept_7402030.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vector/hand-drawn-epidemiology-illustration_33812445.htm/?utm_source=slidesgo_template&amp;utm_medium=referral-link&amp;utm_campaign=sg_resources&amp;utm_content=freepik" TargetMode="External"/><Relationship Id="rId13" Type="http://schemas.openxmlformats.org/officeDocument/2006/relationships/hyperlink" Target="https://www.flaticon.es/packs/vaccination-6?word=virus/?utm_source=slidesgo_template&amp;utm_medium=referral-link&amp;utm_campaign=sg_resources&amp;utm_content=flaticon" TargetMode="External"/><Relationship Id="rId3" Type="http://schemas.openxmlformats.org/officeDocument/2006/relationships/hyperlink" Target="https://www.freepik.com/free-photo/doctor-taking-coronavirus-test-sample_12353051.htm/?utm_source=slidesgo_template&amp;utm_medium=referral-link&amp;utm_campaign=sg_resources&amp;utm_content=freepik" TargetMode="External"/><Relationship Id="rId7" Type="http://schemas.openxmlformats.org/officeDocument/2006/relationships/hyperlink" Target="https://www.freepik.com/free-photo/woman-wearing-medical-protective-equipment_14958292.htm/?utm_source=slidesgo_template&amp;utm_medium=referral-link&amp;utm_campaign=sg_resources&amp;utm_content=freepik" TargetMode="External"/><Relationship Id="rId12" Type="http://schemas.openxmlformats.org/officeDocument/2006/relationships/hyperlink" Target="https://www.freepik.com/free-vector/hand-drawn-urology-illustration_33112867.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18.xml"/><Relationship Id="rId6" Type="http://schemas.openxmlformats.org/officeDocument/2006/relationships/hyperlink" Target="https://www.freepik.com/free-photo/person-wearing-protective-equipment-with-copy-space_12353044.htm/?utm_source=slidesgo_template&amp;utm_medium=referral-link&amp;utm_campaign=sg_resources&amp;utm_content=freepik" TargetMode="External"/><Relationship Id="rId11" Type="http://schemas.openxmlformats.org/officeDocument/2006/relationships/hyperlink" Target="https://www.freepik.com/free-vector/hand-drawn-epidemiology-illustration_33812443.htm/?utm_source=slidesgo_template&amp;utm_medium=referral-link&amp;utm_campaign=sg_resources&amp;utm_content=freepik" TargetMode="External"/><Relationship Id="rId5" Type="http://schemas.openxmlformats.org/officeDocument/2006/relationships/hyperlink" Target="https://www.freepik.com/free-photo/people-protective-equipment-disinfecting-dangerous-area_12353046.htm/?utm_source=slidesgo_template&amp;utm_medium=referral-link&amp;utm_campaign=sg_resources&amp;utm_content=freepik" TargetMode="External"/><Relationship Id="rId10" Type="http://schemas.openxmlformats.org/officeDocument/2006/relationships/hyperlink" Target="https://www.freepik.com/free-vector/hand-drawn-epidemiology-illustration_33812444.htm/?utm_source=slidesgo_template&amp;utm_medium=referral-link&amp;utm_campaign=sg_resources&amp;utm_content=freepik" TargetMode="External"/><Relationship Id="rId4" Type="http://schemas.openxmlformats.org/officeDocument/2006/relationships/hyperlink" Target="https://www.freepik.com/free-photo/front-view-medical-control-covid19-concept_11523956.htm/?utm_source=slidesgo_template&amp;utm_medium=referral-link&amp;utm_campaign=sg_resources&amp;utm_content=freepik" TargetMode="External"/><Relationship Id="rId9" Type="http://schemas.openxmlformats.org/officeDocument/2006/relationships/hyperlink" Target="https://www.freepik.com/free-vector/hand-drawn-epidemiology-illustration_33812446.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1098" name="Google Shape;1098;p46"/>
          <p:cNvSpPr/>
          <p:nvPr/>
        </p:nvSpPr>
        <p:spPr>
          <a:xfrm>
            <a:off x="1558555" y="3087675"/>
            <a:ext cx="6189236" cy="1990475"/>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 name="Google Shape;1099;p46"/>
          <p:cNvGrpSpPr/>
          <p:nvPr/>
        </p:nvGrpSpPr>
        <p:grpSpPr>
          <a:xfrm>
            <a:off x="2105966" y="3087676"/>
            <a:ext cx="4085023" cy="2023372"/>
            <a:chOff x="2535263" y="3087676"/>
            <a:chExt cx="4085023" cy="2023372"/>
          </a:xfrm>
        </p:grpSpPr>
        <p:sp>
          <p:nvSpPr>
            <p:cNvPr id="1100" name="Google Shape;1100;p46"/>
            <p:cNvSpPr/>
            <p:nvPr/>
          </p:nvSpPr>
          <p:spPr>
            <a:xfrm>
              <a:off x="2535263" y="3087676"/>
              <a:ext cx="4085023" cy="2023372"/>
            </a:xfrm>
            <a:custGeom>
              <a:avLst/>
              <a:gdLst/>
              <a:ahLst/>
              <a:cxnLst/>
              <a:rect l="l" t="t" r="r" b="b"/>
              <a:pathLst>
                <a:path w="138734" h="68717" extrusionOk="0">
                  <a:moveTo>
                    <a:pt x="69350" y="0"/>
                  </a:moveTo>
                  <a:cubicBezTo>
                    <a:pt x="61778" y="0"/>
                    <a:pt x="54440" y="1235"/>
                    <a:pt x="47602" y="3469"/>
                  </a:cubicBezTo>
                  <a:cubicBezTo>
                    <a:pt x="43465" y="4837"/>
                    <a:pt x="39496" y="6605"/>
                    <a:pt x="35760" y="8673"/>
                  </a:cubicBezTo>
                  <a:cubicBezTo>
                    <a:pt x="33258" y="10074"/>
                    <a:pt x="30823" y="11609"/>
                    <a:pt x="28555" y="13276"/>
                  </a:cubicBezTo>
                  <a:cubicBezTo>
                    <a:pt x="23851" y="16712"/>
                    <a:pt x="19582" y="20715"/>
                    <a:pt x="15912" y="25152"/>
                  </a:cubicBezTo>
                  <a:lnTo>
                    <a:pt x="15912" y="25185"/>
                  </a:lnTo>
                  <a:cubicBezTo>
                    <a:pt x="7173" y="35726"/>
                    <a:pt x="1469" y="48902"/>
                    <a:pt x="234" y="63346"/>
                  </a:cubicBezTo>
                  <a:cubicBezTo>
                    <a:pt x="101" y="65114"/>
                    <a:pt x="1" y="66915"/>
                    <a:pt x="1" y="68716"/>
                  </a:cubicBezTo>
                  <a:lnTo>
                    <a:pt x="138733" y="68716"/>
                  </a:lnTo>
                  <a:cubicBezTo>
                    <a:pt x="138533" y="47634"/>
                    <a:pt x="128926" y="28788"/>
                    <a:pt x="113916" y="16212"/>
                  </a:cubicBezTo>
                  <a:cubicBezTo>
                    <a:pt x="113382" y="15745"/>
                    <a:pt x="112848" y="15311"/>
                    <a:pt x="112314" y="14878"/>
                  </a:cubicBezTo>
                  <a:cubicBezTo>
                    <a:pt x="109045" y="12309"/>
                    <a:pt x="105543" y="10041"/>
                    <a:pt x="101840" y="8073"/>
                  </a:cubicBezTo>
                  <a:cubicBezTo>
                    <a:pt x="94268" y="4037"/>
                    <a:pt x="85896" y="1401"/>
                    <a:pt x="77023" y="434"/>
                  </a:cubicBezTo>
                  <a:cubicBezTo>
                    <a:pt x="74487" y="134"/>
                    <a:pt x="71952" y="0"/>
                    <a:pt x="6935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6"/>
            <p:cNvSpPr/>
            <p:nvPr/>
          </p:nvSpPr>
          <p:spPr>
            <a:xfrm>
              <a:off x="2542153" y="3765942"/>
              <a:ext cx="1407530" cy="1345106"/>
            </a:xfrm>
            <a:custGeom>
              <a:avLst/>
              <a:gdLst/>
              <a:ahLst/>
              <a:cxnLst/>
              <a:rect l="l" t="t" r="r" b="b"/>
              <a:pathLst>
                <a:path w="47802" h="45682" extrusionOk="0">
                  <a:moveTo>
                    <a:pt x="32484" y="1"/>
                  </a:moveTo>
                  <a:cubicBezTo>
                    <a:pt x="30817" y="1"/>
                    <a:pt x="28695" y="1100"/>
                    <a:pt x="28754" y="2917"/>
                  </a:cubicBezTo>
                  <a:cubicBezTo>
                    <a:pt x="28854" y="4919"/>
                    <a:pt x="30422" y="8288"/>
                    <a:pt x="28988" y="9422"/>
                  </a:cubicBezTo>
                  <a:cubicBezTo>
                    <a:pt x="28073" y="10124"/>
                    <a:pt x="27402" y="11016"/>
                    <a:pt x="26456" y="11016"/>
                  </a:cubicBezTo>
                  <a:cubicBezTo>
                    <a:pt x="25920" y="11016"/>
                    <a:pt x="25294" y="10729"/>
                    <a:pt x="24485" y="9956"/>
                  </a:cubicBezTo>
                  <a:cubicBezTo>
                    <a:pt x="22250" y="7821"/>
                    <a:pt x="17880" y="6753"/>
                    <a:pt x="16612" y="4652"/>
                  </a:cubicBezTo>
                  <a:cubicBezTo>
                    <a:pt x="16112" y="3818"/>
                    <a:pt x="15745" y="2984"/>
                    <a:pt x="15678" y="2150"/>
                  </a:cubicBezTo>
                  <a:cubicBezTo>
                    <a:pt x="6939" y="12691"/>
                    <a:pt x="1235" y="25867"/>
                    <a:pt x="0" y="40311"/>
                  </a:cubicBezTo>
                  <a:cubicBezTo>
                    <a:pt x="801" y="41178"/>
                    <a:pt x="1435" y="42012"/>
                    <a:pt x="1768" y="42779"/>
                  </a:cubicBezTo>
                  <a:cubicBezTo>
                    <a:pt x="2202" y="43780"/>
                    <a:pt x="2769" y="44747"/>
                    <a:pt x="3436" y="45681"/>
                  </a:cubicBezTo>
                  <a:lnTo>
                    <a:pt x="12142" y="45681"/>
                  </a:lnTo>
                  <a:cubicBezTo>
                    <a:pt x="12266" y="43587"/>
                    <a:pt x="12474" y="39046"/>
                    <a:pt x="15027" y="39046"/>
                  </a:cubicBezTo>
                  <a:cubicBezTo>
                    <a:pt x="15239" y="39046"/>
                    <a:pt x="15467" y="39077"/>
                    <a:pt x="15712" y="39143"/>
                  </a:cubicBezTo>
                  <a:cubicBezTo>
                    <a:pt x="19147" y="40044"/>
                    <a:pt x="22984" y="41111"/>
                    <a:pt x="25085" y="42712"/>
                  </a:cubicBezTo>
                  <a:cubicBezTo>
                    <a:pt x="25324" y="42890"/>
                    <a:pt x="25504" y="42970"/>
                    <a:pt x="25639" y="42970"/>
                  </a:cubicBezTo>
                  <a:cubicBezTo>
                    <a:pt x="26689" y="42970"/>
                    <a:pt x="24933" y="38099"/>
                    <a:pt x="26086" y="36975"/>
                  </a:cubicBezTo>
                  <a:cubicBezTo>
                    <a:pt x="27353" y="35707"/>
                    <a:pt x="31356" y="35007"/>
                    <a:pt x="31490" y="33039"/>
                  </a:cubicBezTo>
                  <a:cubicBezTo>
                    <a:pt x="31623" y="31071"/>
                    <a:pt x="32924" y="26401"/>
                    <a:pt x="35893" y="24466"/>
                  </a:cubicBezTo>
                  <a:cubicBezTo>
                    <a:pt x="38862" y="22531"/>
                    <a:pt x="41897" y="22531"/>
                    <a:pt x="43231" y="21230"/>
                  </a:cubicBezTo>
                  <a:cubicBezTo>
                    <a:pt x="44599" y="19963"/>
                    <a:pt x="47801" y="14559"/>
                    <a:pt x="46901" y="12591"/>
                  </a:cubicBezTo>
                  <a:cubicBezTo>
                    <a:pt x="46000" y="10656"/>
                    <a:pt x="43131" y="6587"/>
                    <a:pt x="41764" y="4652"/>
                  </a:cubicBezTo>
                  <a:cubicBezTo>
                    <a:pt x="41235" y="3891"/>
                    <a:pt x="40592" y="3674"/>
                    <a:pt x="39894" y="3674"/>
                  </a:cubicBezTo>
                  <a:cubicBezTo>
                    <a:pt x="38960" y="3674"/>
                    <a:pt x="37928" y="4064"/>
                    <a:pt x="36940" y="4064"/>
                  </a:cubicBezTo>
                  <a:cubicBezTo>
                    <a:pt x="36756" y="4064"/>
                    <a:pt x="36573" y="4050"/>
                    <a:pt x="36393" y="4018"/>
                  </a:cubicBezTo>
                  <a:cubicBezTo>
                    <a:pt x="34525" y="3684"/>
                    <a:pt x="34759" y="349"/>
                    <a:pt x="33057" y="48"/>
                  </a:cubicBezTo>
                  <a:cubicBezTo>
                    <a:pt x="32876" y="16"/>
                    <a:pt x="32683" y="1"/>
                    <a:pt x="3248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6"/>
            <p:cNvSpPr/>
            <p:nvPr/>
          </p:nvSpPr>
          <p:spPr>
            <a:xfrm>
              <a:off x="3334783" y="3343053"/>
              <a:ext cx="446946" cy="320450"/>
            </a:xfrm>
            <a:custGeom>
              <a:avLst/>
              <a:gdLst/>
              <a:ahLst/>
              <a:cxnLst/>
              <a:rect l="l" t="t" r="r" b="b"/>
              <a:pathLst>
                <a:path w="15179" h="10883" extrusionOk="0">
                  <a:moveTo>
                    <a:pt x="8607" y="0"/>
                  </a:moveTo>
                  <a:cubicBezTo>
                    <a:pt x="6105" y="1401"/>
                    <a:pt x="3670" y="2936"/>
                    <a:pt x="1402" y="4603"/>
                  </a:cubicBezTo>
                  <a:cubicBezTo>
                    <a:pt x="1368" y="4937"/>
                    <a:pt x="1268" y="5271"/>
                    <a:pt x="1135" y="5604"/>
                  </a:cubicBezTo>
                  <a:cubicBezTo>
                    <a:pt x="1" y="7739"/>
                    <a:pt x="2469" y="9474"/>
                    <a:pt x="5571" y="9874"/>
                  </a:cubicBezTo>
                  <a:cubicBezTo>
                    <a:pt x="7566" y="10129"/>
                    <a:pt x="9466" y="10882"/>
                    <a:pt x="10979" y="10882"/>
                  </a:cubicBezTo>
                  <a:cubicBezTo>
                    <a:pt x="11845" y="10882"/>
                    <a:pt x="12585" y="10636"/>
                    <a:pt x="13143" y="9907"/>
                  </a:cubicBezTo>
                  <a:cubicBezTo>
                    <a:pt x="14644" y="7906"/>
                    <a:pt x="15178" y="5704"/>
                    <a:pt x="12209" y="4003"/>
                  </a:cubicBezTo>
                  <a:cubicBezTo>
                    <a:pt x="10175" y="2836"/>
                    <a:pt x="9441" y="1301"/>
                    <a:pt x="860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6"/>
            <p:cNvSpPr/>
            <p:nvPr/>
          </p:nvSpPr>
          <p:spPr>
            <a:xfrm>
              <a:off x="3936874" y="3087676"/>
              <a:ext cx="866331" cy="753144"/>
            </a:xfrm>
            <a:custGeom>
              <a:avLst/>
              <a:gdLst/>
              <a:ahLst/>
              <a:cxnLst/>
              <a:rect l="l" t="t" r="r" b="b"/>
              <a:pathLst>
                <a:path w="29422" h="25578" extrusionOk="0">
                  <a:moveTo>
                    <a:pt x="21749" y="0"/>
                  </a:moveTo>
                  <a:cubicBezTo>
                    <a:pt x="14177" y="0"/>
                    <a:pt x="6839" y="1235"/>
                    <a:pt x="1" y="3469"/>
                  </a:cubicBezTo>
                  <a:cubicBezTo>
                    <a:pt x="835" y="6271"/>
                    <a:pt x="5371" y="7105"/>
                    <a:pt x="4204" y="10575"/>
                  </a:cubicBezTo>
                  <a:cubicBezTo>
                    <a:pt x="2936" y="14244"/>
                    <a:pt x="2135" y="16345"/>
                    <a:pt x="3570" y="19314"/>
                  </a:cubicBezTo>
                  <a:cubicBezTo>
                    <a:pt x="4968" y="22143"/>
                    <a:pt x="8669" y="25578"/>
                    <a:pt x="9996" y="25578"/>
                  </a:cubicBezTo>
                  <a:cubicBezTo>
                    <a:pt x="10061" y="25578"/>
                    <a:pt x="10121" y="25569"/>
                    <a:pt x="10175" y="25552"/>
                  </a:cubicBezTo>
                  <a:cubicBezTo>
                    <a:pt x="11309" y="25152"/>
                    <a:pt x="13143" y="17079"/>
                    <a:pt x="16145" y="15411"/>
                  </a:cubicBezTo>
                  <a:cubicBezTo>
                    <a:pt x="19148" y="13743"/>
                    <a:pt x="27620" y="10841"/>
                    <a:pt x="28021" y="9807"/>
                  </a:cubicBezTo>
                  <a:cubicBezTo>
                    <a:pt x="28254" y="9174"/>
                    <a:pt x="28988" y="4370"/>
                    <a:pt x="29422" y="434"/>
                  </a:cubicBezTo>
                  <a:cubicBezTo>
                    <a:pt x="26886" y="134"/>
                    <a:pt x="24351" y="0"/>
                    <a:pt x="2174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6"/>
            <p:cNvSpPr/>
            <p:nvPr/>
          </p:nvSpPr>
          <p:spPr>
            <a:xfrm>
              <a:off x="4482991" y="3321263"/>
              <a:ext cx="2137295" cy="1789785"/>
            </a:xfrm>
            <a:custGeom>
              <a:avLst/>
              <a:gdLst/>
              <a:ahLst/>
              <a:cxnLst/>
              <a:rect l="l" t="t" r="r" b="b"/>
              <a:pathLst>
                <a:path w="72586" h="60784" extrusionOk="0">
                  <a:moveTo>
                    <a:pt x="34557" y="0"/>
                  </a:moveTo>
                  <a:cubicBezTo>
                    <a:pt x="34321" y="0"/>
                    <a:pt x="34087" y="22"/>
                    <a:pt x="33858" y="73"/>
                  </a:cubicBezTo>
                  <a:cubicBezTo>
                    <a:pt x="31022" y="540"/>
                    <a:pt x="26186" y="2842"/>
                    <a:pt x="24751" y="5043"/>
                  </a:cubicBezTo>
                  <a:cubicBezTo>
                    <a:pt x="23350" y="7245"/>
                    <a:pt x="20648" y="11715"/>
                    <a:pt x="19147" y="12649"/>
                  </a:cubicBezTo>
                  <a:cubicBezTo>
                    <a:pt x="17646" y="13616"/>
                    <a:pt x="16245" y="15684"/>
                    <a:pt x="16545" y="17519"/>
                  </a:cubicBezTo>
                  <a:cubicBezTo>
                    <a:pt x="16837" y="19153"/>
                    <a:pt x="17972" y="20328"/>
                    <a:pt x="18765" y="20328"/>
                  </a:cubicBezTo>
                  <a:cubicBezTo>
                    <a:pt x="18878" y="20328"/>
                    <a:pt x="18985" y="20304"/>
                    <a:pt x="19080" y="20254"/>
                  </a:cubicBezTo>
                  <a:cubicBezTo>
                    <a:pt x="19752" y="19875"/>
                    <a:pt x="20857" y="18244"/>
                    <a:pt x="21324" y="18244"/>
                  </a:cubicBezTo>
                  <a:cubicBezTo>
                    <a:pt x="21391" y="18244"/>
                    <a:pt x="21445" y="18278"/>
                    <a:pt x="21482" y="18353"/>
                  </a:cubicBezTo>
                  <a:cubicBezTo>
                    <a:pt x="21816" y="18953"/>
                    <a:pt x="22316" y="21322"/>
                    <a:pt x="22816" y="22456"/>
                  </a:cubicBezTo>
                  <a:cubicBezTo>
                    <a:pt x="23120" y="23101"/>
                    <a:pt x="23424" y="23390"/>
                    <a:pt x="23826" y="23390"/>
                  </a:cubicBezTo>
                  <a:cubicBezTo>
                    <a:pt x="24131" y="23390"/>
                    <a:pt x="24491" y="23225"/>
                    <a:pt x="24951" y="22923"/>
                  </a:cubicBezTo>
                  <a:cubicBezTo>
                    <a:pt x="25985" y="22222"/>
                    <a:pt x="26486" y="19153"/>
                    <a:pt x="26419" y="17619"/>
                  </a:cubicBezTo>
                  <a:cubicBezTo>
                    <a:pt x="26352" y="16084"/>
                    <a:pt x="26319" y="12882"/>
                    <a:pt x="28087" y="11715"/>
                  </a:cubicBezTo>
                  <a:cubicBezTo>
                    <a:pt x="29656" y="10658"/>
                    <a:pt x="30571" y="8400"/>
                    <a:pt x="31595" y="8400"/>
                  </a:cubicBezTo>
                  <a:cubicBezTo>
                    <a:pt x="31703" y="8400"/>
                    <a:pt x="31812" y="8425"/>
                    <a:pt x="31923" y="8479"/>
                  </a:cubicBezTo>
                  <a:cubicBezTo>
                    <a:pt x="33124" y="9046"/>
                    <a:pt x="31623" y="10814"/>
                    <a:pt x="30956" y="12449"/>
                  </a:cubicBezTo>
                  <a:cubicBezTo>
                    <a:pt x="30288" y="14083"/>
                    <a:pt x="29721" y="16952"/>
                    <a:pt x="30655" y="16985"/>
                  </a:cubicBezTo>
                  <a:cubicBezTo>
                    <a:pt x="30672" y="16986"/>
                    <a:pt x="30689" y="16986"/>
                    <a:pt x="30708" y="16986"/>
                  </a:cubicBezTo>
                  <a:cubicBezTo>
                    <a:pt x="31408" y="16986"/>
                    <a:pt x="33363" y="16577"/>
                    <a:pt x="34626" y="16577"/>
                  </a:cubicBezTo>
                  <a:cubicBezTo>
                    <a:pt x="35257" y="16577"/>
                    <a:pt x="35715" y="16679"/>
                    <a:pt x="35759" y="16985"/>
                  </a:cubicBezTo>
                  <a:cubicBezTo>
                    <a:pt x="35892" y="17919"/>
                    <a:pt x="31456" y="17919"/>
                    <a:pt x="31623" y="19754"/>
                  </a:cubicBezTo>
                  <a:cubicBezTo>
                    <a:pt x="31823" y="21555"/>
                    <a:pt x="30389" y="22089"/>
                    <a:pt x="29488" y="23056"/>
                  </a:cubicBezTo>
                  <a:cubicBezTo>
                    <a:pt x="28649" y="23958"/>
                    <a:pt x="25087" y="26365"/>
                    <a:pt x="22877" y="26365"/>
                  </a:cubicBezTo>
                  <a:cubicBezTo>
                    <a:pt x="22716" y="26365"/>
                    <a:pt x="22562" y="26352"/>
                    <a:pt x="22416" y="26325"/>
                  </a:cubicBezTo>
                  <a:cubicBezTo>
                    <a:pt x="21827" y="26215"/>
                    <a:pt x="21166" y="26150"/>
                    <a:pt x="20489" y="26150"/>
                  </a:cubicBezTo>
                  <a:cubicBezTo>
                    <a:pt x="18716" y="26150"/>
                    <a:pt x="16835" y="26595"/>
                    <a:pt x="15845" y="27826"/>
                  </a:cubicBezTo>
                  <a:cubicBezTo>
                    <a:pt x="14477" y="29527"/>
                    <a:pt x="13577" y="31496"/>
                    <a:pt x="11775" y="32630"/>
                  </a:cubicBezTo>
                  <a:cubicBezTo>
                    <a:pt x="10007" y="33764"/>
                    <a:pt x="10875" y="38434"/>
                    <a:pt x="10641" y="39201"/>
                  </a:cubicBezTo>
                  <a:cubicBezTo>
                    <a:pt x="10641" y="39201"/>
                    <a:pt x="8447" y="38905"/>
                    <a:pt x="6816" y="38905"/>
                  </a:cubicBezTo>
                  <a:cubicBezTo>
                    <a:pt x="6001" y="38905"/>
                    <a:pt x="5326" y="38979"/>
                    <a:pt x="5137" y="39201"/>
                  </a:cubicBezTo>
                  <a:cubicBezTo>
                    <a:pt x="4537" y="39902"/>
                    <a:pt x="4804" y="42870"/>
                    <a:pt x="4437" y="43838"/>
                  </a:cubicBezTo>
                  <a:cubicBezTo>
                    <a:pt x="4103" y="44805"/>
                    <a:pt x="4136" y="46640"/>
                    <a:pt x="4837" y="46773"/>
                  </a:cubicBezTo>
                  <a:cubicBezTo>
                    <a:pt x="5450" y="46896"/>
                    <a:pt x="6486" y="47864"/>
                    <a:pt x="7038" y="47864"/>
                  </a:cubicBezTo>
                  <a:cubicBezTo>
                    <a:pt x="7087" y="47864"/>
                    <a:pt x="7132" y="47857"/>
                    <a:pt x="7172" y="47841"/>
                  </a:cubicBezTo>
                  <a:cubicBezTo>
                    <a:pt x="7706" y="47607"/>
                    <a:pt x="9474" y="46673"/>
                    <a:pt x="10508" y="46406"/>
                  </a:cubicBezTo>
                  <a:cubicBezTo>
                    <a:pt x="11542" y="46139"/>
                    <a:pt x="11575" y="44638"/>
                    <a:pt x="12342" y="43371"/>
                  </a:cubicBezTo>
                  <a:cubicBezTo>
                    <a:pt x="13110" y="42136"/>
                    <a:pt x="13110" y="39902"/>
                    <a:pt x="15845" y="39068"/>
                  </a:cubicBezTo>
                  <a:cubicBezTo>
                    <a:pt x="16799" y="38780"/>
                    <a:pt x="17634" y="38663"/>
                    <a:pt x="18345" y="38663"/>
                  </a:cubicBezTo>
                  <a:cubicBezTo>
                    <a:pt x="19697" y="38663"/>
                    <a:pt x="20600" y="39087"/>
                    <a:pt x="21015" y="39568"/>
                  </a:cubicBezTo>
                  <a:cubicBezTo>
                    <a:pt x="21682" y="40302"/>
                    <a:pt x="24985" y="41803"/>
                    <a:pt x="24951" y="43504"/>
                  </a:cubicBezTo>
                  <a:cubicBezTo>
                    <a:pt x="24951" y="43973"/>
                    <a:pt x="25112" y="44152"/>
                    <a:pt x="25344" y="44152"/>
                  </a:cubicBezTo>
                  <a:cubicBezTo>
                    <a:pt x="25969" y="44152"/>
                    <a:pt x="27108" y="42850"/>
                    <a:pt x="26986" y="42437"/>
                  </a:cubicBezTo>
                  <a:cubicBezTo>
                    <a:pt x="26853" y="41836"/>
                    <a:pt x="24151" y="39535"/>
                    <a:pt x="23317" y="38767"/>
                  </a:cubicBezTo>
                  <a:cubicBezTo>
                    <a:pt x="22483" y="38000"/>
                    <a:pt x="22216" y="36432"/>
                    <a:pt x="22950" y="36166"/>
                  </a:cubicBezTo>
                  <a:cubicBezTo>
                    <a:pt x="22974" y="36158"/>
                    <a:pt x="23001" y="36154"/>
                    <a:pt x="23029" y="36154"/>
                  </a:cubicBezTo>
                  <a:cubicBezTo>
                    <a:pt x="23840" y="36154"/>
                    <a:pt x="26072" y="39310"/>
                    <a:pt x="26653" y="39568"/>
                  </a:cubicBezTo>
                  <a:cubicBezTo>
                    <a:pt x="27253" y="39835"/>
                    <a:pt x="28320" y="40902"/>
                    <a:pt x="28187" y="41803"/>
                  </a:cubicBezTo>
                  <a:cubicBezTo>
                    <a:pt x="28087" y="42704"/>
                    <a:pt x="29655" y="46640"/>
                    <a:pt x="30288" y="46773"/>
                  </a:cubicBezTo>
                  <a:cubicBezTo>
                    <a:pt x="30335" y="46782"/>
                    <a:pt x="30383" y="46787"/>
                    <a:pt x="30434" y="46787"/>
                  </a:cubicBezTo>
                  <a:cubicBezTo>
                    <a:pt x="31115" y="46787"/>
                    <a:pt x="32138" y="45984"/>
                    <a:pt x="31890" y="45239"/>
                  </a:cubicBezTo>
                  <a:cubicBezTo>
                    <a:pt x="31623" y="44471"/>
                    <a:pt x="30455" y="43171"/>
                    <a:pt x="31289" y="42570"/>
                  </a:cubicBezTo>
                  <a:cubicBezTo>
                    <a:pt x="32090" y="42003"/>
                    <a:pt x="34258" y="42470"/>
                    <a:pt x="35225" y="41803"/>
                  </a:cubicBezTo>
                  <a:cubicBezTo>
                    <a:pt x="36226" y="41169"/>
                    <a:pt x="34725" y="40302"/>
                    <a:pt x="35592" y="38667"/>
                  </a:cubicBezTo>
                  <a:cubicBezTo>
                    <a:pt x="36374" y="37167"/>
                    <a:pt x="36921" y="34934"/>
                    <a:pt x="37865" y="34934"/>
                  </a:cubicBezTo>
                  <a:cubicBezTo>
                    <a:pt x="37929" y="34934"/>
                    <a:pt x="37994" y="34944"/>
                    <a:pt x="38061" y="34965"/>
                  </a:cubicBezTo>
                  <a:cubicBezTo>
                    <a:pt x="39139" y="35291"/>
                    <a:pt x="39161" y="38305"/>
                    <a:pt x="39882" y="38305"/>
                  </a:cubicBezTo>
                  <a:cubicBezTo>
                    <a:pt x="39897" y="38305"/>
                    <a:pt x="39913" y="38303"/>
                    <a:pt x="39929" y="38300"/>
                  </a:cubicBezTo>
                  <a:cubicBezTo>
                    <a:pt x="40349" y="38209"/>
                    <a:pt x="41248" y="37838"/>
                    <a:pt x="42261" y="37838"/>
                  </a:cubicBezTo>
                  <a:cubicBezTo>
                    <a:pt x="43099" y="37838"/>
                    <a:pt x="44014" y="38092"/>
                    <a:pt x="44799" y="38968"/>
                  </a:cubicBezTo>
                  <a:cubicBezTo>
                    <a:pt x="46533" y="40902"/>
                    <a:pt x="46033" y="41569"/>
                    <a:pt x="44232" y="41803"/>
                  </a:cubicBezTo>
                  <a:cubicBezTo>
                    <a:pt x="43920" y="41843"/>
                    <a:pt x="43559" y="41858"/>
                    <a:pt x="43173" y="41858"/>
                  </a:cubicBezTo>
                  <a:cubicBezTo>
                    <a:pt x="42214" y="41858"/>
                    <a:pt x="41094" y="41769"/>
                    <a:pt x="40142" y="41769"/>
                  </a:cubicBezTo>
                  <a:cubicBezTo>
                    <a:pt x="39262" y="41769"/>
                    <a:pt x="38525" y="41845"/>
                    <a:pt x="38194" y="42136"/>
                  </a:cubicBezTo>
                  <a:cubicBezTo>
                    <a:pt x="37327" y="42870"/>
                    <a:pt x="34158" y="43337"/>
                    <a:pt x="34125" y="44171"/>
                  </a:cubicBezTo>
                  <a:cubicBezTo>
                    <a:pt x="34125" y="44967"/>
                    <a:pt x="34884" y="47189"/>
                    <a:pt x="35880" y="47189"/>
                  </a:cubicBezTo>
                  <a:cubicBezTo>
                    <a:pt x="35928" y="47189"/>
                    <a:pt x="35977" y="47184"/>
                    <a:pt x="36026" y="47173"/>
                  </a:cubicBezTo>
                  <a:cubicBezTo>
                    <a:pt x="36906" y="46981"/>
                    <a:pt x="40006" y="46539"/>
                    <a:pt x="41293" y="46539"/>
                  </a:cubicBezTo>
                  <a:cubicBezTo>
                    <a:pt x="41568" y="46539"/>
                    <a:pt x="41760" y="46559"/>
                    <a:pt x="41830" y="46606"/>
                  </a:cubicBezTo>
                  <a:cubicBezTo>
                    <a:pt x="42230" y="46873"/>
                    <a:pt x="40729" y="52477"/>
                    <a:pt x="39562" y="52744"/>
                  </a:cubicBezTo>
                  <a:cubicBezTo>
                    <a:pt x="38428" y="52978"/>
                    <a:pt x="37494" y="53011"/>
                    <a:pt x="36426" y="53244"/>
                  </a:cubicBezTo>
                  <a:cubicBezTo>
                    <a:pt x="36262" y="53275"/>
                    <a:pt x="36059" y="53290"/>
                    <a:pt x="35830" y="53290"/>
                  </a:cubicBezTo>
                  <a:cubicBezTo>
                    <a:pt x="34572" y="53290"/>
                    <a:pt x="32510" y="52839"/>
                    <a:pt x="31523" y="52077"/>
                  </a:cubicBezTo>
                  <a:cubicBezTo>
                    <a:pt x="31204" y="51833"/>
                    <a:pt x="30833" y="51735"/>
                    <a:pt x="30422" y="51735"/>
                  </a:cubicBezTo>
                  <a:cubicBezTo>
                    <a:pt x="29369" y="51735"/>
                    <a:pt x="28053" y="52383"/>
                    <a:pt x="26686" y="52911"/>
                  </a:cubicBezTo>
                  <a:cubicBezTo>
                    <a:pt x="26360" y="53036"/>
                    <a:pt x="26022" y="53091"/>
                    <a:pt x="25681" y="53091"/>
                  </a:cubicBezTo>
                  <a:cubicBezTo>
                    <a:pt x="24028" y="53091"/>
                    <a:pt x="22301" y="51818"/>
                    <a:pt x="21582" y="51210"/>
                  </a:cubicBezTo>
                  <a:cubicBezTo>
                    <a:pt x="20748" y="50442"/>
                    <a:pt x="21716" y="48708"/>
                    <a:pt x="21582" y="47941"/>
                  </a:cubicBezTo>
                  <a:cubicBezTo>
                    <a:pt x="21478" y="47340"/>
                    <a:pt x="19514" y="46576"/>
                    <a:pt x="18042" y="46576"/>
                  </a:cubicBezTo>
                  <a:cubicBezTo>
                    <a:pt x="17633" y="46576"/>
                    <a:pt x="17262" y="46635"/>
                    <a:pt x="16979" y="46773"/>
                  </a:cubicBezTo>
                  <a:cubicBezTo>
                    <a:pt x="15711" y="47407"/>
                    <a:pt x="11909" y="48207"/>
                    <a:pt x="10674" y="48508"/>
                  </a:cubicBezTo>
                  <a:cubicBezTo>
                    <a:pt x="10424" y="48575"/>
                    <a:pt x="10154" y="48602"/>
                    <a:pt x="9881" y="48602"/>
                  </a:cubicBezTo>
                  <a:cubicBezTo>
                    <a:pt x="8904" y="48602"/>
                    <a:pt x="7885" y="48264"/>
                    <a:pt x="7550" y="48264"/>
                  </a:cubicBezTo>
                  <a:cubicBezTo>
                    <a:pt x="7517" y="48264"/>
                    <a:pt x="7491" y="48267"/>
                    <a:pt x="7472" y="48274"/>
                  </a:cubicBezTo>
                  <a:cubicBezTo>
                    <a:pt x="7205" y="48374"/>
                    <a:pt x="6738" y="50376"/>
                    <a:pt x="5571" y="50843"/>
                  </a:cubicBezTo>
                  <a:cubicBezTo>
                    <a:pt x="4370" y="51310"/>
                    <a:pt x="4370" y="53078"/>
                    <a:pt x="3669" y="54879"/>
                  </a:cubicBezTo>
                  <a:cubicBezTo>
                    <a:pt x="3136" y="56313"/>
                    <a:pt x="1101" y="58215"/>
                    <a:pt x="0" y="60783"/>
                  </a:cubicBezTo>
                  <a:lnTo>
                    <a:pt x="40863" y="60783"/>
                  </a:lnTo>
                  <a:cubicBezTo>
                    <a:pt x="40763" y="59282"/>
                    <a:pt x="38995" y="55513"/>
                    <a:pt x="39929" y="55479"/>
                  </a:cubicBezTo>
                  <a:cubicBezTo>
                    <a:pt x="39933" y="55479"/>
                    <a:pt x="39937" y="55479"/>
                    <a:pt x="39941" y="55479"/>
                  </a:cubicBezTo>
                  <a:cubicBezTo>
                    <a:pt x="40747" y="55479"/>
                    <a:pt x="42503" y="58725"/>
                    <a:pt x="43598" y="60783"/>
                  </a:cubicBezTo>
                  <a:lnTo>
                    <a:pt x="60277" y="60783"/>
                  </a:lnTo>
                  <a:cubicBezTo>
                    <a:pt x="60243" y="60750"/>
                    <a:pt x="60176" y="60716"/>
                    <a:pt x="60110" y="60683"/>
                  </a:cubicBezTo>
                  <a:cubicBezTo>
                    <a:pt x="59092" y="60131"/>
                    <a:pt x="58505" y="58716"/>
                    <a:pt x="58172" y="58716"/>
                  </a:cubicBezTo>
                  <a:cubicBezTo>
                    <a:pt x="58124" y="58716"/>
                    <a:pt x="58080" y="58747"/>
                    <a:pt x="58042" y="58815"/>
                  </a:cubicBezTo>
                  <a:cubicBezTo>
                    <a:pt x="57746" y="59342"/>
                    <a:pt x="56703" y="60517"/>
                    <a:pt x="55874" y="60517"/>
                  </a:cubicBezTo>
                  <a:cubicBezTo>
                    <a:pt x="55863" y="60517"/>
                    <a:pt x="55851" y="60517"/>
                    <a:pt x="55840" y="60516"/>
                  </a:cubicBezTo>
                  <a:cubicBezTo>
                    <a:pt x="54973" y="60450"/>
                    <a:pt x="52571" y="56880"/>
                    <a:pt x="52171" y="55680"/>
                  </a:cubicBezTo>
                  <a:cubicBezTo>
                    <a:pt x="51783" y="54484"/>
                    <a:pt x="52772" y="53508"/>
                    <a:pt x="53259" y="53508"/>
                  </a:cubicBezTo>
                  <a:cubicBezTo>
                    <a:pt x="53275" y="53508"/>
                    <a:pt x="53290" y="53509"/>
                    <a:pt x="53305" y="53511"/>
                  </a:cubicBezTo>
                  <a:cubicBezTo>
                    <a:pt x="53805" y="53545"/>
                    <a:pt x="55206" y="57314"/>
                    <a:pt x="57074" y="57314"/>
                  </a:cubicBezTo>
                  <a:cubicBezTo>
                    <a:pt x="57113" y="57313"/>
                    <a:pt x="57150" y="57313"/>
                    <a:pt x="57188" y="57313"/>
                  </a:cubicBezTo>
                  <a:cubicBezTo>
                    <a:pt x="58983" y="57313"/>
                    <a:pt x="59169" y="58096"/>
                    <a:pt x="60477" y="58815"/>
                  </a:cubicBezTo>
                  <a:cubicBezTo>
                    <a:pt x="60779" y="58981"/>
                    <a:pt x="61299" y="59033"/>
                    <a:pt x="61930" y="59033"/>
                  </a:cubicBezTo>
                  <a:cubicBezTo>
                    <a:pt x="62956" y="59033"/>
                    <a:pt x="64274" y="58897"/>
                    <a:pt x="65422" y="58897"/>
                  </a:cubicBezTo>
                  <a:cubicBezTo>
                    <a:pt x="66683" y="58897"/>
                    <a:pt x="67739" y="59061"/>
                    <a:pt x="67982" y="59749"/>
                  </a:cubicBezTo>
                  <a:cubicBezTo>
                    <a:pt x="68082" y="60049"/>
                    <a:pt x="68249" y="60416"/>
                    <a:pt x="68416" y="60783"/>
                  </a:cubicBezTo>
                  <a:lnTo>
                    <a:pt x="72585" y="60783"/>
                  </a:lnTo>
                  <a:cubicBezTo>
                    <a:pt x="72385" y="39701"/>
                    <a:pt x="62778" y="20855"/>
                    <a:pt x="47768" y="8279"/>
                  </a:cubicBezTo>
                  <a:cubicBezTo>
                    <a:pt x="46767" y="9013"/>
                    <a:pt x="45800" y="10147"/>
                    <a:pt x="44765" y="10480"/>
                  </a:cubicBezTo>
                  <a:cubicBezTo>
                    <a:pt x="43951" y="10727"/>
                    <a:pt x="43243" y="11092"/>
                    <a:pt x="42662" y="11092"/>
                  </a:cubicBezTo>
                  <a:cubicBezTo>
                    <a:pt x="42220" y="11092"/>
                    <a:pt x="41851" y="10881"/>
                    <a:pt x="41563" y="10247"/>
                  </a:cubicBezTo>
                  <a:cubicBezTo>
                    <a:pt x="40911" y="8849"/>
                    <a:pt x="38783" y="6844"/>
                    <a:pt x="39383" y="6844"/>
                  </a:cubicBezTo>
                  <a:cubicBezTo>
                    <a:pt x="39427" y="6844"/>
                    <a:pt x="39486" y="6855"/>
                    <a:pt x="39562" y="6878"/>
                  </a:cubicBezTo>
                  <a:cubicBezTo>
                    <a:pt x="40217" y="7103"/>
                    <a:pt x="42293" y="7416"/>
                    <a:pt x="43960" y="7416"/>
                  </a:cubicBezTo>
                  <a:cubicBezTo>
                    <a:pt x="45009" y="7416"/>
                    <a:pt x="45896" y="7292"/>
                    <a:pt x="46166" y="6945"/>
                  </a:cubicBezTo>
                  <a:cubicBezTo>
                    <a:pt x="46200" y="6911"/>
                    <a:pt x="46200" y="6878"/>
                    <a:pt x="46233" y="6845"/>
                  </a:cubicBezTo>
                  <a:cubicBezTo>
                    <a:pt x="46533" y="5810"/>
                    <a:pt x="41163" y="3042"/>
                    <a:pt x="40329" y="2575"/>
                  </a:cubicBezTo>
                  <a:cubicBezTo>
                    <a:pt x="39662" y="2208"/>
                    <a:pt x="37794" y="607"/>
                    <a:pt x="35692" y="140"/>
                  </a:cubicBezTo>
                  <a:cubicBezTo>
                    <a:pt x="35321" y="57"/>
                    <a:pt x="34937" y="0"/>
                    <a:pt x="3455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 name="Google Shape;1105;p46"/>
          <p:cNvSpPr/>
          <p:nvPr/>
        </p:nvSpPr>
        <p:spPr>
          <a:xfrm>
            <a:off x="635326" y="5053300"/>
            <a:ext cx="786590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 name="Google Shape;1106;p46"/>
          <p:cNvGrpSpPr/>
          <p:nvPr/>
        </p:nvGrpSpPr>
        <p:grpSpPr>
          <a:xfrm>
            <a:off x="3733247" y="3000360"/>
            <a:ext cx="1015617" cy="1015617"/>
            <a:chOff x="3385925" y="2430525"/>
            <a:chExt cx="862300" cy="862300"/>
          </a:xfrm>
        </p:grpSpPr>
        <p:sp>
          <p:nvSpPr>
            <p:cNvPr id="1107" name="Google Shape;1107;p46"/>
            <p:cNvSpPr/>
            <p:nvPr/>
          </p:nvSpPr>
          <p:spPr>
            <a:xfrm>
              <a:off x="3925950" y="2870450"/>
              <a:ext cx="168825" cy="287700"/>
            </a:xfrm>
            <a:custGeom>
              <a:avLst/>
              <a:gdLst/>
              <a:ahLst/>
              <a:cxnLst/>
              <a:rect l="l" t="t" r="r" b="b"/>
              <a:pathLst>
                <a:path w="6753" h="11508" extrusionOk="0">
                  <a:moveTo>
                    <a:pt x="2584" y="1"/>
                  </a:moveTo>
                  <a:cubicBezTo>
                    <a:pt x="1500" y="1"/>
                    <a:pt x="0" y="674"/>
                    <a:pt x="48" y="1417"/>
                  </a:cubicBezTo>
                  <a:cubicBezTo>
                    <a:pt x="82" y="2417"/>
                    <a:pt x="615" y="3318"/>
                    <a:pt x="1416" y="4652"/>
                  </a:cubicBezTo>
                  <a:cubicBezTo>
                    <a:pt x="2216" y="6020"/>
                    <a:pt x="915" y="11124"/>
                    <a:pt x="1716" y="11424"/>
                  </a:cubicBezTo>
                  <a:cubicBezTo>
                    <a:pt x="1876" y="11481"/>
                    <a:pt x="2050" y="11508"/>
                    <a:pt x="2233" y="11508"/>
                  </a:cubicBezTo>
                  <a:cubicBezTo>
                    <a:pt x="3969" y="11508"/>
                    <a:pt x="6593" y="9137"/>
                    <a:pt x="6653" y="8021"/>
                  </a:cubicBezTo>
                  <a:cubicBezTo>
                    <a:pt x="6753" y="6787"/>
                    <a:pt x="4752" y="5453"/>
                    <a:pt x="4351" y="4185"/>
                  </a:cubicBezTo>
                  <a:cubicBezTo>
                    <a:pt x="3984" y="2918"/>
                    <a:pt x="4184" y="1217"/>
                    <a:pt x="3551" y="349"/>
                  </a:cubicBezTo>
                  <a:cubicBezTo>
                    <a:pt x="3372" y="105"/>
                    <a:pt x="3010" y="1"/>
                    <a:pt x="258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6"/>
            <p:cNvSpPr/>
            <p:nvPr/>
          </p:nvSpPr>
          <p:spPr>
            <a:xfrm>
              <a:off x="3822900" y="2972550"/>
              <a:ext cx="115050" cy="148250"/>
            </a:xfrm>
            <a:custGeom>
              <a:avLst/>
              <a:gdLst/>
              <a:ahLst/>
              <a:cxnLst/>
              <a:rect l="l" t="t" r="r" b="b"/>
              <a:pathLst>
                <a:path w="4602" h="5930" extrusionOk="0">
                  <a:moveTo>
                    <a:pt x="3473" y="1"/>
                  </a:moveTo>
                  <a:cubicBezTo>
                    <a:pt x="3461" y="1"/>
                    <a:pt x="3449" y="1"/>
                    <a:pt x="3436" y="1"/>
                  </a:cubicBezTo>
                  <a:cubicBezTo>
                    <a:pt x="2302" y="68"/>
                    <a:pt x="1" y="4671"/>
                    <a:pt x="1602" y="5705"/>
                  </a:cubicBezTo>
                  <a:cubicBezTo>
                    <a:pt x="1849" y="5861"/>
                    <a:pt x="2096" y="5930"/>
                    <a:pt x="2336" y="5930"/>
                  </a:cubicBezTo>
                  <a:cubicBezTo>
                    <a:pt x="3489" y="5930"/>
                    <a:pt x="4476" y="4340"/>
                    <a:pt x="4504" y="3070"/>
                  </a:cubicBezTo>
                  <a:cubicBezTo>
                    <a:pt x="4504" y="1552"/>
                    <a:pt x="4602" y="1"/>
                    <a:pt x="347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6"/>
            <p:cNvSpPr/>
            <p:nvPr/>
          </p:nvSpPr>
          <p:spPr>
            <a:xfrm>
              <a:off x="3385925" y="2430525"/>
              <a:ext cx="862300" cy="862300"/>
            </a:xfrm>
            <a:custGeom>
              <a:avLst/>
              <a:gdLst/>
              <a:ahLst/>
              <a:cxnLst/>
              <a:rect l="l" t="t" r="r" b="b"/>
              <a:pathLst>
                <a:path w="34492" h="34492" extrusionOk="0">
                  <a:moveTo>
                    <a:pt x="17246" y="0"/>
                  </a:moveTo>
                  <a:cubicBezTo>
                    <a:pt x="7706" y="0"/>
                    <a:pt x="0" y="7706"/>
                    <a:pt x="0" y="17246"/>
                  </a:cubicBezTo>
                  <a:cubicBezTo>
                    <a:pt x="0" y="26753"/>
                    <a:pt x="7706" y="34491"/>
                    <a:pt x="17246" y="34491"/>
                  </a:cubicBezTo>
                  <a:cubicBezTo>
                    <a:pt x="26753" y="34491"/>
                    <a:pt x="34492" y="26753"/>
                    <a:pt x="34492" y="17246"/>
                  </a:cubicBezTo>
                  <a:cubicBezTo>
                    <a:pt x="34492" y="7706"/>
                    <a:pt x="26753" y="0"/>
                    <a:pt x="17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6"/>
            <p:cNvSpPr/>
            <p:nvPr/>
          </p:nvSpPr>
          <p:spPr>
            <a:xfrm>
              <a:off x="3421775" y="2494675"/>
              <a:ext cx="790600" cy="734000"/>
            </a:xfrm>
            <a:custGeom>
              <a:avLst/>
              <a:gdLst/>
              <a:ahLst/>
              <a:cxnLst/>
              <a:rect l="l" t="t" r="r" b="b"/>
              <a:pathLst>
                <a:path w="31624" h="29360" extrusionOk="0">
                  <a:moveTo>
                    <a:pt x="15780" y="0"/>
                  </a:moveTo>
                  <a:cubicBezTo>
                    <a:pt x="8732" y="0"/>
                    <a:pt x="2533" y="5091"/>
                    <a:pt x="1335" y="12278"/>
                  </a:cubicBezTo>
                  <a:cubicBezTo>
                    <a:pt x="1" y="20250"/>
                    <a:pt x="5405" y="27823"/>
                    <a:pt x="13410" y="29157"/>
                  </a:cubicBezTo>
                  <a:cubicBezTo>
                    <a:pt x="14229" y="29293"/>
                    <a:pt x="15042" y="29359"/>
                    <a:pt x="15845" y="29359"/>
                  </a:cubicBezTo>
                  <a:cubicBezTo>
                    <a:pt x="22892" y="29359"/>
                    <a:pt x="29091" y="24269"/>
                    <a:pt x="30289" y="17082"/>
                  </a:cubicBezTo>
                  <a:cubicBezTo>
                    <a:pt x="31623" y="9076"/>
                    <a:pt x="26219" y="1504"/>
                    <a:pt x="18214" y="203"/>
                  </a:cubicBezTo>
                  <a:cubicBezTo>
                    <a:pt x="17395" y="66"/>
                    <a:pt x="16582" y="0"/>
                    <a:pt x="1578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6"/>
            <p:cNvSpPr/>
            <p:nvPr/>
          </p:nvSpPr>
          <p:spPr>
            <a:xfrm>
              <a:off x="3507675" y="2746575"/>
              <a:ext cx="205175" cy="203300"/>
            </a:xfrm>
            <a:custGeom>
              <a:avLst/>
              <a:gdLst/>
              <a:ahLst/>
              <a:cxnLst/>
              <a:rect l="l" t="t" r="r" b="b"/>
              <a:pathLst>
                <a:path w="8207" h="8132" extrusionOk="0">
                  <a:moveTo>
                    <a:pt x="4120" y="0"/>
                  </a:moveTo>
                  <a:cubicBezTo>
                    <a:pt x="4062" y="0"/>
                    <a:pt x="4003" y="34"/>
                    <a:pt x="4003" y="101"/>
                  </a:cubicBezTo>
                  <a:lnTo>
                    <a:pt x="4003" y="1268"/>
                  </a:lnTo>
                  <a:cubicBezTo>
                    <a:pt x="3803" y="1268"/>
                    <a:pt x="3603" y="1301"/>
                    <a:pt x="3403" y="1335"/>
                  </a:cubicBezTo>
                  <a:cubicBezTo>
                    <a:pt x="3336" y="1368"/>
                    <a:pt x="3236" y="1401"/>
                    <a:pt x="3136" y="1401"/>
                  </a:cubicBezTo>
                  <a:cubicBezTo>
                    <a:pt x="3136" y="1368"/>
                    <a:pt x="3103" y="1301"/>
                    <a:pt x="3103" y="1268"/>
                  </a:cubicBezTo>
                  <a:cubicBezTo>
                    <a:pt x="2969" y="968"/>
                    <a:pt x="2836" y="668"/>
                    <a:pt x="2702" y="367"/>
                  </a:cubicBezTo>
                  <a:cubicBezTo>
                    <a:pt x="2690" y="318"/>
                    <a:pt x="2651" y="296"/>
                    <a:pt x="2610" y="296"/>
                  </a:cubicBezTo>
                  <a:cubicBezTo>
                    <a:pt x="2538" y="296"/>
                    <a:pt x="2460" y="362"/>
                    <a:pt x="2502" y="467"/>
                  </a:cubicBezTo>
                  <a:lnTo>
                    <a:pt x="2903" y="1468"/>
                  </a:lnTo>
                  <a:cubicBezTo>
                    <a:pt x="2769" y="1535"/>
                    <a:pt x="2636" y="1602"/>
                    <a:pt x="2502" y="1702"/>
                  </a:cubicBezTo>
                  <a:cubicBezTo>
                    <a:pt x="2369" y="1768"/>
                    <a:pt x="2269" y="1868"/>
                    <a:pt x="2202" y="1969"/>
                  </a:cubicBezTo>
                  <a:lnTo>
                    <a:pt x="2102" y="1868"/>
                  </a:lnTo>
                  <a:lnTo>
                    <a:pt x="1402" y="1168"/>
                  </a:lnTo>
                  <a:cubicBezTo>
                    <a:pt x="1380" y="1146"/>
                    <a:pt x="1355" y="1137"/>
                    <a:pt x="1330" y="1137"/>
                  </a:cubicBezTo>
                  <a:cubicBezTo>
                    <a:pt x="1242" y="1137"/>
                    <a:pt x="1156" y="1256"/>
                    <a:pt x="1235" y="1335"/>
                  </a:cubicBezTo>
                  <a:lnTo>
                    <a:pt x="2035" y="2135"/>
                  </a:lnTo>
                  <a:cubicBezTo>
                    <a:pt x="1869" y="2369"/>
                    <a:pt x="1735" y="2636"/>
                    <a:pt x="1635" y="2903"/>
                  </a:cubicBezTo>
                  <a:cubicBezTo>
                    <a:pt x="1568" y="2869"/>
                    <a:pt x="1502" y="2836"/>
                    <a:pt x="1402" y="2803"/>
                  </a:cubicBezTo>
                  <a:cubicBezTo>
                    <a:pt x="1101" y="2702"/>
                    <a:pt x="801" y="2569"/>
                    <a:pt x="501" y="2436"/>
                  </a:cubicBezTo>
                  <a:cubicBezTo>
                    <a:pt x="485" y="2427"/>
                    <a:pt x="469" y="2424"/>
                    <a:pt x="454" y="2424"/>
                  </a:cubicBezTo>
                  <a:cubicBezTo>
                    <a:pt x="347" y="2424"/>
                    <a:pt x="288" y="2611"/>
                    <a:pt x="434" y="2669"/>
                  </a:cubicBezTo>
                  <a:lnTo>
                    <a:pt x="1568" y="3136"/>
                  </a:lnTo>
                  <a:cubicBezTo>
                    <a:pt x="1502" y="3403"/>
                    <a:pt x="1435" y="3670"/>
                    <a:pt x="1435" y="3937"/>
                  </a:cubicBezTo>
                  <a:lnTo>
                    <a:pt x="167" y="3937"/>
                  </a:lnTo>
                  <a:cubicBezTo>
                    <a:pt x="1" y="3937"/>
                    <a:pt x="1" y="4170"/>
                    <a:pt x="167" y="4170"/>
                  </a:cubicBezTo>
                  <a:lnTo>
                    <a:pt x="1435" y="4170"/>
                  </a:lnTo>
                  <a:cubicBezTo>
                    <a:pt x="1435" y="4470"/>
                    <a:pt x="1468" y="4737"/>
                    <a:pt x="1535" y="5004"/>
                  </a:cubicBezTo>
                  <a:cubicBezTo>
                    <a:pt x="1468" y="5037"/>
                    <a:pt x="1402" y="5071"/>
                    <a:pt x="1335" y="5071"/>
                  </a:cubicBezTo>
                  <a:cubicBezTo>
                    <a:pt x="1035" y="5204"/>
                    <a:pt x="734" y="5338"/>
                    <a:pt x="434" y="5471"/>
                  </a:cubicBezTo>
                  <a:cubicBezTo>
                    <a:pt x="288" y="5500"/>
                    <a:pt x="347" y="5683"/>
                    <a:pt x="476" y="5683"/>
                  </a:cubicBezTo>
                  <a:cubicBezTo>
                    <a:pt x="494" y="5683"/>
                    <a:pt x="514" y="5679"/>
                    <a:pt x="534" y="5671"/>
                  </a:cubicBezTo>
                  <a:lnTo>
                    <a:pt x="1602" y="5238"/>
                  </a:lnTo>
                  <a:cubicBezTo>
                    <a:pt x="1668" y="5504"/>
                    <a:pt x="1768" y="5705"/>
                    <a:pt x="1902" y="5905"/>
                  </a:cubicBezTo>
                  <a:cubicBezTo>
                    <a:pt x="1902" y="5971"/>
                    <a:pt x="1935" y="6005"/>
                    <a:pt x="1969" y="6038"/>
                  </a:cubicBezTo>
                  <a:cubicBezTo>
                    <a:pt x="1969" y="6038"/>
                    <a:pt x="1935" y="6072"/>
                    <a:pt x="1935" y="6072"/>
                  </a:cubicBezTo>
                  <a:lnTo>
                    <a:pt x="1235" y="6772"/>
                  </a:lnTo>
                  <a:cubicBezTo>
                    <a:pt x="1156" y="6850"/>
                    <a:pt x="1242" y="6970"/>
                    <a:pt x="1330" y="6970"/>
                  </a:cubicBezTo>
                  <a:cubicBezTo>
                    <a:pt x="1355" y="6970"/>
                    <a:pt x="1380" y="6961"/>
                    <a:pt x="1402" y="6939"/>
                  </a:cubicBezTo>
                  <a:cubicBezTo>
                    <a:pt x="1635" y="6705"/>
                    <a:pt x="1902" y="6438"/>
                    <a:pt x="2135" y="6205"/>
                  </a:cubicBezTo>
                  <a:cubicBezTo>
                    <a:pt x="2369" y="6438"/>
                    <a:pt x="2602" y="6605"/>
                    <a:pt x="2903" y="6705"/>
                  </a:cubicBezTo>
                  <a:cubicBezTo>
                    <a:pt x="2903" y="6705"/>
                    <a:pt x="2869" y="6739"/>
                    <a:pt x="2869" y="6772"/>
                  </a:cubicBezTo>
                  <a:cubicBezTo>
                    <a:pt x="2736" y="7072"/>
                    <a:pt x="2636" y="7372"/>
                    <a:pt x="2502" y="7673"/>
                  </a:cubicBezTo>
                  <a:cubicBezTo>
                    <a:pt x="2461" y="7756"/>
                    <a:pt x="2537" y="7827"/>
                    <a:pt x="2616" y="7827"/>
                  </a:cubicBezTo>
                  <a:cubicBezTo>
                    <a:pt x="2663" y="7827"/>
                    <a:pt x="2711" y="7802"/>
                    <a:pt x="2736" y="7739"/>
                  </a:cubicBezTo>
                  <a:lnTo>
                    <a:pt x="3136" y="6772"/>
                  </a:lnTo>
                  <a:cubicBezTo>
                    <a:pt x="3290" y="6791"/>
                    <a:pt x="3455" y="6811"/>
                    <a:pt x="3625" y="6811"/>
                  </a:cubicBezTo>
                  <a:cubicBezTo>
                    <a:pt x="3750" y="6811"/>
                    <a:pt x="3877" y="6800"/>
                    <a:pt x="4003" y="6772"/>
                  </a:cubicBezTo>
                  <a:lnTo>
                    <a:pt x="4003" y="7039"/>
                  </a:lnTo>
                  <a:lnTo>
                    <a:pt x="4003" y="8006"/>
                  </a:lnTo>
                  <a:cubicBezTo>
                    <a:pt x="4003" y="8090"/>
                    <a:pt x="4062" y="8131"/>
                    <a:pt x="4120" y="8131"/>
                  </a:cubicBezTo>
                  <a:cubicBezTo>
                    <a:pt x="4179" y="8131"/>
                    <a:pt x="4237" y="8090"/>
                    <a:pt x="4237" y="8006"/>
                  </a:cubicBezTo>
                  <a:lnTo>
                    <a:pt x="4237" y="6739"/>
                  </a:lnTo>
                  <a:cubicBezTo>
                    <a:pt x="4504" y="6705"/>
                    <a:pt x="4737" y="6605"/>
                    <a:pt x="5004" y="6505"/>
                  </a:cubicBezTo>
                  <a:cubicBezTo>
                    <a:pt x="5037" y="6605"/>
                    <a:pt x="5104" y="6739"/>
                    <a:pt x="5138" y="6839"/>
                  </a:cubicBezTo>
                  <a:cubicBezTo>
                    <a:pt x="5271" y="7139"/>
                    <a:pt x="5404" y="7439"/>
                    <a:pt x="5504" y="7739"/>
                  </a:cubicBezTo>
                  <a:cubicBezTo>
                    <a:pt x="5529" y="7802"/>
                    <a:pt x="5578" y="7827"/>
                    <a:pt x="5625" y="7827"/>
                  </a:cubicBezTo>
                  <a:cubicBezTo>
                    <a:pt x="5704" y="7827"/>
                    <a:pt x="5780" y="7756"/>
                    <a:pt x="5738" y="7673"/>
                  </a:cubicBezTo>
                  <a:lnTo>
                    <a:pt x="5204" y="6372"/>
                  </a:lnTo>
                  <a:cubicBezTo>
                    <a:pt x="5304" y="6338"/>
                    <a:pt x="5371" y="6272"/>
                    <a:pt x="5471" y="6238"/>
                  </a:cubicBezTo>
                  <a:cubicBezTo>
                    <a:pt x="5605" y="6138"/>
                    <a:pt x="5705" y="6038"/>
                    <a:pt x="5838" y="5938"/>
                  </a:cubicBezTo>
                  <a:cubicBezTo>
                    <a:pt x="5938" y="6038"/>
                    <a:pt x="6038" y="6138"/>
                    <a:pt x="6138" y="6238"/>
                  </a:cubicBezTo>
                  <a:lnTo>
                    <a:pt x="6839" y="6939"/>
                  </a:lnTo>
                  <a:cubicBezTo>
                    <a:pt x="6860" y="6961"/>
                    <a:pt x="6885" y="6970"/>
                    <a:pt x="6910" y="6970"/>
                  </a:cubicBezTo>
                  <a:cubicBezTo>
                    <a:pt x="6999" y="6970"/>
                    <a:pt x="7084" y="6850"/>
                    <a:pt x="7006" y="6772"/>
                  </a:cubicBezTo>
                  <a:lnTo>
                    <a:pt x="6005" y="5771"/>
                  </a:lnTo>
                  <a:cubicBezTo>
                    <a:pt x="6172" y="5571"/>
                    <a:pt x="6305" y="5371"/>
                    <a:pt x="6438" y="5138"/>
                  </a:cubicBezTo>
                  <a:cubicBezTo>
                    <a:pt x="6572" y="5204"/>
                    <a:pt x="6705" y="5238"/>
                    <a:pt x="6805" y="5304"/>
                  </a:cubicBezTo>
                  <a:cubicBezTo>
                    <a:pt x="7106" y="5438"/>
                    <a:pt x="7406" y="5538"/>
                    <a:pt x="7706" y="5671"/>
                  </a:cubicBezTo>
                  <a:cubicBezTo>
                    <a:pt x="7727" y="5679"/>
                    <a:pt x="7746" y="5683"/>
                    <a:pt x="7763" y="5683"/>
                  </a:cubicBezTo>
                  <a:cubicBezTo>
                    <a:pt x="7886" y="5683"/>
                    <a:pt x="7923" y="5496"/>
                    <a:pt x="7806" y="5438"/>
                  </a:cubicBezTo>
                  <a:cubicBezTo>
                    <a:pt x="7372" y="5271"/>
                    <a:pt x="6972" y="5104"/>
                    <a:pt x="6539" y="4937"/>
                  </a:cubicBezTo>
                  <a:cubicBezTo>
                    <a:pt x="6639" y="4704"/>
                    <a:pt x="6739" y="4437"/>
                    <a:pt x="6772" y="4170"/>
                  </a:cubicBezTo>
                  <a:lnTo>
                    <a:pt x="8073" y="4170"/>
                  </a:lnTo>
                  <a:cubicBezTo>
                    <a:pt x="8206" y="4170"/>
                    <a:pt x="8206" y="3937"/>
                    <a:pt x="8073" y="3937"/>
                  </a:cubicBezTo>
                  <a:lnTo>
                    <a:pt x="6805" y="3937"/>
                  </a:lnTo>
                  <a:cubicBezTo>
                    <a:pt x="6805" y="3670"/>
                    <a:pt x="6805" y="3370"/>
                    <a:pt x="6705" y="3103"/>
                  </a:cubicBezTo>
                  <a:cubicBezTo>
                    <a:pt x="6772" y="3069"/>
                    <a:pt x="6839" y="3069"/>
                    <a:pt x="6905" y="3036"/>
                  </a:cubicBezTo>
                  <a:cubicBezTo>
                    <a:pt x="7206" y="2903"/>
                    <a:pt x="7506" y="2769"/>
                    <a:pt x="7806" y="2669"/>
                  </a:cubicBezTo>
                  <a:cubicBezTo>
                    <a:pt x="7923" y="2611"/>
                    <a:pt x="7886" y="2424"/>
                    <a:pt x="7763" y="2424"/>
                  </a:cubicBezTo>
                  <a:cubicBezTo>
                    <a:pt x="7746" y="2424"/>
                    <a:pt x="7727" y="2427"/>
                    <a:pt x="7706" y="2436"/>
                  </a:cubicBezTo>
                  <a:cubicBezTo>
                    <a:pt x="7339" y="2569"/>
                    <a:pt x="7006" y="2736"/>
                    <a:pt x="6639" y="2869"/>
                  </a:cubicBezTo>
                  <a:cubicBezTo>
                    <a:pt x="6572" y="2769"/>
                    <a:pt x="6539" y="2636"/>
                    <a:pt x="6438" y="2536"/>
                  </a:cubicBezTo>
                  <a:cubicBezTo>
                    <a:pt x="6372" y="2402"/>
                    <a:pt x="6272" y="2269"/>
                    <a:pt x="6172" y="2169"/>
                  </a:cubicBezTo>
                  <a:lnTo>
                    <a:pt x="6305" y="2035"/>
                  </a:lnTo>
                  <a:lnTo>
                    <a:pt x="7006" y="1368"/>
                  </a:lnTo>
                  <a:cubicBezTo>
                    <a:pt x="7084" y="1263"/>
                    <a:pt x="6998" y="1137"/>
                    <a:pt x="6909" y="1137"/>
                  </a:cubicBezTo>
                  <a:cubicBezTo>
                    <a:pt x="6884" y="1137"/>
                    <a:pt x="6860" y="1147"/>
                    <a:pt x="6839" y="1168"/>
                  </a:cubicBezTo>
                  <a:cubicBezTo>
                    <a:pt x="6539" y="1468"/>
                    <a:pt x="6272" y="1735"/>
                    <a:pt x="6005" y="2002"/>
                  </a:cubicBezTo>
                  <a:cubicBezTo>
                    <a:pt x="5771" y="1835"/>
                    <a:pt x="5538" y="1702"/>
                    <a:pt x="5271" y="1568"/>
                  </a:cubicBezTo>
                  <a:cubicBezTo>
                    <a:pt x="5304" y="1502"/>
                    <a:pt x="5338" y="1435"/>
                    <a:pt x="5371" y="1368"/>
                  </a:cubicBezTo>
                  <a:cubicBezTo>
                    <a:pt x="5471" y="1068"/>
                    <a:pt x="5605" y="768"/>
                    <a:pt x="5738" y="467"/>
                  </a:cubicBezTo>
                  <a:cubicBezTo>
                    <a:pt x="5780" y="362"/>
                    <a:pt x="5702" y="296"/>
                    <a:pt x="5622" y="296"/>
                  </a:cubicBezTo>
                  <a:cubicBezTo>
                    <a:pt x="5576" y="296"/>
                    <a:pt x="5529" y="318"/>
                    <a:pt x="5504" y="367"/>
                  </a:cubicBezTo>
                  <a:cubicBezTo>
                    <a:pt x="5371" y="734"/>
                    <a:pt x="5204" y="1101"/>
                    <a:pt x="5037" y="1502"/>
                  </a:cubicBezTo>
                  <a:cubicBezTo>
                    <a:pt x="5004" y="1468"/>
                    <a:pt x="4971" y="1468"/>
                    <a:pt x="4971" y="1468"/>
                  </a:cubicBezTo>
                  <a:cubicBezTo>
                    <a:pt x="4737" y="1368"/>
                    <a:pt x="4470" y="1301"/>
                    <a:pt x="4237" y="1268"/>
                  </a:cubicBezTo>
                  <a:lnTo>
                    <a:pt x="4237" y="1068"/>
                  </a:lnTo>
                  <a:lnTo>
                    <a:pt x="4237" y="101"/>
                  </a:lnTo>
                  <a:cubicBezTo>
                    <a:pt x="4237" y="34"/>
                    <a:pt x="4179" y="0"/>
                    <a:pt x="41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6"/>
            <p:cNvSpPr/>
            <p:nvPr/>
          </p:nvSpPr>
          <p:spPr>
            <a:xfrm>
              <a:off x="3575225" y="2800750"/>
              <a:ext cx="30875" cy="27675"/>
            </a:xfrm>
            <a:custGeom>
              <a:avLst/>
              <a:gdLst/>
              <a:ahLst/>
              <a:cxnLst/>
              <a:rect l="l" t="t" r="r" b="b"/>
              <a:pathLst>
                <a:path w="1235" h="1107" extrusionOk="0">
                  <a:moveTo>
                    <a:pt x="550" y="0"/>
                  </a:moveTo>
                  <a:cubicBezTo>
                    <a:pt x="447" y="0"/>
                    <a:pt x="347" y="23"/>
                    <a:pt x="267" y="68"/>
                  </a:cubicBezTo>
                  <a:cubicBezTo>
                    <a:pt x="34" y="235"/>
                    <a:pt x="0" y="702"/>
                    <a:pt x="167" y="936"/>
                  </a:cubicBezTo>
                  <a:cubicBezTo>
                    <a:pt x="237" y="1058"/>
                    <a:pt x="362" y="1107"/>
                    <a:pt x="498" y="1107"/>
                  </a:cubicBezTo>
                  <a:cubicBezTo>
                    <a:pt x="622" y="1107"/>
                    <a:pt x="756" y="1066"/>
                    <a:pt x="868" y="1002"/>
                  </a:cubicBezTo>
                  <a:cubicBezTo>
                    <a:pt x="1101" y="836"/>
                    <a:pt x="1235" y="469"/>
                    <a:pt x="1068" y="235"/>
                  </a:cubicBezTo>
                  <a:cubicBezTo>
                    <a:pt x="958" y="82"/>
                    <a:pt x="748" y="0"/>
                    <a:pt x="55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6"/>
            <p:cNvSpPr/>
            <p:nvPr/>
          </p:nvSpPr>
          <p:spPr>
            <a:xfrm>
              <a:off x="3618600" y="2798750"/>
              <a:ext cx="20850" cy="18325"/>
            </a:xfrm>
            <a:custGeom>
              <a:avLst/>
              <a:gdLst/>
              <a:ahLst/>
              <a:cxnLst/>
              <a:rect l="l" t="t" r="r" b="b"/>
              <a:pathLst>
                <a:path w="834" h="733" extrusionOk="0">
                  <a:moveTo>
                    <a:pt x="368" y="0"/>
                  </a:moveTo>
                  <a:cubicBezTo>
                    <a:pt x="304" y="0"/>
                    <a:pt x="245" y="15"/>
                    <a:pt x="200" y="48"/>
                  </a:cubicBezTo>
                  <a:cubicBezTo>
                    <a:pt x="33" y="148"/>
                    <a:pt x="0" y="449"/>
                    <a:pt x="100" y="615"/>
                  </a:cubicBezTo>
                  <a:cubicBezTo>
                    <a:pt x="150" y="699"/>
                    <a:pt x="234" y="732"/>
                    <a:pt x="325" y="732"/>
                  </a:cubicBezTo>
                  <a:cubicBezTo>
                    <a:pt x="417" y="732"/>
                    <a:pt x="517" y="699"/>
                    <a:pt x="600" y="649"/>
                  </a:cubicBezTo>
                  <a:cubicBezTo>
                    <a:pt x="734" y="549"/>
                    <a:pt x="834" y="315"/>
                    <a:pt x="734" y="148"/>
                  </a:cubicBezTo>
                  <a:cubicBezTo>
                    <a:pt x="645" y="59"/>
                    <a:pt x="497" y="0"/>
                    <a:pt x="3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6"/>
            <p:cNvSpPr/>
            <p:nvPr/>
          </p:nvSpPr>
          <p:spPr>
            <a:xfrm>
              <a:off x="3595250" y="2831300"/>
              <a:ext cx="20025" cy="18750"/>
            </a:xfrm>
            <a:custGeom>
              <a:avLst/>
              <a:gdLst/>
              <a:ahLst/>
              <a:cxnLst/>
              <a:rect l="l" t="t" r="r" b="b"/>
              <a:pathLst>
                <a:path w="801" h="750" extrusionOk="0">
                  <a:moveTo>
                    <a:pt x="360" y="0"/>
                  </a:moveTo>
                  <a:cubicBezTo>
                    <a:pt x="299" y="0"/>
                    <a:pt x="243" y="15"/>
                    <a:pt x="200" y="47"/>
                  </a:cubicBezTo>
                  <a:cubicBezTo>
                    <a:pt x="33" y="181"/>
                    <a:pt x="0" y="481"/>
                    <a:pt x="100" y="614"/>
                  </a:cubicBezTo>
                  <a:cubicBezTo>
                    <a:pt x="157" y="708"/>
                    <a:pt x="255" y="749"/>
                    <a:pt x="355" y="749"/>
                  </a:cubicBezTo>
                  <a:cubicBezTo>
                    <a:pt x="432" y="749"/>
                    <a:pt x="509" y="725"/>
                    <a:pt x="567" y="681"/>
                  </a:cubicBezTo>
                  <a:cubicBezTo>
                    <a:pt x="734" y="548"/>
                    <a:pt x="801" y="314"/>
                    <a:pt x="701" y="181"/>
                  </a:cubicBezTo>
                  <a:cubicBezTo>
                    <a:pt x="633" y="67"/>
                    <a:pt x="488" y="0"/>
                    <a:pt x="36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6"/>
            <p:cNvSpPr/>
            <p:nvPr/>
          </p:nvSpPr>
          <p:spPr>
            <a:xfrm>
              <a:off x="3636100" y="2827075"/>
              <a:ext cx="30050" cy="27550"/>
            </a:xfrm>
            <a:custGeom>
              <a:avLst/>
              <a:gdLst/>
              <a:ahLst/>
              <a:cxnLst/>
              <a:rect l="l" t="t" r="r" b="b"/>
              <a:pathLst>
                <a:path w="1202" h="1102" extrusionOk="0">
                  <a:moveTo>
                    <a:pt x="549" y="0"/>
                  </a:moveTo>
                  <a:cubicBezTo>
                    <a:pt x="446" y="0"/>
                    <a:pt x="347" y="26"/>
                    <a:pt x="267" y="83"/>
                  </a:cubicBezTo>
                  <a:cubicBezTo>
                    <a:pt x="34" y="216"/>
                    <a:pt x="1" y="683"/>
                    <a:pt x="134" y="917"/>
                  </a:cubicBezTo>
                  <a:cubicBezTo>
                    <a:pt x="224" y="1043"/>
                    <a:pt x="364" y="1101"/>
                    <a:pt x="510" y="1101"/>
                  </a:cubicBezTo>
                  <a:cubicBezTo>
                    <a:pt x="633" y="1101"/>
                    <a:pt x="761" y="1060"/>
                    <a:pt x="868" y="984"/>
                  </a:cubicBezTo>
                  <a:cubicBezTo>
                    <a:pt x="1101" y="817"/>
                    <a:pt x="1201" y="483"/>
                    <a:pt x="1068" y="250"/>
                  </a:cubicBezTo>
                  <a:cubicBezTo>
                    <a:pt x="958" y="96"/>
                    <a:pt x="747" y="0"/>
                    <a:pt x="54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6"/>
            <p:cNvSpPr/>
            <p:nvPr/>
          </p:nvSpPr>
          <p:spPr>
            <a:xfrm>
              <a:off x="3555200" y="2844575"/>
              <a:ext cx="30900" cy="27850"/>
            </a:xfrm>
            <a:custGeom>
              <a:avLst/>
              <a:gdLst/>
              <a:ahLst/>
              <a:cxnLst/>
              <a:rect l="l" t="t" r="r" b="b"/>
              <a:pathLst>
                <a:path w="1236" h="1114" extrusionOk="0">
                  <a:moveTo>
                    <a:pt x="572" y="1"/>
                  </a:moveTo>
                  <a:cubicBezTo>
                    <a:pt x="466" y="1"/>
                    <a:pt x="359" y="26"/>
                    <a:pt x="268" y="83"/>
                  </a:cubicBezTo>
                  <a:cubicBezTo>
                    <a:pt x="34" y="250"/>
                    <a:pt x="1" y="684"/>
                    <a:pt x="168" y="917"/>
                  </a:cubicBezTo>
                  <a:cubicBezTo>
                    <a:pt x="237" y="1056"/>
                    <a:pt x="360" y="1114"/>
                    <a:pt x="495" y="1114"/>
                  </a:cubicBezTo>
                  <a:cubicBezTo>
                    <a:pt x="621" y="1114"/>
                    <a:pt x="756" y="1064"/>
                    <a:pt x="868" y="984"/>
                  </a:cubicBezTo>
                  <a:cubicBezTo>
                    <a:pt x="1102" y="851"/>
                    <a:pt x="1235" y="484"/>
                    <a:pt x="1068" y="250"/>
                  </a:cubicBezTo>
                  <a:cubicBezTo>
                    <a:pt x="980" y="96"/>
                    <a:pt x="777" y="1"/>
                    <a:pt x="57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6"/>
            <p:cNvSpPr/>
            <p:nvPr/>
          </p:nvSpPr>
          <p:spPr>
            <a:xfrm>
              <a:off x="3618600" y="2862975"/>
              <a:ext cx="20850" cy="18625"/>
            </a:xfrm>
            <a:custGeom>
              <a:avLst/>
              <a:gdLst/>
              <a:ahLst/>
              <a:cxnLst/>
              <a:rect l="l" t="t" r="r" b="b"/>
              <a:pathLst>
                <a:path w="834" h="745" extrusionOk="0">
                  <a:moveTo>
                    <a:pt x="361" y="1"/>
                  </a:moveTo>
                  <a:cubicBezTo>
                    <a:pt x="299" y="1"/>
                    <a:pt x="243" y="16"/>
                    <a:pt x="200" y="48"/>
                  </a:cubicBezTo>
                  <a:cubicBezTo>
                    <a:pt x="33" y="148"/>
                    <a:pt x="0" y="448"/>
                    <a:pt x="100" y="615"/>
                  </a:cubicBezTo>
                  <a:cubicBezTo>
                    <a:pt x="153" y="703"/>
                    <a:pt x="243" y="745"/>
                    <a:pt x="341" y="745"/>
                  </a:cubicBezTo>
                  <a:cubicBezTo>
                    <a:pt x="428" y="745"/>
                    <a:pt x="522" y="711"/>
                    <a:pt x="600" y="648"/>
                  </a:cubicBezTo>
                  <a:cubicBezTo>
                    <a:pt x="734" y="548"/>
                    <a:pt x="834" y="315"/>
                    <a:pt x="734" y="181"/>
                  </a:cubicBezTo>
                  <a:cubicBezTo>
                    <a:pt x="643" y="68"/>
                    <a:pt x="491" y="1"/>
                    <a:pt x="36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6"/>
            <p:cNvSpPr/>
            <p:nvPr/>
          </p:nvSpPr>
          <p:spPr>
            <a:xfrm>
              <a:off x="3586075" y="2878825"/>
              <a:ext cx="20875" cy="18750"/>
            </a:xfrm>
            <a:custGeom>
              <a:avLst/>
              <a:gdLst/>
              <a:ahLst/>
              <a:cxnLst/>
              <a:rect l="l" t="t" r="r" b="b"/>
              <a:pathLst>
                <a:path w="835" h="750" extrusionOk="0">
                  <a:moveTo>
                    <a:pt x="383" y="1"/>
                  </a:moveTo>
                  <a:cubicBezTo>
                    <a:pt x="317" y="1"/>
                    <a:pt x="254" y="16"/>
                    <a:pt x="200" y="48"/>
                  </a:cubicBezTo>
                  <a:cubicBezTo>
                    <a:pt x="33" y="181"/>
                    <a:pt x="0" y="481"/>
                    <a:pt x="100" y="615"/>
                  </a:cubicBezTo>
                  <a:cubicBezTo>
                    <a:pt x="157" y="709"/>
                    <a:pt x="255" y="750"/>
                    <a:pt x="361" y="750"/>
                  </a:cubicBezTo>
                  <a:cubicBezTo>
                    <a:pt x="442" y="750"/>
                    <a:pt x="528" y="725"/>
                    <a:pt x="601" y="681"/>
                  </a:cubicBezTo>
                  <a:cubicBezTo>
                    <a:pt x="734" y="581"/>
                    <a:pt x="834" y="315"/>
                    <a:pt x="734" y="181"/>
                  </a:cubicBezTo>
                  <a:cubicBezTo>
                    <a:pt x="666" y="68"/>
                    <a:pt x="521" y="1"/>
                    <a:pt x="38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6"/>
            <p:cNvSpPr/>
            <p:nvPr/>
          </p:nvSpPr>
          <p:spPr>
            <a:xfrm>
              <a:off x="3745600" y="2557100"/>
              <a:ext cx="243825" cy="240950"/>
            </a:xfrm>
            <a:custGeom>
              <a:avLst/>
              <a:gdLst/>
              <a:ahLst/>
              <a:cxnLst/>
              <a:rect l="l" t="t" r="r" b="b"/>
              <a:pathLst>
                <a:path w="9753" h="9638" extrusionOk="0">
                  <a:moveTo>
                    <a:pt x="5628" y="1"/>
                  </a:moveTo>
                  <a:cubicBezTo>
                    <a:pt x="5567" y="1"/>
                    <a:pt x="5509" y="35"/>
                    <a:pt x="5494" y="107"/>
                  </a:cubicBezTo>
                  <a:cubicBezTo>
                    <a:pt x="5428" y="574"/>
                    <a:pt x="5361" y="1008"/>
                    <a:pt x="5294" y="1442"/>
                  </a:cubicBezTo>
                  <a:cubicBezTo>
                    <a:pt x="5094" y="1408"/>
                    <a:pt x="4894" y="1375"/>
                    <a:pt x="4727" y="1375"/>
                  </a:cubicBezTo>
                  <a:cubicBezTo>
                    <a:pt x="4560" y="1375"/>
                    <a:pt x="4393" y="1408"/>
                    <a:pt x="4227" y="1475"/>
                  </a:cubicBezTo>
                  <a:cubicBezTo>
                    <a:pt x="4227" y="1408"/>
                    <a:pt x="4227" y="1375"/>
                    <a:pt x="4193" y="1308"/>
                  </a:cubicBezTo>
                  <a:cubicBezTo>
                    <a:pt x="4127" y="941"/>
                    <a:pt x="4027" y="541"/>
                    <a:pt x="3926" y="174"/>
                  </a:cubicBezTo>
                  <a:cubicBezTo>
                    <a:pt x="3913" y="107"/>
                    <a:pt x="3861" y="78"/>
                    <a:pt x="3807" y="78"/>
                  </a:cubicBezTo>
                  <a:cubicBezTo>
                    <a:pt x="3727" y="78"/>
                    <a:pt x="3640" y="141"/>
                    <a:pt x="3660" y="241"/>
                  </a:cubicBezTo>
                  <a:cubicBezTo>
                    <a:pt x="3760" y="675"/>
                    <a:pt x="3860" y="1108"/>
                    <a:pt x="3960" y="1542"/>
                  </a:cubicBezTo>
                  <a:cubicBezTo>
                    <a:pt x="3660" y="1675"/>
                    <a:pt x="3359" y="1842"/>
                    <a:pt x="3059" y="2076"/>
                  </a:cubicBezTo>
                  <a:cubicBezTo>
                    <a:pt x="3026" y="2009"/>
                    <a:pt x="2959" y="1909"/>
                    <a:pt x="2926" y="1842"/>
                  </a:cubicBezTo>
                  <a:cubicBezTo>
                    <a:pt x="2692" y="1508"/>
                    <a:pt x="2459" y="1208"/>
                    <a:pt x="2225" y="908"/>
                  </a:cubicBezTo>
                  <a:cubicBezTo>
                    <a:pt x="2196" y="859"/>
                    <a:pt x="2155" y="839"/>
                    <a:pt x="2115" y="839"/>
                  </a:cubicBezTo>
                  <a:cubicBezTo>
                    <a:pt x="2017" y="839"/>
                    <a:pt x="1921" y="957"/>
                    <a:pt x="1992" y="1075"/>
                  </a:cubicBezTo>
                  <a:cubicBezTo>
                    <a:pt x="2292" y="1475"/>
                    <a:pt x="2559" y="1875"/>
                    <a:pt x="2859" y="2276"/>
                  </a:cubicBezTo>
                  <a:cubicBezTo>
                    <a:pt x="2626" y="2476"/>
                    <a:pt x="2392" y="2743"/>
                    <a:pt x="2225" y="3010"/>
                  </a:cubicBezTo>
                  <a:cubicBezTo>
                    <a:pt x="2125" y="2943"/>
                    <a:pt x="2025" y="2876"/>
                    <a:pt x="1925" y="2809"/>
                  </a:cubicBezTo>
                  <a:cubicBezTo>
                    <a:pt x="1591" y="2609"/>
                    <a:pt x="1258" y="2409"/>
                    <a:pt x="924" y="2209"/>
                  </a:cubicBezTo>
                  <a:cubicBezTo>
                    <a:pt x="896" y="2192"/>
                    <a:pt x="868" y="2185"/>
                    <a:pt x="843" y="2185"/>
                  </a:cubicBezTo>
                  <a:cubicBezTo>
                    <a:pt x="721" y="2185"/>
                    <a:pt x="653" y="2359"/>
                    <a:pt x="791" y="2442"/>
                  </a:cubicBezTo>
                  <a:cubicBezTo>
                    <a:pt x="1191" y="2709"/>
                    <a:pt x="1625" y="2976"/>
                    <a:pt x="2058" y="3243"/>
                  </a:cubicBezTo>
                  <a:cubicBezTo>
                    <a:pt x="1892" y="3543"/>
                    <a:pt x="1758" y="3843"/>
                    <a:pt x="1625" y="4144"/>
                  </a:cubicBezTo>
                  <a:cubicBezTo>
                    <a:pt x="1558" y="4144"/>
                    <a:pt x="1458" y="4110"/>
                    <a:pt x="1391" y="4110"/>
                  </a:cubicBezTo>
                  <a:cubicBezTo>
                    <a:pt x="991" y="4044"/>
                    <a:pt x="624" y="3977"/>
                    <a:pt x="224" y="3910"/>
                  </a:cubicBezTo>
                  <a:cubicBezTo>
                    <a:pt x="215" y="3908"/>
                    <a:pt x="207" y="3908"/>
                    <a:pt x="198" y="3908"/>
                  </a:cubicBezTo>
                  <a:cubicBezTo>
                    <a:pt x="51" y="3908"/>
                    <a:pt x="1" y="4179"/>
                    <a:pt x="190" y="4210"/>
                  </a:cubicBezTo>
                  <a:cubicBezTo>
                    <a:pt x="624" y="4277"/>
                    <a:pt x="1091" y="4344"/>
                    <a:pt x="1558" y="4411"/>
                  </a:cubicBezTo>
                  <a:cubicBezTo>
                    <a:pt x="1458" y="4744"/>
                    <a:pt x="1425" y="5011"/>
                    <a:pt x="1425" y="5311"/>
                  </a:cubicBezTo>
                  <a:cubicBezTo>
                    <a:pt x="1425" y="5378"/>
                    <a:pt x="1458" y="5411"/>
                    <a:pt x="1458" y="5478"/>
                  </a:cubicBezTo>
                  <a:cubicBezTo>
                    <a:pt x="1425" y="5478"/>
                    <a:pt x="1391" y="5478"/>
                    <a:pt x="1358" y="5511"/>
                  </a:cubicBezTo>
                  <a:cubicBezTo>
                    <a:pt x="991" y="5578"/>
                    <a:pt x="624" y="5678"/>
                    <a:pt x="224" y="5778"/>
                  </a:cubicBezTo>
                  <a:cubicBezTo>
                    <a:pt x="67" y="5810"/>
                    <a:pt x="117" y="6048"/>
                    <a:pt x="262" y="6048"/>
                  </a:cubicBezTo>
                  <a:cubicBezTo>
                    <a:pt x="271" y="6048"/>
                    <a:pt x="281" y="6047"/>
                    <a:pt x="291" y="6045"/>
                  </a:cubicBezTo>
                  <a:cubicBezTo>
                    <a:pt x="691" y="5945"/>
                    <a:pt x="1091" y="5845"/>
                    <a:pt x="1491" y="5778"/>
                  </a:cubicBezTo>
                  <a:cubicBezTo>
                    <a:pt x="1558" y="6145"/>
                    <a:pt x="1725" y="6445"/>
                    <a:pt x="1958" y="6746"/>
                  </a:cubicBezTo>
                  <a:cubicBezTo>
                    <a:pt x="1958" y="6746"/>
                    <a:pt x="1925" y="6779"/>
                    <a:pt x="1892" y="6779"/>
                  </a:cubicBezTo>
                  <a:cubicBezTo>
                    <a:pt x="1591" y="7012"/>
                    <a:pt x="1258" y="7246"/>
                    <a:pt x="958" y="7479"/>
                  </a:cubicBezTo>
                  <a:cubicBezTo>
                    <a:pt x="819" y="7562"/>
                    <a:pt x="911" y="7737"/>
                    <a:pt x="1041" y="7737"/>
                  </a:cubicBezTo>
                  <a:cubicBezTo>
                    <a:pt x="1068" y="7737"/>
                    <a:pt x="1096" y="7730"/>
                    <a:pt x="1124" y="7713"/>
                  </a:cubicBezTo>
                  <a:cubicBezTo>
                    <a:pt x="1458" y="7446"/>
                    <a:pt x="1825" y="7213"/>
                    <a:pt x="2159" y="6946"/>
                  </a:cubicBezTo>
                  <a:cubicBezTo>
                    <a:pt x="2425" y="7179"/>
                    <a:pt x="2692" y="7379"/>
                    <a:pt x="3026" y="7513"/>
                  </a:cubicBezTo>
                  <a:cubicBezTo>
                    <a:pt x="2992" y="7613"/>
                    <a:pt x="2926" y="7680"/>
                    <a:pt x="2892" y="7780"/>
                  </a:cubicBezTo>
                  <a:cubicBezTo>
                    <a:pt x="2659" y="8113"/>
                    <a:pt x="2459" y="8447"/>
                    <a:pt x="2259" y="8780"/>
                  </a:cubicBezTo>
                  <a:cubicBezTo>
                    <a:pt x="2188" y="8874"/>
                    <a:pt x="2299" y="8984"/>
                    <a:pt x="2394" y="8984"/>
                  </a:cubicBezTo>
                  <a:cubicBezTo>
                    <a:pt x="2434" y="8984"/>
                    <a:pt x="2472" y="8964"/>
                    <a:pt x="2492" y="8914"/>
                  </a:cubicBezTo>
                  <a:lnTo>
                    <a:pt x="3293" y="7646"/>
                  </a:lnTo>
                  <a:cubicBezTo>
                    <a:pt x="3593" y="7746"/>
                    <a:pt x="3926" y="7813"/>
                    <a:pt x="4227" y="7846"/>
                  </a:cubicBezTo>
                  <a:cubicBezTo>
                    <a:pt x="4227" y="8013"/>
                    <a:pt x="4193" y="8147"/>
                    <a:pt x="4160" y="8313"/>
                  </a:cubicBezTo>
                  <a:cubicBezTo>
                    <a:pt x="4093" y="8714"/>
                    <a:pt x="4027" y="9081"/>
                    <a:pt x="3993" y="9481"/>
                  </a:cubicBezTo>
                  <a:cubicBezTo>
                    <a:pt x="3974" y="9575"/>
                    <a:pt x="4052" y="9638"/>
                    <a:pt x="4128" y="9638"/>
                  </a:cubicBezTo>
                  <a:cubicBezTo>
                    <a:pt x="4187" y="9638"/>
                    <a:pt x="4246" y="9601"/>
                    <a:pt x="4260" y="9514"/>
                  </a:cubicBezTo>
                  <a:cubicBezTo>
                    <a:pt x="4360" y="8980"/>
                    <a:pt x="4427" y="8413"/>
                    <a:pt x="4527" y="7880"/>
                  </a:cubicBezTo>
                  <a:lnTo>
                    <a:pt x="4860" y="7880"/>
                  </a:lnTo>
                  <a:cubicBezTo>
                    <a:pt x="5061" y="7880"/>
                    <a:pt x="5261" y="7846"/>
                    <a:pt x="5428" y="7813"/>
                  </a:cubicBezTo>
                  <a:cubicBezTo>
                    <a:pt x="5461" y="7980"/>
                    <a:pt x="5528" y="8147"/>
                    <a:pt x="5561" y="8313"/>
                  </a:cubicBezTo>
                  <a:cubicBezTo>
                    <a:pt x="5628" y="8714"/>
                    <a:pt x="5728" y="9081"/>
                    <a:pt x="5828" y="9447"/>
                  </a:cubicBezTo>
                  <a:cubicBezTo>
                    <a:pt x="5842" y="9531"/>
                    <a:pt x="5903" y="9568"/>
                    <a:pt x="5964" y="9568"/>
                  </a:cubicBezTo>
                  <a:cubicBezTo>
                    <a:pt x="6048" y="9568"/>
                    <a:pt x="6133" y="9497"/>
                    <a:pt x="6095" y="9381"/>
                  </a:cubicBezTo>
                  <a:lnTo>
                    <a:pt x="5728" y="7746"/>
                  </a:lnTo>
                  <a:cubicBezTo>
                    <a:pt x="5995" y="7680"/>
                    <a:pt x="6295" y="7546"/>
                    <a:pt x="6562" y="7379"/>
                  </a:cubicBezTo>
                  <a:cubicBezTo>
                    <a:pt x="6662" y="7513"/>
                    <a:pt x="6762" y="7646"/>
                    <a:pt x="6862" y="7813"/>
                  </a:cubicBezTo>
                  <a:cubicBezTo>
                    <a:pt x="7062" y="8113"/>
                    <a:pt x="7296" y="8413"/>
                    <a:pt x="7529" y="8747"/>
                  </a:cubicBezTo>
                  <a:cubicBezTo>
                    <a:pt x="7555" y="8782"/>
                    <a:pt x="7590" y="8796"/>
                    <a:pt x="7626" y="8796"/>
                  </a:cubicBezTo>
                  <a:cubicBezTo>
                    <a:pt x="7728" y="8796"/>
                    <a:pt x="7837" y="8679"/>
                    <a:pt x="7763" y="8580"/>
                  </a:cubicBezTo>
                  <a:cubicBezTo>
                    <a:pt x="7429" y="8147"/>
                    <a:pt x="7129" y="7680"/>
                    <a:pt x="6795" y="7246"/>
                  </a:cubicBezTo>
                  <a:cubicBezTo>
                    <a:pt x="7062" y="7046"/>
                    <a:pt x="7296" y="6846"/>
                    <a:pt x="7496" y="6612"/>
                  </a:cubicBezTo>
                  <a:cubicBezTo>
                    <a:pt x="7629" y="6679"/>
                    <a:pt x="7729" y="6746"/>
                    <a:pt x="7829" y="6812"/>
                  </a:cubicBezTo>
                  <a:cubicBezTo>
                    <a:pt x="8163" y="7012"/>
                    <a:pt x="8496" y="7246"/>
                    <a:pt x="8830" y="7446"/>
                  </a:cubicBezTo>
                  <a:cubicBezTo>
                    <a:pt x="8856" y="7461"/>
                    <a:pt x="8880" y="7468"/>
                    <a:pt x="8904" y="7468"/>
                  </a:cubicBezTo>
                  <a:cubicBezTo>
                    <a:pt x="9031" y="7468"/>
                    <a:pt x="9110" y="7264"/>
                    <a:pt x="8997" y="7179"/>
                  </a:cubicBezTo>
                  <a:cubicBezTo>
                    <a:pt x="8563" y="6912"/>
                    <a:pt x="8129" y="6645"/>
                    <a:pt x="7696" y="6379"/>
                  </a:cubicBezTo>
                  <a:cubicBezTo>
                    <a:pt x="7896" y="6112"/>
                    <a:pt x="8029" y="5812"/>
                    <a:pt x="8129" y="5478"/>
                  </a:cubicBezTo>
                  <a:cubicBezTo>
                    <a:pt x="8196" y="5511"/>
                    <a:pt x="8296" y="5511"/>
                    <a:pt x="8363" y="5545"/>
                  </a:cubicBezTo>
                  <a:cubicBezTo>
                    <a:pt x="8763" y="5611"/>
                    <a:pt x="9130" y="5645"/>
                    <a:pt x="9530" y="5711"/>
                  </a:cubicBezTo>
                  <a:cubicBezTo>
                    <a:pt x="9542" y="5713"/>
                    <a:pt x="9553" y="5714"/>
                    <a:pt x="9564" y="5714"/>
                  </a:cubicBezTo>
                  <a:cubicBezTo>
                    <a:pt x="9734" y="5714"/>
                    <a:pt x="9752" y="5476"/>
                    <a:pt x="9564" y="5445"/>
                  </a:cubicBezTo>
                  <a:cubicBezTo>
                    <a:pt x="9130" y="5345"/>
                    <a:pt x="8663" y="5278"/>
                    <a:pt x="8196" y="5211"/>
                  </a:cubicBezTo>
                  <a:cubicBezTo>
                    <a:pt x="8230" y="5044"/>
                    <a:pt x="8230" y="4878"/>
                    <a:pt x="8230" y="4744"/>
                  </a:cubicBezTo>
                  <a:cubicBezTo>
                    <a:pt x="8230" y="4544"/>
                    <a:pt x="8196" y="4377"/>
                    <a:pt x="8163" y="4210"/>
                  </a:cubicBezTo>
                  <a:cubicBezTo>
                    <a:pt x="8230" y="4177"/>
                    <a:pt x="8296" y="4177"/>
                    <a:pt x="8396" y="4144"/>
                  </a:cubicBezTo>
                  <a:cubicBezTo>
                    <a:pt x="8763" y="4044"/>
                    <a:pt x="9130" y="3977"/>
                    <a:pt x="9530" y="3877"/>
                  </a:cubicBezTo>
                  <a:cubicBezTo>
                    <a:pt x="9681" y="3847"/>
                    <a:pt x="9642" y="3600"/>
                    <a:pt x="9510" y="3600"/>
                  </a:cubicBezTo>
                  <a:cubicBezTo>
                    <a:pt x="9496" y="3600"/>
                    <a:pt x="9480" y="3603"/>
                    <a:pt x="9464" y="3610"/>
                  </a:cubicBezTo>
                  <a:cubicBezTo>
                    <a:pt x="8997" y="3710"/>
                    <a:pt x="8530" y="3810"/>
                    <a:pt x="8063" y="3910"/>
                  </a:cubicBezTo>
                  <a:cubicBezTo>
                    <a:pt x="7963" y="3610"/>
                    <a:pt x="7829" y="3310"/>
                    <a:pt x="7629" y="3010"/>
                  </a:cubicBezTo>
                  <a:lnTo>
                    <a:pt x="7863" y="2843"/>
                  </a:lnTo>
                  <a:cubicBezTo>
                    <a:pt x="8163" y="2609"/>
                    <a:pt x="8496" y="2409"/>
                    <a:pt x="8797" y="2176"/>
                  </a:cubicBezTo>
                  <a:cubicBezTo>
                    <a:pt x="8928" y="2070"/>
                    <a:pt x="8852" y="1902"/>
                    <a:pt x="8732" y="1902"/>
                  </a:cubicBezTo>
                  <a:cubicBezTo>
                    <a:pt x="8700" y="1902"/>
                    <a:pt x="8665" y="1914"/>
                    <a:pt x="8630" y="1942"/>
                  </a:cubicBezTo>
                  <a:cubicBezTo>
                    <a:pt x="8230" y="2209"/>
                    <a:pt x="7829" y="2509"/>
                    <a:pt x="7429" y="2776"/>
                  </a:cubicBezTo>
                  <a:cubicBezTo>
                    <a:pt x="7429" y="2776"/>
                    <a:pt x="7396" y="2743"/>
                    <a:pt x="7362" y="2709"/>
                  </a:cubicBezTo>
                  <a:cubicBezTo>
                    <a:pt x="7195" y="2442"/>
                    <a:pt x="6995" y="2242"/>
                    <a:pt x="6762" y="2042"/>
                  </a:cubicBezTo>
                  <a:cubicBezTo>
                    <a:pt x="6795" y="1975"/>
                    <a:pt x="6829" y="1942"/>
                    <a:pt x="6895" y="1875"/>
                  </a:cubicBezTo>
                  <a:cubicBezTo>
                    <a:pt x="7095" y="1542"/>
                    <a:pt x="7296" y="1208"/>
                    <a:pt x="7496" y="875"/>
                  </a:cubicBezTo>
                  <a:cubicBezTo>
                    <a:pt x="7567" y="756"/>
                    <a:pt x="7468" y="653"/>
                    <a:pt x="7370" y="653"/>
                  </a:cubicBezTo>
                  <a:cubicBezTo>
                    <a:pt x="7330" y="653"/>
                    <a:pt x="7291" y="670"/>
                    <a:pt x="7262" y="708"/>
                  </a:cubicBezTo>
                  <a:cubicBezTo>
                    <a:pt x="6995" y="1108"/>
                    <a:pt x="6762" y="1508"/>
                    <a:pt x="6528" y="1875"/>
                  </a:cubicBezTo>
                  <a:cubicBezTo>
                    <a:pt x="6328" y="1775"/>
                    <a:pt x="6095" y="1675"/>
                    <a:pt x="5861" y="1609"/>
                  </a:cubicBezTo>
                  <a:cubicBezTo>
                    <a:pt x="5761" y="1575"/>
                    <a:pt x="5661" y="1542"/>
                    <a:pt x="5561" y="1508"/>
                  </a:cubicBezTo>
                  <a:cubicBezTo>
                    <a:pt x="5561" y="1442"/>
                    <a:pt x="5594" y="1375"/>
                    <a:pt x="5594" y="1308"/>
                  </a:cubicBezTo>
                  <a:cubicBezTo>
                    <a:pt x="5661" y="941"/>
                    <a:pt x="5728" y="541"/>
                    <a:pt x="5794" y="174"/>
                  </a:cubicBezTo>
                  <a:cubicBezTo>
                    <a:pt x="5794" y="61"/>
                    <a:pt x="5708" y="1"/>
                    <a:pt x="56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6"/>
            <p:cNvSpPr/>
            <p:nvPr/>
          </p:nvSpPr>
          <p:spPr>
            <a:xfrm>
              <a:off x="3850425" y="2613150"/>
              <a:ext cx="34200" cy="32625"/>
            </a:xfrm>
            <a:custGeom>
              <a:avLst/>
              <a:gdLst/>
              <a:ahLst/>
              <a:cxnLst/>
              <a:rect l="l" t="t" r="r" b="b"/>
              <a:pathLst>
                <a:path w="1368" h="1305" extrusionOk="0">
                  <a:moveTo>
                    <a:pt x="667" y="0"/>
                  </a:moveTo>
                  <a:cubicBezTo>
                    <a:pt x="334" y="34"/>
                    <a:pt x="0" y="467"/>
                    <a:pt x="0" y="801"/>
                  </a:cubicBezTo>
                  <a:cubicBezTo>
                    <a:pt x="31" y="1110"/>
                    <a:pt x="320" y="1305"/>
                    <a:pt x="628" y="1305"/>
                  </a:cubicBezTo>
                  <a:cubicBezTo>
                    <a:pt x="652" y="1305"/>
                    <a:pt x="677" y="1304"/>
                    <a:pt x="701" y="1301"/>
                  </a:cubicBezTo>
                  <a:cubicBezTo>
                    <a:pt x="1034" y="1301"/>
                    <a:pt x="1368" y="1034"/>
                    <a:pt x="1368" y="667"/>
                  </a:cubicBezTo>
                  <a:cubicBezTo>
                    <a:pt x="1368" y="334"/>
                    <a:pt x="1001" y="0"/>
                    <a:pt x="6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6"/>
            <p:cNvSpPr/>
            <p:nvPr/>
          </p:nvSpPr>
          <p:spPr>
            <a:xfrm>
              <a:off x="3899625" y="2636500"/>
              <a:ext cx="23375" cy="21700"/>
            </a:xfrm>
            <a:custGeom>
              <a:avLst/>
              <a:gdLst/>
              <a:ahLst/>
              <a:cxnLst/>
              <a:rect l="l" t="t" r="r" b="b"/>
              <a:pathLst>
                <a:path w="935" h="868" extrusionOk="0">
                  <a:moveTo>
                    <a:pt x="467" y="0"/>
                  </a:moveTo>
                  <a:cubicBezTo>
                    <a:pt x="234" y="0"/>
                    <a:pt x="0" y="301"/>
                    <a:pt x="0" y="534"/>
                  </a:cubicBezTo>
                  <a:cubicBezTo>
                    <a:pt x="34" y="768"/>
                    <a:pt x="234" y="868"/>
                    <a:pt x="467" y="868"/>
                  </a:cubicBezTo>
                  <a:cubicBezTo>
                    <a:pt x="701" y="868"/>
                    <a:pt x="934" y="667"/>
                    <a:pt x="934" y="434"/>
                  </a:cubicBezTo>
                  <a:cubicBezTo>
                    <a:pt x="901" y="234"/>
                    <a:pt x="668" y="0"/>
                    <a:pt x="4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6"/>
            <p:cNvSpPr/>
            <p:nvPr/>
          </p:nvSpPr>
          <p:spPr>
            <a:xfrm>
              <a:off x="3855425" y="2655600"/>
              <a:ext cx="22550" cy="21775"/>
            </a:xfrm>
            <a:custGeom>
              <a:avLst/>
              <a:gdLst/>
              <a:ahLst/>
              <a:cxnLst/>
              <a:rect l="l" t="t" r="r" b="b"/>
              <a:pathLst>
                <a:path w="902" h="871" extrusionOk="0">
                  <a:moveTo>
                    <a:pt x="479" y="0"/>
                  </a:moveTo>
                  <a:cubicBezTo>
                    <a:pt x="464" y="0"/>
                    <a:pt x="449" y="1"/>
                    <a:pt x="434" y="4"/>
                  </a:cubicBezTo>
                  <a:cubicBezTo>
                    <a:pt x="201" y="4"/>
                    <a:pt x="0" y="304"/>
                    <a:pt x="0" y="504"/>
                  </a:cubicBezTo>
                  <a:cubicBezTo>
                    <a:pt x="0" y="737"/>
                    <a:pt x="234" y="871"/>
                    <a:pt x="467" y="871"/>
                  </a:cubicBezTo>
                  <a:cubicBezTo>
                    <a:pt x="668" y="837"/>
                    <a:pt x="901" y="671"/>
                    <a:pt x="901" y="437"/>
                  </a:cubicBezTo>
                  <a:cubicBezTo>
                    <a:pt x="901" y="219"/>
                    <a:pt x="697" y="0"/>
                    <a:pt x="47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6"/>
            <p:cNvSpPr/>
            <p:nvPr/>
          </p:nvSpPr>
          <p:spPr>
            <a:xfrm>
              <a:off x="3895450" y="2678200"/>
              <a:ext cx="35050" cy="32550"/>
            </a:xfrm>
            <a:custGeom>
              <a:avLst/>
              <a:gdLst/>
              <a:ahLst/>
              <a:cxnLst/>
              <a:rect l="l" t="t" r="r" b="b"/>
              <a:pathLst>
                <a:path w="1402" h="1302" extrusionOk="0">
                  <a:moveTo>
                    <a:pt x="668" y="0"/>
                  </a:moveTo>
                  <a:cubicBezTo>
                    <a:pt x="334" y="0"/>
                    <a:pt x="1" y="467"/>
                    <a:pt x="34" y="801"/>
                  </a:cubicBezTo>
                  <a:cubicBezTo>
                    <a:pt x="34" y="1134"/>
                    <a:pt x="368" y="1301"/>
                    <a:pt x="701" y="1301"/>
                  </a:cubicBezTo>
                  <a:cubicBezTo>
                    <a:pt x="1035" y="1301"/>
                    <a:pt x="1402" y="1001"/>
                    <a:pt x="1368" y="667"/>
                  </a:cubicBezTo>
                  <a:cubicBezTo>
                    <a:pt x="1368" y="334"/>
                    <a:pt x="1001" y="0"/>
                    <a:pt x="6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6"/>
            <p:cNvSpPr/>
            <p:nvPr/>
          </p:nvSpPr>
          <p:spPr>
            <a:xfrm>
              <a:off x="3802875" y="2645675"/>
              <a:ext cx="34225" cy="32550"/>
            </a:xfrm>
            <a:custGeom>
              <a:avLst/>
              <a:gdLst/>
              <a:ahLst/>
              <a:cxnLst/>
              <a:rect l="l" t="t" r="r" b="b"/>
              <a:pathLst>
                <a:path w="1369" h="1302" extrusionOk="0">
                  <a:moveTo>
                    <a:pt x="668" y="0"/>
                  </a:moveTo>
                  <a:cubicBezTo>
                    <a:pt x="301" y="0"/>
                    <a:pt x="1" y="434"/>
                    <a:pt x="1" y="801"/>
                  </a:cubicBezTo>
                  <a:cubicBezTo>
                    <a:pt x="1" y="1134"/>
                    <a:pt x="335" y="1301"/>
                    <a:pt x="668" y="1301"/>
                  </a:cubicBezTo>
                  <a:cubicBezTo>
                    <a:pt x="1035" y="1301"/>
                    <a:pt x="1369" y="1001"/>
                    <a:pt x="1369" y="667"/>
                  </a:cubicBezTo>
                  <a:cubicBezTo>
                    <a:pt x="1335" y="334"/>
                    <a:pt x="1002" y="0"/>
                    <a:pt x="6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6"/>
            <p:cNvSpPr/>
            <p:nvPr/>
          </p:nvSpPr>
          <p:spPr>
            <a:xfrm>
              <a:off x="3858750" y="2702375"/>
              <a:ext cx="23375" cy="21700"/>
            </a:xfrm>
            <a:custGeom>
              <a:avLst/>
              <a:gdLst/>
              <a:ahLst/>
              <a:cxnLst/>
              <a:rect l="l" t="t" r="r" b="b"/>
              <a:pathLst>
                <a:path w="935" h="868" extrusionOk="0">
                  <a:moveTo>
                    <a:pt x="468" y="1"/>
                  </a:moveTo>
                  <a:cubicBezTo>
                    <a:pt x="234" y="1"/>
                    <a:pt x="1" y="301"/>
                    <a:pt x="34" y="534"/>
                  </a:cubicBezTo>
                  <a:cubicBezTo>
                    <a:pt x="34" y="734"/>
                    <a:pt x="268" y="868"/>
                    <a:pt x="468" y="868"/>
                  </a:cubicBezTo>
                  <a:cubicBezTo>
                    <a:pt x="701" y="868"/>
                    <a:pt x="935" y="668"/>
                    <a:pt x="935" y="434"/>
                  </a:cubicBezTo>
                  <a:cubicBezTo>
                    <a:pt x="935" y="234"/>
                    <a:pt x="701" y="1"/>
                    <a:pt x="46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6"/>
            <p:cNvSpPr/>
            <p:nvPr/>
          </p:nvSpPr>
          <p:spPr>
            <a:xfrm>
              <a:off x="3816225" y="2698200"/>
              <a:ext cx="22550" cy="21725"/>
            </a:xfrm>
            <a:custGeom>
              <a:avLst/>
              <a:gdLst/>
              <a:ahLst/>
              <a:cxnLst/>
              <a:rect l="l" t="t" r="r" b="b"/>
              <a:pathLst>
                <a:path w="902" h="869" extrusionOk="0">
                  <a:moveTo>
                    <a:pt x="434" y="1"/>
                  </a:moveTo>
                  <a:cubicBezTo>
                    <a:pt x="201" y="1"/>
                    <a:pt x="1" y="301"/>
                    <a:pt x="1" y="534"/>
                  </a:cubicBezTo>
                  <a:cubicBezTo>
                    <a:pt x="1" y="735"/>
                    <a:pt x="234" y="868"/>
                    <a:pt x="468" y="868"/>
                  </a:cubicBezTo>
                  <a:cubicBezTo>
                    <a:pt x="668" y="868"/>
                    <a:pt x="901" y="668"/>
                    <a:pt x="901" y="434"/>
                  </a:cubicBezTo>
                  <a:cubicBezTo>
                    <a:pt x="901" y="234"/>
                    <a:pt x="668" y="1"/>
                    <a:pt x="43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6"/>
            <p:cNvSpPr/>
            <p:nvPr/>
          </p:nvSpPr>
          <p:spPr>
            <a:xfrm>
              <a:off x="3719500" y="2821525"/>
              <a:ext cx="323575" cy="320050"/>
            </a:xfrm>
            <a:custGeom>
              <a:avLst/>
              <a:gdLst/>
              <a:ahLst/>
              <a:cxnLst/>
              <a:rect l="l" t="t" r="r" b="b"/>
              <a:pathLst>
                <a:path w="12943" h="12802" extrusionOk="0">
                  <a:moveTo>
                    <a:pt x="6369" y="0"/>
                  </a:moveTo>
                  <a:cubicBezTo>
                    <a:pt x="6269" y="0"/>
                    <a:pt x="6171" y="67"/>
                    <a:pt x="6171" y="205"/>
                  </a:cubicBezTo>
                  <a:cubicBezTo>
                    <a:pt x="6205" y="839"/>
                    <a:pt x="6205" y="1472"/>
                    <a:pt x="6205" y="2140"/>
                  </a:cubicBezTo>
                  <a:cubicBezTo>
                    <a:pt x="5804" y="2206"/>
                    <a:pt x="5371" y="2306"/>
                    <a:pt x="4970" y="2440"/>
                  </a:cubicBezTo>
                  <a:cubicBezTo>
                    <a:pt x="4904" y="2306"/>
                    <a:pt x="4837" y="2173"/>
                    <a:pt x="4770" y="2039"/>
                  </a:cubicBezTo>
                  <a:cubicBezTo>
                    <a:pt x="4570" y="1572"/>
                    <a:pt x="4370" y="1072"/>
                    <a:pt x="4170" y="605"/>
                  </a:cubicBezTo>
                  <a:cubicBezTo>
                    <a:pt x="4136" y="537"/>
                    <a:pt x="4075" y="507"/>
                    <a:pt x="4013" y="507"/>
                  </a:cubicBezTo>
                  <a:cubicBezTo>
                    <a:pt x="3893" y="507"/>
                    <a:pt x="3770" y="618"/>
                    <a:pt x="3836" y="772"/>
                  </a:cubicBezTo>
                  <a:cubicBezTo>
                    <a:pt x="4103" y="1372"/>
                    <a:pt x="4370" y="1973"/>
                    <a:pt x="4604" y="2607"/>
                  </a:cubicBezTo>
                  <a:cubicBezTo>
                    <a:pt x="4203" y="2773"/>
                    <a:pt x="3836" y="3007"/>
                    <a:pt x="3469" y="3240"/>
                  </a:cubicBezTo>
                  <a:lnTo>
                    <a:pt x="3236" y="3007"/>
                  </a:lnTo>
                  <a:cubicBezTo>
                    <a:pt x="2869" y="2640"/>
                    <a:pt x="2502" y="2306"/>
                    <a:pt x="2135" y="1939"/>
                  </a:cubicBezTo>
                  <a:cubicBezTo>
                    <a:pt x="2098" y="1902"/>
                    <a:pt x="2056" y="1887"/>
                    <a:pt x="2015" y="1887"/>
                  </a:cubicBezTo>
                  <a:cubicBezTo>
                    <a:pt x="1871" y="1887"/>
                    <a:pt x="1739" y="2077"/>
                    <a:pt x="1868" y="2206"/>
                  </a:cubicBezTo>
                  <a:cubicBezTo>
                    <a:pt x="2302" y="2640"/>
                    <a:pt x="2736" y="3040"/>
                    <a:pt x="3169" y="3474"/>
                  </a:cubicBezTo>
                  <a:cubicBezTo>
                    <a:pt x="2869" y="3741"/>
                    <a:pt x="2602" y="4041"/>
                    <a:pt x="2402" y="4341"/>
                  </a:cubicBezTo>
                  <a:cubicBezTo>
                    <a:pt x="2335" y="4408"/>
                    <a:pt x="2302" y="4475"/>
                    <a:pt x="2269" y="4541"/>
                  </a:cubicBezTo>
                  <a:cubicBezTo>
                    <a:pt x="2235" y="4508"/>
                    <a:pt x="2202" y="4508"/>
                    <a:pt x="2168" y="4508"/>
                  </a:cubicBezTo>
                  <a:cubicBezTo>
                    <a:pt x="1701" y="4308"/>
                    <a:pt x="1234" y="4108"/>
                    <a:pt x="767" y="3941"/>
                  </a:cubicBezTo>
                  <a:cubicBezTo>
                    <a:pt x="740" y="3929"/>
                    <a:pt x="713" y="3924"/>
                    <a:pt x="689" y="3924"/>
                  </a:cubicBezTo>
                  <a:cubicBezTo>
                    <a:pt x="507" y="3924"/>
                    <a:pt x="428" y="4216"/>
                    <a:pt x="634" y="4274"/>
                  </a:cubicBezTo>
                  <a:cubicBezTo>
                    <a:pt x="1101" y="4475"/>
                    <a:pt x="1601" y="4675"/>
                    <a:pt x="2102" y="4875"/>
                  </a:cubicBezTo>
                  <a:cubicBezTo>
                    <a:pt x="1935" y="5342"/>
                    <a:pt x="1868" y="5809"/>
                    <a:pt x="1902" y="6276"/>
                  </a:cubicBezTo>
                  <a:lnTo>
                    <a:pt x="1768" y="6276"/>
                  </a:lnTo>
                  <a:cubicBezTo>
                    <a:pt x="1268" y="6276"/>
                    <a:pt x="767" y="6309"/>
                    <a:pt x="234" y="6309"/>
                  </a:cubicBezTo>
                  <a:cubicBezTo>
                    <a:pt x="0" y="6309"/>
                    <a:pt x="0" y="6676"/>
                    <a:pt x="267" y="6676"/>
                  </a:cubicBezTo>
                  <a:lnTo>
                    <a:pt x="1935" y="6676"/>
                  </a:lnTo>
                  <a:cubicBezTo>
                    <a:pt x="2035" y="7110"/>
                    <a:pt x="2202" y="7510"/>
                    <a:pt x="2435" y="7944"/>
                  </a:cubicBezTo>
                  <a:cubicBezTo>
                    <a:pt x="2335" y="7977"/>
                    <a:pt x="2202" y="8044"/>
                    <a:pt x="2102" y="8077"/>
                  </a:cubicBezTo>
                  <a:cubicBezTo>
                    <a:pt x="1635" y="8277"/>
                    <a:pt x="1134" y="8477"/>
                    <a:pt x="667" y="8678"/>
                  </a:cubicBezTo>
                  <a:cubicBezTo>
                    <a:pt x="491" y="8766"/>
                    <a:pt x="574" y="9062"/>
                    <a:pt x="756" y="9062"/>
                  </a:cubicBezTo>
                  <a:cubicBezTo>
                    <a:pt x="780" y="9062"/>
                    <a:pt x="807" y="9056"/>
                    <a:pt x="834" y="9044"/>
                  </a:cubicBezTo>
                  <a:cubicBezTo>
                    <a:pt x="1435" y="8778"/>
                    <a:pt x="2035" y="8511"/>
                    <a:pt x="2669" y="8244"/>
                  </a:cubicBezTo>
                  <a:cubicBezTo>
                    <a:pt x="2902" y="8577"/>
                    <a:pt x="3169" y="8911"/>
                    <a:pt x="3503" y="9178"/>
                  </a:cubicBezTo>
                  <a:cubicBezTo>
                    <a:pt x="3369" y="9345"/>
                    <a:pt x="3203" y="9478"/>
                    <a:pt x="3069" y="9645"/>
                  </a:cubicBezTo>
                  <a:cubicBezTo>
                    <a:pt x="2702" y="10012"/>
                    <a:pt x="2369" y="10379"/>
                    <a:pt x="2002" y="10746"/>
                  </a:cubicBezTo>
                  <a:cubicBezTo>
                    <a:pt x="1872" y="10875"/>
                    <a:pt x="2004" y="11065"/>
                    <a:pt x="2148" y="11065"/>
                  </a:cubicBezTo>
                  <a:cubicBezTo>
                    <a:pt x="2189" y="11065"/>
                    <a:pt x="2231" y="11050"/>
                    <a:pt x="2269" y="11013"/>
                  </a:cubicBezTo>
                  <a:cubicBezTo>
                    <a:pt x="2769" y="10479"/>
                    <a:pt x="3269" y="9945"/>
                    <a:pt x="3803" y="9445"/>
                  </a:cubicBezTo>
                  <a:cubicBezTo>
                    <a:pt x="3903" y="9511"/>
                    <a:pt x="4036" y="9612"/>
                    <a:pt x="4170" y="9712"/>
                  </a:cubicBezTo>
                  <a:cubicBezTo>
                    <a:pt x="4370" y="9845"/>
                    <a:pt x="4570" y="9945"/>
                    <a:pt x="4804" y="10045"/>
                  </a:cubicBezTo>
                  <a:cubicBezTo>
                    <a:pt x="4737" y="10245"/>
                    <a:pt x="4637" y="10479"/>
                    <a:pt x="4570" y="10679"/>
                  </a:cubicBezTo>
                  <a:cubicBezTo>
                    <a:pt x="4370" y="11146"/>
                    <a:pt x="4170" y="11646"/>
                    <a:pt x="4003" y="12113"/>
                  </a:cubicBezTo>
                  <a:cubicBezTo>
                    <a:pt x="3940" y="12261"/>
                    <a:pt x="4063" y="12369"/>
                    <a:pt x="4180" y="12369"/>
                  </a:cubicBezTo>
                  <a:cubicBezTo>
                    <a:pt x="4247" y="12369"/>
                    <a:pt x="4312" y="12332"/>
                    <a:pt x="4337" y="12247"/>
                  </a:cubicBezTo>
                  <a:cubicBezTo>
                    <a:pt x="4604" y="11546"/>
                    <a:pt x="4904" y="10879"/>
                    <a:pt x="5171" y="10179"/>
                  </a:cubicBezTo>
                  <a:cubicBezTo>
                    <a:pt x="5538" y="10312"/>
                    <a:pt x="5938" y="10412"/>
                    <a:pt x="6338" y="10445"/>
                  </a:cubicBezTo>
                  <a:lnTo>
                    <a:pt x="6338" y="11079"/>
                  </a:lnTo>
                  <a:cubicBezTo>
                    <a:pt x="6371" y="11613"/>
                    <a:pt x="6371" y="12113"/>
                    <a:pt x="6371" y="12614"/>
                  </a:cubicBezTo>
                  <a:cubicBezTo>
                    <a:pt x="6371" y="12743"/>
                    <a:pt x="6465" y="12802"/>
                    <a:pt x="6558" y="12802"/>
                  </a:cubicBezTo>
                  <a:cubicBezTo>
                    <a:pt x="6657" y="12802"/>
                    <a:pt x="6756" y="12734"/>
                    <a:pt x="6738" y="12614"/>
                  </a:cubicBezTo>
                  <a:cubicBezTo>
                    <a:pt x="6738" y="11880"/>
                    <a:pt x="6738" y="11179"/>
                    <a:pt x="6705" y="10445"/>
                  </a:cubicBezTo>
                  <a:cubicBezTo>
                    <a:pt x="7139" y="10445"/>
                    <a:pt x="7539" y="10412"/>
                    <a:pt x="7939" y="10312"/>
                  </a:cubicBezTo>
                  <a:cubicBezTo>
                    <a:pt x="8006" y="10479"/>
                    <a:pt x="8073" y="10612"/>
                    <a:pt x="8139" y="10779"/>
                  </a:cubicBezTo>
                  <a:cubicBezTo>
                    <a:pt x="8340" y="11246"/>
                    <a:pt x="8540" y="11713"/>
                    <a:pt x="8740" y="12180"/>
                  </a:cubicBezTo>
                  <a:cubicBezTo>
                    <a:pt x="8775" y="12261"/>
                    <a:pt x="8841" y="12294"/>
                    <a:pt x="8910" y="12294"/>
                  </a:cubicBezTo>
                  <a:cubicBezTo>
                    <a:pt x="9038" y="12294"/>
                    <a:pt x="9172" y="12177"/>
                    <a:pt x="9107" y="12047"/>
                  </a:cubicBezTo>
                  <a:cubicBezTo>
                    <a:pt x="8840" y="11413"/>
                    <a:pt x="8573" y="10812"/>
                    <a:pt x="8306" y="10212"/>
                  </a:cubicBezTo>
                  <a:cubicBezTo>
                    <a:pt x="8740" y="10045"/>
                    <a:pt x="9107" y="9845"/>
                    <a:pt x="9440" y="9578"/>
                  </a:cubicBezTo>
                  <a:cubicBezTo>
                    <a:pt x="9540" y="9645"/>
                    <a:pt x="9607" y="9712"/>
                    <a:pt x="9707" y="9812"/>
                  </a:cubicBezTo>
                  <a:cubicBezTo>
                    <a:pt x="10074" y="10145"/>
                    <a:pt x="10441" y="10512"/>
                    <a:pt x="10808" y="10879"/>
                  </a:cubicBezTo>
                  <a:cubicBezTo>
                    <a:pt x="10842" y="10913"/>
                    <a:pt x="10881" y="10928"/>
                    <a:pt x="10919" y="10928"/>
                  </a:cubicBezTo>
                  <a:cubicBezTo>
                    <a:pt x="11066" y="10928"/>
                    <a:pt x="11207" y="10711"/>
                    <a:pt x="11075" y="10579"/>
                  </a:cubicBezTo>
                  <a:cubicBezTo>
                    <a:pt x="10608" y="10179"/>
                    <a:pt x="10174" y="9745"/>
                    <a:pt x="9741" y="9311"/>
                  </a:cubicBezTo>
                  <a:cubicBezTo>
                    <a:pt x="9874" y="9178"/>
                    <a:pt x="10007" y="9011"/>
                    <a:pt x="10141" y="8811"/>
                  </a:cubicBezTo>
                  <a:cubicBezTo>
                    <a:pt x="10274" y="8644"/>
                    <a:pt x="10374" y="8411"/>
                    <a:pt x="10474" y="8211"/>
                  </a:cubicBezTo>
                  <a:cubicBezTo>
                    <a:pt x="10541" y="8244"/>
                    <a:pt x="10641" y="8277"/>
                    <a:pt x="10741" y="8311"/>
                  </a:cubicBezTo>
                  <a:cubicBezTo>
                    <a:pt x="11208" y="8511"/>
                    <a:pt x="11709" y="8678"/>
                    <a:pt x="12176" y="8878"/>
                  </a:cubicBezTo>
                  <a:cubicBezTo>
                    <a:pt x="12203" y="8889"/>
                    <a:pt x="12229" y="8895"/>
                    <a:pt x="12254" y="8895"/>
                  </a:cubicBezTo>
                  <a:cubicBezTo>
                    <a:pt x="12436" y="8895"/>
                    <a:pt x="12515" y="8599"/>
                    <a:pt x="12309" y="8511"/>
                  </a:cubicBezTo>
                  <a:cubicBezTo>
                    <a:pt x="11742" y="8277"/>
                    <a:pt x="11175" y="8077"/>
                    <a:pt x="10574" y="7844"/>
                  </a:cubicBezTo>
                  <a:cubicBezTo>
                    <a:pt x="10708" y="7410"/>
                    <a:pt x="10775" y="6976"/>
                    <a:pt x="10775" y="6509"/>
                  </a:cubicBezTo>
                  <a:lnTo>
                    <a:pt x="12676" y="6509"/>
                  </a:lnTo>
                  <a:cubicBezTo>
                    <a:pt x="12943" y="6476"/>
                    <a:pt x="12909" y="6109"/>
                    <a:pt x="12676" y="6109"/>
                  </a:cubicBezTo>
                  <a:cubicBezTo>
                    <a:pt x="12042" y="6109"/>
                    <a:pt x="11408" y="6142"/>
                    <a:pt x="10741" y="6142"/>
                  </a:cubicBezTo>
                  <a:cubicBezTo>
                    <a:pt x="10741" y="6109"/>
                    <a:pt x="10741" y="6042"/>
                    <a:pt x="10741" y="6009"/>
                  </a:cubicBezTo>
                  <a:cubicBezTo>
                    <a:pt x="10741" y="5609"/>
                    <a:pt x="10675" y="5208"/>
                    <a:pt x="10574" y="4841"/>
                  </a:cubicBezTo>
                  <a:cubicBezTo>
                    <a:pt x="10641" y="4808"/>
                    <a:pt x="10741" y="4775"/>
                    <a:pt x="10841" y="4708"/>
                  </a:cubicBezTo>
                  <a:cubicBezTo>
                    <a:pt x="11308" y="4508"/>
                    <a:pt x="11775" y="4308"/>
                    <a:pt x="12242" y="4108"/>
                  </a:cubicBezTo>
                  <a:cubicBezTo>
                    <a:pt x="12446" y="4020"/>
                    <a:pt x="12345" y="3755"/>
                    <a:pt x="12183" y="3755"/>
                  </a:cubicBezTo>
                  <a:cubicBezTo>
                    <a:pt x="12160" y="3755"/>
                    <a:pt x="12135" y="3761"/>
                    <a:pt x="12109" y="3774"/>
                  </a:cubicBezTo>
                  <a:cubicBezTo>
                    <a:pt x="11542" y="4008"/>
                    <a:pt x="10975" y="4241"/>
                    <a:pt x="10441" y="4475"/>
                  </a:cubicBezTo>
                  <a:cubicBezTo>
                    <a:pt x="10308" y="4208"/>
                    <a:pt x="10141" y="3941"/>
                    <a:pt x="9941" y="3707"/>
                  </a:cubicBezTo>
                  <a:cubicBezTo>
                    <a:pt x="9874" y="3574"/>
                    <a:pt x="9774" y="3474"/>
                    <a:pt x="9674" y="3340"/>
                  </a:cubicBezTo>
                  <a:cubicBezTo>
                    <a:pt x="9741" y="3274"/>
                    <a:pt x="9807" y="3240"/>
                    <a:pt x="9874" y="3174"/>
                  </a:cubicBezTo>
                  <a:cubicBezTo>
                    <a:pt x="10208" y="2807"/>
                    <a:pt x="10574" y="2440"/>
                    <a:pt x="10941" y="2073"/>
                  </a:cubicBezTo>
                  <a:cubicBezTo>
                    <a:pt x="11071" y="1943"/>
                    <a:pt x="10939" y="1753"/>
                    <a:pt x="10779" y="1753"/>
                  </a:cubicBezTo>
                  <a:cubicBezTo>
                    <a:pt x="10734" y="1753"/>
                    <a:pt x="10686" y="1769"/>
                    <a:pt x="10641" y="1806"/>
                  </a:cubicBezTo>
                  <a:lnTo>
                    <a:pt x="9440" y="3074"/>
                  </a:lnTo>
                  <a:cubicBezTo>
                    <a:pt x="9274" y="2873"/>
                    <a:pt x="9073" y="2707"/>
                    <a:pt x="8873" y="2573"/>
                  </a:cubicBezTo>
                  <a:cubicBezTo>
                    <a:pt x="8706" y="2473"/>
                    <a:pt x="8506" y="2373"/>
                    <a:pt x="8306" y="2306"/>
                  </a:cubicBezTo>
                  <a:cubicBezTo>
                    <a:pt x="8340" y="2240"/>
                    <a:pt x="8340" y="2173"/>
                    <a:pt x="8373" y="2106"/>
                  </a:cubicBezTo>
                  <a:cubicBezTo>
                    <a:pt x="8573" y="1639"/>
                    <a:pt x="8740" y="1172"/>
                    <a:pt x="8940" y="705"/>
                  </a:cubicBezTo>
                  <a:cubicBezTo>
                    <a:pt x="9003" y="557"/>
                    <a:pt x="8880" y="450"/>
                    <a:pt x="8755" y="450"/>
                  </a:cubicBezTo>
                  <a:cubicBezTo>
                    <a:pt x="8683" y="450"/>
                    <a:pt x="8610" y="486"/>
                    <a:pt x="8573" y="572"/>
                  </a:cubicBezTo>
                  <a:cubicBezTo>
                    <a:pt x="8373" y="1105"/>
                    <a:pt x="8139" y="1639"/>
                    <a:pt x="7939" y="2173"/>
                  </a:cubicBezTo>
                  <a:cubicBezTo>
                    <a:pt x="7659" y="2108"/>
                    <a:pt x="7379" y="2071"/>
                    <a:pt x="7090" y="2071"/>
                  </a:cubicBezTo>
                  <a:cubicBezTo>
                    <a:pt x="6932" y="2071"/>
                    <a:pt x="6770" y="2083"/>
                    <a:pt x="6605" y="2106"/>
                  </a:cubicBezTo>
                  <a:cubicBezTo>
                    <a:pt x="6572" y="1973"/>
                    <a:pt x="6572" y="1839"/>
                    <a:pt x="6572" y="1706"/>
                  </a:cubicBezTo>
                  <a:cubicBezTo>
                    <a:pt x="6572" y="1206"/>
                    <a:pt x="6572" y="705"/>
                    <a:pt x="6572" y="171"/>
                  </a:cubicBezTo>
                  <a:cubicBezTo>
                    <a:pt x="6555" y="59"/>
                    <a:pt x="6461" y="0"/>
                    <a:pt x="636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6"/>
            <p:cNvSpPr/>
            <p:nvPr/>
          </p:nvSpPr>
          <p:spPr>
            <a:xfrm>
              <a:off x="3890450" y="2909650"/>
              <a:ext cx="50900" cy="41975"/>
            </a:xfrm>
            <a:custGeom>
              <a:avLst/>
              <a:gdLst/>
              <a:ahLst/>
              <a:cxnLst/>
              <a:rect l="l" t="t" r="r" b="b"/>
              <a:pathLst>
                <a:path w="2036" h="1679" extrusionOk="0">
                  <a:moveTo>
                    <a:pt x="1137" y="1"/>
                  </a:moveTo>
                  <a:cubicBezTo>
                    <a:pt x="790" y="1"/>
                    <a:pt x="398" y="192"/>
                    <a:pt x="234" y="449"/>
                  </a:cubicBezTo>
                  <a:cubicBezTo>
                    <a:pt x="0" y="816"/>
                    <a:pt x="234" y="1283"/>
                    <a:pt x="601" y="1517"/>
                  </a:cubicBezTo>
                  <a:cubicBezTo>
                    <a:pt x="751" y="1626"/>
                    <a:pt x="934" y="1679"/>
                    <a:pt x="1116" y="1679"/>
                  </a:cubicBezTo>
                  <a:cubicBezTo>
                    <a:pt x="1381" y="1679"/>
                    <a:pt x="1644" y="1567"/>
                    <a:pt x="1802" y="1350"/>
                  </a:cubicBezTo>
                  <a:cubicBezTo>
                    <a:pt x="2035" y="983"/>
                    <a:pt x="1902" y="349"/>
                    <a:pt x="1535" y="116"/>
                  </a:cubicBezTo>
                  <a:cubicBezTo>
                    <a:pt x="1425" y="36"/>
                    <a:pt x="1285" y="1"/>
                    <a:pt x="113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6"/>
            <p:cNvSpPr/>
            <p:nvPr/>
          </p:nvSpPr>
          <p:spPr>
            <a:xfrm>
              <a:off x="3932975" y="2968375"/>
              <a:ext cx="34225" cy="27675"/>
            </a:xfrm>
            <a:custGeom>
              <a:avLst/>
              <a:gdLst/>
              <a:ahLst/>
              <a:cxnLst/>
              <a:rect l="l" t="t" r="r" b="b"/>
              <a:pathLst>
                <a:path w="1369" h="1107" extrusionOk="0">
                  <a:moveTo>
                    <a:pt x="779" y="1"/>
                  </a:moveTo>
                  <a:cubicBezTo>
                    <a:pt x="545" y="1"/>
                    <a:pt x="287" y="134"/>
                    <a:pt x="167" y="302"/>
                  </a:cubicBezTo>
                  <a:cubicBezTo>
                    <a:pt x="1" y="535"/>
                    <a:pt x="134" y="835"/>
                    <a:pt x="401" y="1002"/>
                  </a:cubicBezTo>
                  <a:cubicBezTo>
                    <a:pt x="498" y="1072"/>
                    <a:pt x="625" y="1106"/>
                    <a:pt x="751" y="1106"/>
                  </a:cubicBezTo>
                  <a:cubicBezTo>
                    <a:pt x="928" y="1106"/>
                    <a:pt x="1104" y="1038"/>
                    <a:pt x="1202" y="902"/>
                  </a:cubicBezTo>
                  <a:cubicBezTo>
                    <a:pt x="1368" y="635"/>
                    <a:pt x="1268" y="235"/>
                    <a:pt x="1035" y="68"/>
                  </a:cubicBezTo>
                  <a:cubicBezTo>
                    <a:pt x="960" y="21"/>
                    <a:pt x="871" y="1"/>
                    <a:pt x="77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6"/>
            <p:cNvSpPr/>
            <p:nvPr/>
          </p:nvSpPr>
          <p:spPr>
            <a:xfrm>
              <a:off x="3870425" y="2954875"/>
              <a:ext cx="34225" cy="27825"/>
            </a:xfrm>
            <a:custGeom>
              <a:avLst/>
              <a:gdLst/>
              <a:ahLst/>
              <a:cxnLst/>
              <a:rect l="l" t="t" r="r" b="b"/>
              <a:pathLst>
                <a:path w="1369" h="1113" extrusionOk="0">
                  <a:moveTo>
                    <a:pt x="773" y="1"/>
                  </a:moveTo>
                  <a:cubicBezTo>
                    <a:pt x="546" y="1"/>
                    <a:pt x="284" y="122"/>
                    <a:pt x="168" y="308"/>
                  </a:cubicBezTo>
                  <a:cubicBezTo>
                    <a:pt x="1" y="542"/>
                    <a:pt x="168" y="842"/>
                    <a:pt x="401" y="1009"/>
                  </a:cubicBezTo>
                  <a:cubicBezTo>
                    <a:pt x="512" y="1078"/>
                    <a:pt x="641" y="1113"/>
                    <a:pt x="765" y="1113"/>
                  </a:cubicBezTo>
                  <a:cubicBezTo>
                    <a:pt x="939" y="1113"/>
                    <a:pt x="1104" y="1045"/>
                    <a:pt x="1202" y="908"/>
                  </a:cubicBezTo>
                  <a:cubicBezTo>
                    <a:pt x="1369" y="642"/>
                    <a:pt x="1302" y="241"/>
                    <a:pt x="1035" y="75"/>
                  </a:cubicBezTo>
                  <a:cubicBezTo>
                    <a:pt x="964" y="24"/>
                    <a:pt x="872" y="1"/>
                    <a:pt x="77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6"/>
            <p:cNvSpPr/>
            <p:nvPr/>
          </p:nvSpPr>
          <p:spPr>
            <a:xfrm>
              <a:off x="3890450" y="3013450"/>
              <a:ext cx="50900" cy="42075"/>
            </a:xfrm>
            <a:custGeom>
              <a:avLst/>
              <a:gdLst/>
              <a:ahLst/>
              <a:cxnLst/>
              <a:rect l="l" t="t" r="r" b="b"/>
              <a:pathLst>
                <a:path w="2036" h="1683" extrusionOk="0">
                  <a:moveTo>
                    <a:pt x="1148" y="0"/>
                  </a:moveTo>
                  <a:cubicBezTo>
                    <a:pt x="798" y="0"/>
                    <a:pt x="399" y="183"/>
                    <a:pt x="234" y="467"/>
                  </a:cubicBezTo>
                  <a:cubicBezTo>
                    <a:pt x="0" y="834"/>
                    <a:pt x="201" y="1267"/>
                    <a:pt x="601" y="1534"/>
                  </a:cubicBezTo>
                  <a:cubicBezTo>
                    <a:pt x="754" y="1631"/>
                    <a:pt x="941" y="1682"/>
                    <a:pt x="1127" y="1682"/>
                  </a:cubicBezTo>
                  <a:cubicBezTo>
                    <a:pt x="1388" y="1682"/>
                    <a:pt x="1646" y="1582"/>
                    <a:pt x="1802" y="1367"/>
                  </a:cubicBezTo>
                  <a:cubicBezTo>
                    <a:pt x="2035" y="967"/>
                    <a:pt x="1902" y="333"/>
                    <a:pt x="1535" y="100"/>
                  </a:cubicBezTo>
                  <a:cubicBezTo>
                    <a:pt x="1428" y="32"/>
                    <a:pt x="1292" y="0"/>
                    <a:pt x="114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6"/>
            <p:cNvSpPr/>
            <p:nvPr/>
          </p:nvSpPr>
          <p:spPr>
            <a:xfrm>
              <a:off x="3814550" y="2907975"/>
              <a:ext cx="50900" cy="42400"/>
            </a:xfrm>
            <a:custGeom>
              <a:avLst/>
              <a:gdLst/>
              <a:ahLst/>
              <a:cxnLst/>
              <a:rect l="l" t="t" r="r" b="b"/>
              <a:pathLst>
                <a:path w="2036" h="1696" extrusionOk="0">
                  <a:moveTo>
                    <a:pt x="1144" y="1"/>
                  </a:moveTo>
                  <a:cubicBezTo>
                    <a:pt x="805" y="1"/>
                    <a:pt x="421" y="192"/>
                    <a:pt x="234" y="449"/>
                  </a:cubicBezTo>
                  <a:cubicBezTo>
                    <a:pt x="1" y="850"/>
                    <a:pt x="234" y="1283"/>
                    <a:pt x="601" y="1550"/>
                  </a:cubicBezTo>
                  <a:cubicBezTo>
                    <a:pt x="751" y="1645"/>
                    <a:pt x="933" y="1696"/>
                    <a:pt x="1114" y="1696"/>
                  </a:cubicBezTo>
                  <a:cubicBezTo>
                    <a:pt x="1380" y="1696"/>
                    <a:pt x="1644" y="1588"/>
                    <a:pt x="1802" y="1350"/>
                  </a:cubicBezTo>
                  <a:cubicBezTo>
                    <a:pt x="2036" y="983"/>
                    <a:pt x="1902" y="349"/>
                    <a:pt x="1535" y="116"/>
                  </a:cubicBezTo>
                  <a:cubicBezTo>
                    <a:pt x="1425" y="36"/>
                    <a:pt x="1289" y="1"/>
                    <a:pt x="114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6"/>
            <p:cNvSpPr/>
            <p:nvPr/>
          </p:nvSpPr>
          <p:spPr>
            <a:xfrm>
              <a:off x="3839575" y="3008400"/>
              <a:ext cx="34225" cy="28100"/>
            </a:xfrm>
            <a:custGeom>
              <a:avLst/>
              <a:gdLst/>
              <a:ahLst/>
              <a:cxnLst/>
              <a:rect l="l" t="t" r="r" b="b"/>
              <a:pathLst>
                <a:path w="1369" h="1124" extrusionOk="0">
                  <a:moveTo>
                    <a:pt x="779" y="1"/>
                  </a:moveTo>
                  <a:cubicBezTo>
                    <a:pt x="545" y="1"/>
                    <a:pt x="287" y="134"/>
                    <a:pt x="167" y="302"/>
                  </a:cubicBezTo>
                  <a:cubicBezTo>
                    <a:pt x="1" y="569"/>
                    <a:pt x="167" y="869"/>
                    <a:pt x="401" y="1036"/>
                  </a:cubicBezTo>
                  <a:cubicBezTo>
                    <a:pt x="512" y="1091"/>
                    <a:pt x="639" y="1123"/>
                    <a:pt x="763" y="1123"/>
                  </a:cubicBezTo>
                  <a:cubicBezTo>
                    <a:pt x="937" y="1123"/>
                    <a:pt x="1104" y="1059"/>
                    <a:pt x="1202" y="902"/>
                  </a:cubicBezTo>
                  <a:cubicBezTo>
                    <a:pt x="1368" y="669"/>
                    <a:pt x="1268" y="235"/>
                    <a:pt x="1035" y="68"/>
                  </a:cubicBezTo>
                  <a:cubicBezTo>
                    <a:pt x="960" y="21"/>
                    <a:pt x="871" y="1"/>
                    <a:pt x="77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6"/>
            <p:cNvSpPr/>
            <p:nvPr/>
          </p:nvSpPr>
          <p:spPr>
            <a:xfrm>
              <a:off x="3796225" y="2971575"/>
              <a:ext cx="34200" cy="27800"/>
            </a:xfrm>
            <a:custGeom>
              <a:avLst/>
              <a:gdLst/>
              <a:ahLst/>
              <a:cxnLst/>
              <a:rect l="l" t="t" r="r" b="b"/>
              <a:pathLst>
                <a:path w="1368" h="1112" extrusionOk="0">
                  <a:moveTo>
                    <a:pt x="772" y="0"/>
                  </a:moveTo>
                  <a:cubicBezTo>
                    <a:pt x="545" y="0"/>
                    <a:pt x="283" y="121"/>
                    <a:pt x="167" y="307"/>
                  </a:cubicBezTo>
                  <a:cubicBezTo>
                    <a:pt x="0" y="541"/>
                    <a:pt x="167" y="841"/>
                    <a:pt x="400" y="1008"/>
                  </a:cubicBezTo>
                  <a:cubicBezTo>
                    <a:pt x="512" y="1077"/>
                    <a:pt x="640" y="1112"/>
                    <a:pt x="764" y="1112"/>
                  </a:cubicBezTo>
                  <a:cubicBezTo>
                    <a:pt x="938" y="1112"/>
                    <a:pt x="1104" y="1044"/>
                    <a:pt x="1201" y="908"/>
                  </a:cubicBezTo>
                  <a:cubicBezTo>
                    <a:pt x="1368" y="641"/>
                    <a:pt x="1268" y="240"/>
                    <a:pt x="1034" y="74"/>
                  </a:cubicBezTo>
                  <a:cubicBezTo>
                    <a:pt x="963" y="23"/>
                    <a:pt x="871" y="0"/>
                    <a:pt x="77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6"/>
          <p:cNvGrpSpPr/>
          <p:nvPr/>
        </p:nvGrpSpPr>
        <p:grpSpPr>
          <a:xfrm>
            <a:off x="4531765" y="3851988"/>
            <a:ext cx="398803" cy="495059"/>
            <a:chOff x="4063900" y="3153525"/>
            <a:chExt cx="338600" cy="420325"/>
          </a:xfrm>
        </p:grpSpPr>
        <p:sp>
          <p:nvSpPr>
            <p:cNvPr id="1136" name="Google Shape;1136;p46"/>
            <p:cNvSpPr/>
            <p:nvPr/>
          </p:nvSpPr>
          <p:spPr>
            <a:xfrm>
              <a:off x="4063900" y="3153525"/>
              <a:ext cx="31725" cy="33400"/>
            </a:xfrm>
            <a:custGeom>
              <a:avLst/>
              <a:gdLst/>
              <a:ahLst/>
              <a:cxnLst/>
              <a:rect l="l" t="t" r="r" b="b"/>
              <a:pathLst>
                <a:path w="1269" h="1336" extrusionOk="0">
                  <a:moveTo>
                    <a:pt x="601" y="1"/>
                  </a:moveTo>
                  <a:lnTo>
                    <a:pt x="1" y="434"/>
                  </a:lnTo>
                  <a:lnTo>
                    <a:pt x="701" y="1335"/>
                  </a:lnTo>
                  <a:lnTo>
                    <a:pt x="1268" y="868"/>
                  </a:lnTo>
                  <a:lnTo>
                    <a:pt x="6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46"/>
            <p:cNvGrpSpPr/>
            <p:nvPr/>
          </p:nvGrpSpPr>
          <p:grpSpPr>
            <a:xfrm>
              <a:off x="4113100" y="3216075"/>
              <a:ext cx="289400" cy="357775"/>
              <a:chOff x="4113100" y="3216075"/>
              <a:chExt cx="289400" cy="357775"/>
            </a:xfrm>
          </p:grpSpPr>
          <p:sp>
            <p:nvSpPr>
              <p:cNvPr id="1138" name="Google Shape;1138;p46"/>
              <p:cNvSpPr/>
              <p:nvPr/>
            </p:nvSpPr>
            <p:spPr>
              <a:xfrm>
                <a:off x="4113100" y="3216075"/>
                <a:ext cx="240200" cy="295250"/>
              </a:xfrm>
              <a:custGeom>
                <a:avLst/>
                <a:gdLst/>
                <a:ahLst/>
                <a:cxnLst/>
                <a:rect l="l" t="t" r="r" b="b"/>
                <a:pathLst>
                  <a:path w="9608" h="11810" extrusionOk="0">
                    <a:moveTo>
                      <a:pt x="601" y="1"/>
                    </a:moveTo>
                    <a:lnTo>
                      <a:pt x="1" y="434"/>
                    </a:lnTo>
                    <a:lnTo>
                      <a:pt x="1302" y="2069"/>
                    </a:lnTo>
                    <a:lnTo>
                      <a:pt x="1869" y="1602"/>
                    </a:lnTo>
                    <a:lnTo>
                      <a:pt x="601" y="1"/>
                    </a:lnTo>
                    <a:close/>
                    <a:moveTo>
                      <a:pt x="3170" y="3236"/>
                    </a:moveTo>
                    <a:lnTo>
                      <a:pt x="2569" y="3703"/>
                    </a:lnTo>
                    <a:lnTo>
                      <a:pt x="3870" y="5338"/>
                    </a:lnTo>
                    <a:lnTo>
                      <a:pt x="4437" y="4871"/>
                    </a:lnTo>
                    <a:lnTo>
                      <a:pt x="3170" y="3236"/>
                    </a:lnTo>
                    <a:close/>
                    <a:moveTo>
                      <a:pt x="5738" y="6472"/>
                    </a:moveTo>
                    <a:lnTo>
                      <a:pt x="5171" y="6939"/>
                    </a:lnTo>
                    <a:lnTo>
                      <a:pt x="6439" y="8573"/>
                    </a:lnTo>
                    <a:lnTo>
                      <a:pt x="7006" y="8106"/>
                    </a:lnTo>
                    <a:lnTo>
                      <a:pt x="5738" y="6472"/>
                    </a:lnTo>
                    <a:close/>
                    <a:moveTo>
                      <a:pt x="8307" y="9741"/>
                    </a:moveTo>
                    <a:lnTo>
                      <a:pt x="7740" y="10208"/>
                    </a:lnTo>
                    <a:lnTo>
                      <a:pt x="9007" y="11809"/>
                    </a:lnTo>
                    <a:lnTo>
                      <a:pt x="9608" y="11375"/>
                    </a:lnTo>
                    <a:lnTo>
                      <a:pt x="8307" y="974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6"/>
              <p:cNvSpPr/>
              <p:nvPr/>
            </p:nvSpPr>
            <p:spPr>
              <a:xfrm>
                <a:off x="4370800" y="3541300"/>
                <a:ext cx="31700" cy="32550"/>
              </a:xfrm>
              <a:custGeom>
                <a:avLst/>
                <a:gdLst/>
                <a:ahLst/>
                <a:cxnLst/>
                <a:rect l="l" t="t" r="r" b="b"/>
                <a:pathLst>
                  <a:path w="1268" h="1302" extrusionOk="0">
                    <a:moveTo>
                      <a:pt x="567" y="1"/>
                    </a:moveTo>
                    <a:lnTo>
                      <a:pt x="0" y="435"/>
                    </a:lnTo>
                    <a:lnTo>
                      <a:pt x="667" y="1302"/>
                    </a:lnTo>
                    <a:lnTo>
                      <a:pt x="1268" y="868"/>
                    </a:lnTo>
                    <a:lnTo>
                      <a:pt x="5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0" name="Google Shape;1140;p46"/>
          <p:cNvGrpSpPr/>
          <p:nvPr/>
        </p:nvGrpSpPr>
        <p:grpSpPr>
          <a:xfrm>
            <a:off x="610663" y="2400135"/>
            <a:ext cx="1498868" cy="2655910"/>
            <a:chOff x="610663" y="2400135"/>
            <a:chExt cx="1498868" cy="2655910"/>
          </a:xfrm>
        </p:grpSpPr>
        <p:sp>
          <p:nvSpPr>
            <p:cNvPr id="1141" name="Google Shape;1141;p46"/>
            <p:cNvSpPr/>
            <p:nvPr/>
          </p:nvSpPr>
          <p:spPr>
            <a:xfrm>
              <a:off x="1338484" y="2400135"/>
              <a:ext cx="81533" cy="2652965"/>
            </a:xfrm>
            <a:custGeom>
              <a:avLst/>
              <a:gdLst/>
              <a:ahLst/>
              <a:cxnLst/>
              <a:rect l="l" t="t" r="r" b="b"/>
              <a:pathLst>
                <a:path w="2769" h="90099" extrusionOk="0">
                  <a:moveTo>
                    <a:pt x="0" y="0"/>
                  </a:moveTo>
                  <a:lnTo>
                    <a:pt x="0" y="90098"/>
                  </a:lnTo>
                  <a:lnTo>
                    <a:pt x="2769" y="90098"/>
                  </a:lnTo>
                  <a:lnTo>
                    <a:pt x="276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6"/>
            <p:cNvSpPr/>
            <p:nvPr/>
          </p:nvSpPr>
          <p:spPr>
            <a:xfrm>
              <a:off x="610663" y="3019894"/>
              <a:ext cx="665958" cy="1006813"/>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6"/>
            <p:cNvSpPr/>
            <p:nvPr/>
          </p:nvSpPr>
          <p:spPr>
            <a:xfrm>
              <a:off x="669611" y="3648515"/>
              <a:ext cx="547118" cy="33797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6"/>
            <p:cNvSpPr/>
            <p:nvPr/>
          </p:nvSpPr>
          <p:spPr>
            <a:xfrm>
              <a:off x="867011" y="4026648"/>
              <a:ext cx="31477" cy="29"/>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6"/>
            <p:cNvSpPr/>
            <p:nvPr/>
          </p:nvSpPr>
          <p:spPr>
            <a:xfrm>
              <a:off x="812007" y="2959001"/>
              <a:ext cx="263268" cy="100201"/>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6"/>
            <p:cNvSpPr/>
            <p:nvPr/>
          </p:nvSpPr>
          <p:spPr>
            <a:xfrm>
              <a:off x="853260" y="2969808"/>
              <a:ext cx="8892" cy="7664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6"/>
            <p:cNvSpPr/>
            <p:nvPr/>
          </p:nvSpPr>
          <p:spPr>
            <a:xfrm>
              <a:off x="910236" y="2969808"/>
              <a:ext cx="8863" cy="7664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6"/>
            <p:cNvSpPr/>
            <p:nvPr/>
          </p:nvSpPr>
          <p:spPr>
            <a:xfrm>
              <a:off x="968184" y="2969808"/>
              <a:ext cx="8863" cy="7664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6"/>
            <p:cNvSpPr/>
            <p:nvPr/>
          </p:nvSpPr>
          <p:spPr>
            <a:xfrm>
              <a:off x="1025160" y="2969808"/>
              <a:ext cx="8863" cy="7664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6"/>
            <p:cNvSpPr/>
            <p:nvPr/>
          </p:nvSpPr>
          <p:spPr>
            <a:xfrm>
              <a:off x="638164" y="3144652"/>
              <a:ext cx="781853" cy="81533"/>
            </a:xfrm>
            <a:custGeom>
              <a:avLst/>
              <a:gdLst/>
              <a:ahLst/>
              <a:cxnLst/>
              <a:rect l="l" t="t" r="r" b="b"/>
              <a:pathLst>
                <a:path w="26553" h="2769" extrusionOk="0">
                  <a:moveTo>
                    <a:pt x="1" y="0"/>
                  </a:moveTo>
                  <a:lnTo>
                    <a:pt x="1" y="2769"/>
                  </a:lnTo>
                  <a:lnTo>
                    <a:pt x="26553" y="2769"/>
                  </a:lnTo>
                  <a:lnTo>
                    <a:pt x="2655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6"/>
            <p:cNvSpPr/>
            <p:nvPr/>
          </p:nvSpPr>
          <p:spPr>
            <a:xfrm>
              <a:off x="812007" y="3126956"/>
              <a:ext cx="36394" cy="116926"/>
            </a:xfrm>
            <a:custGeom>
              <a:avLst/>
              <a:gdLst/>
              <a:ahLst/>
              <a:cxnLst/>
              <a:rect l="l" t="t" r="r" b="b"/>
              <a:pathLst>
                <a:path w="1236" h="3971" extrusionOk="0">
                  <a:moveTo>
                    <a:pt x="1" y="1"/>
                  </a:moveTo>
                  <a:lnTo>
                    <a:pt x="1" y="3970"/>
                  </a:lnTo>
                  <a:lnTo>
                    <a:pt x="1235" y="3970"/>
                  </a:lnTo>
                  <a:lnTo>
                    <a:pt x="12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6"/>
            <p:cNvSpPr/>
            <p:nvPr/>
          </p:nvSpPr>
          <p:spPr>
            <a:xfrm>
              <a:off x="1033993" y="3126956"/>
              <a:ext cx="37366" cy="116926"/>
            </a:xfrm>
            <a:custGeom>
              <a:avLst/>
              <a:gdLst/>
              <a:ahLst/>
              <a:cxnLst/>
              <a:rect l="l" t="t" r="r" b="b"/>
              <a:pathLst>
                <a:path w="1269" h="3971" extrusionOk="0">
                  <a:moveTo>
                    <a:pt x="1" y="1"/>
                  </a:moveTo>
                  <a:lnTo>
                    <a:pt x="1" y="3970"/>
                  </a:lnTo>
                  <a:lnTo>
                    <a:pt x="1268" y="3970"/>
                  </a:lnTo>
                  <a:lnTo>
                    <a:pt x="12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6"/>
            <p:cNvSpPr/>
            <p:nvPr/>
          </p:nvSpPr>
          <p:spPr>
            <a:xfrm>
              <a:off x="1490715" y="3697629"/>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6"/>
            <p:cNvSpPr/>
            <p:nvPr/>
          </p:nvSpPr>
          <p:spPr>
            <a:xfrm>
              <a:off x="1559469" y="4235265"/>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6"/>
            <p:cNvSpPr/>
            <p:nvPr/>
          </p:nvSpPr>
          <p:spPr>
            <a:xfrm>
              <a:off x="1651808" y="3637709"/>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6"/>
            <p:cNvSpPr/>
            <p:nvPr/>
          </p:nvSpPr>
          <p:spPr>
            <a:xfrm>
              <a:off x="1693061" y="3648515"/>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6"/>
            <p:cNvSpPr/>
            <p:nvPr/>
          </p:nvSpPr>
          <p:spPr>
            <a:xfrm>
              <a:off x="1750007" y="3648515"/>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6"/>
            <p:cNvSpPr/>
            <p:nvPr/>
          </p:nvSpPr>
          <p:spPr>
            <a:xfrm>
              <a:off x="1807985" y="3648515"/>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6"/>
            <p:cNvSpPr/>
            <p:nvPr/>
          </p:nvSpPr>
          <p:spPr>
            <a:xfrm>
              <a:off x="1864931" y="3648515"/>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6"/>
            <p:cNvSpPr/>
            <p:nvPr/>
          </p:nvSpPr>
          <p:spPr>
            <a:xfrm>
              <a:off x="1338484" y="3875389"/>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6"/>
            <p:cNvSpPr/>
            <p:nvPr/>
          </p:nvSpPr>
          <p:spPr>
            <a:xfrm>
              <a:off x="1651808" y="3857722"/>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6"/>
            <p:cNvSpPr/>
            <p:nvPr/>
          </p:nvSpPr>
          <p:spPr>
            <a:xfrm>
              <a:off x="1878682" y="3857722"/>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6"/>
            <p:cNvSpPr/>
            <p:nvPr/>
          </p:nvSpPr>
          <p:spPr>
            <a:xfrm>
              <a:off x="1260896" y="3087647"/>
              <a:ext cx="248516" cy="219130"/>
            </a:xfrm>
            <a:custGeom>
              <a:avLst/>
              <a:gdLst/>
              <a:ahLst/>
              <a:cxnLst/>
              <a:rect l="l" t="t" r="r" b="b"/>
              <a:pathLst>
                <a:path w="8440" h="7442" extrusionOk="0">
                  <a:moveTo>
                    <a:pt x="4244" y="0"/>
                  </a:moveTo>
                  <a:cubicBezTo>
                    <a:pt x="3785" y="0"/>
                    <a:pt x="3320" y="86"/>
                    <a:pt x="2869" y="268"/>
                  </a:cubicBezTo>
                  <a:cubicBezTo>
                    <a:pt x="934" y="1035"/>
                    <a:pt x="0" y="3204"/>
                    <a:pt x="767" y="5105"/>
                  </a:cubicBezTo>
                  <a:cubicBezTo>
                    <a:pt x="1352" y="6554"/>
                    <a:pt x="2751" y="7442"/>
                    <a:pt x="4226" y="7442"/>
                  </a:cubicBezTo>
                  <a:cubicBezTo>
                    <a:pt x="4685" y="7442"/>
                    <a:pt x="5152" y="7355"/>
                    <a:pt x="5604" y="7173"/>
                  </a:cubicBezTo>
                  <a:cubicBezTo>
                    <a:pt x="7505" y="6439"/>
                    <a:pt x="8439" y="4271"/>
                    <a:pt x="7706" y="2370"/>
                  </a:cubicBezTo>
                  <a:cubicBezTo>
                    <a:pt x="7120" y="894"/>
                    <a:pt x="5719" y="0"/>
                    <a:pt x="424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6"/>
            <p:cNvSpPr/>
            <p:nvPr/>
          </p:nvSpPr>
          <p:spPr>
            <a:xfrm>
              <a:off x="1338484" y="3150541"/>
              <a:ext cx="94312" cy="94312"/>
            </a:xfrm>
            <a:custGeom>
              <a:avLst/>
              <a:gdLst/>
              <a:ahLst/>
              <a:cxnLst/>
              <a:rect l="l" t="t" r="r" b="b"/>
              <a:pathLst>
                <a:path w="3203" h="3203" extrusionOk="0">
                  <a:moveTo>
                    <a:pt x="1601" y="0"/>
                  </a:moveTo>
                  <a:cubicBezTo>
                    <a:pt x="701" y="0"/>
                    <a:pt x="0" y="701"/>
                    <a:pt x="0" y="1601"/>
                  </a:cubicBezTo>
                  <a:cubicBezTo>
                    <a:pt x="0" y="2469"/>
                    <a:pt x="701" y="3202"/>
                    <a:pt x="1601" y="3202"/>
                  </a:cubicBezTo>
                  <a:cubicBezTo>
                    <a:pt x="2469" y="3202"/>
                    <a:pt x="3203" y="2469"/>
                    <a:pt x="3203" y="1601"/>
                  </a:cubicBezTo>
                  <a:cubicBezTo>
                    <a:pt x="3203" y="701"/>
                    <a:pt x="2469" y="0"/>
                    <a:pt x="160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6"/>
            <p:cNvSpPr/>
            <p:nvPr/>
          </p:nvSpPr>
          <p:spPr>
            <a:xfrm>
              <a:off x="1275619" y="3806635"/>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6"/>
            <p:cNvSpPr/>
            <p:nvPr/>
          </p:nvSpPr>
          <p:spPr>
            <a:xfrm>
              <a:off x="1338484" y="3869500"/>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6"/>
            <p:cNvSpPr/>
            <p:nvPr/>
          </p:nvSpPr>
          <p:spPr>
            <a:xfrm>
              <a:off x="710864" y="4882143"/>
              <a:ext cx="1349553" cy="173902"/>
            </a:xfrm>
            <a:custGeom>
              <a:avLst/>
              <a:gdLst/>
              <a:ahLst/>
              <a:cxnLst/>
              <a:rect l="l" t="t" r="r" b="b"/>
              <a:pathLst>
                <a:path w="45833" h="5906" extrusionOk="0">
                  <a:moveTo>
                    <a:pt x="11442" y="1"/>
                  </a:moveTo>
                  <a:lnTo>
                    <a:pt x="11442" y="2336"/>
                  </a:lnTo>
                  <a:lnTo>
                    <a:pt x="0" y="2336"/>
                  </a:lnTo>
                  <a:lnTo>
                    <a:pt x="0" y="5905"/>
                  </a:lnTo>
                  <a:lnTo>
                    <a:pt x="45833" y="5905"/>
                  </a:lnTo>
                  <a:lnTo>
                    <a:pt x="45833" y="2336"/>
                  </a:lnTo>
                  <a:lnTo>
                    <a:pt x="34358" y="2336"/>
                  </a:lnTo>
                  <a:lnTo>
                    <a:pt x="34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46"/>
          <p:cNvGrpSpPr/>
          <p:nvPr/>
        </p:nvGrpSpPr>
        <p:grpSpPr>
          <a:xfrm>
            <a:off x="6251561" y="2785626"/>
            <a:ext cx="2182463" cy="2277747"/>
            <a:chOff x="3971350" y="1916825"/>
            <a:chExt cx="1853000" cy="1933900"/>
          </a:xfrm>
        </p:grpSpPr>
        <p:sp>
          <p:nvSpPr>
            <p:cNvPr id="1169" name="Google Shape;1169;p46"/>
            <p:cNvSpPr/>
            <p:nvPr/>
          </p:nvSpPr>
          <p:spPr>
            <a:xfrm>
              <a:off x="4789425" y="2513075"/>
              <a:ext cx="855625" cy="1190050"/>
            </a:xfrm>
            <a:custGeom>
              <a:avLst/>
              <a:gdLst/>
              <a:ahLst/>
              <a:cxnLst/>
              <a:rect l="l" t="t" r="r" b="b"/>
              <a:pathLst>
                <a:path w="34225" h="47602" extrusionOk="0">
                  <a:moveTo>
                    <a:pt x="9774" y="0"/>
                  </a:moveTo>
                  <a:lnTo>
                    <a:pt x="0" y="18781"/>
                  </a:lnTo>
                  <a:lnTo>
                    <a:pt x="8507" y="23717"/>
                  </a:lnTo>
                  <a:cubicBezTo>
                    <a:pt x="8507" y="23717"/>
                    <a:pt x="10990" y="21468"/>
                    <a:pt x="14365" y="21468"/>
                  </a:cubicBezTo>
                  <a:cubicBezTo>
                    <a:pt x="15766" y="21468"/>
                    <a:pt x="17320" y="21855"/>
                    <a:pt x="18914" y="22950"/>
                  </a:cubicBezTo>
                  <a:cubicBezTo>
                    <a:pt x="25919" y="27787"/>
                    <a:pt x="23551" y="47601"/>
                    <a:pt x="23551" y="47601"/>
                  </a:cubicBezTo>
                  <a:lnTo>
                    <a:pt x="30656" y="47601"/>
                  </a:lnTo>
                  <a:cubicBezTo>
                    <a:pt x="34225" y="5271"/>
                    <a:pt x="9774" y="0"/>
                    <a:pt x="9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6"/>
            <p:cNvSpPr/>
            <p:nvPr/>
          </p:nvSpPr>
          <p:spPr>
            <a:xfrm>
              <a:off x="4349100" y="1971025"/>
              <a:ext cx="880675" cy="1471900"/>
            </a:xfrm>
            <a:custGeom>
              <a:avLst/>
              <a:gdLst/>
              <a:ahLst/>
              <a:cxnLst/>
              <a:rect l="l" t="t" r="r" b="b"/>
              <a:pathLst>
                <a:path w="35227" h="58876" extrusionOk="0">
                  <a:moveTo>
                    <a:pt x="27621" y="0"/>
                  </a:moveTo>
                  <a:lnTo>
                    <a:pt x="1" y="55073"/>
                  </a:lnTo>
                  <a:lnTo>
                    <a:pt x="7640" y="58876"/>
                  </a:lnTo>
                  <a:lnTo>
                    <a:pt x="35226" y="3836"/>
                  </a:lnTo>
                  <a:lnTo>
                    <a:pt x="276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6"/>
            <p:cNvSpPr/>
            <p:nvPr/>
          </p:nvSpPr>
          <p:spPr>
            <a:xfrm>
              <a:off x="4395800" y="3223575"/>
              <a:ext cx="206025" cy="125950"/>
            </a:xfrm>
            <a:custGeom>
              <a:avLst/>
              <a:gdLst/>
              <a:ahLst/>
              <a:cxnLst/>
              <a:rect l="l" t="t" r="r" b="b"/>
              <a:pathLst>
                <a:path w="8241" h="5038" extrusionOk="0">
                  <a:moveTo>
                    <a:pt x="601" y="1"/>
                  </a:moveTo>
                  <a:lnTo>
                    <a:pt x="1" y="1235"/>
                  </a:lnTo>
                  <a:lnTo>
                    <a:pt x="7640" y="5038"/>
                  </a:lnTo>
                  <a:lnTo>
                    <a:pt x="8240" y="3837"/>
                  </a:lnTo>
                  <a:lnTo>
                    <a:pt x="6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6"/>
            <p:cNvSpPr/>
            <p:nvPr/>
          </p:nvSpPr>
          <p:spPr>
            <a:xfrm>
              <a:off x="4977050" y="2064425"/>
              <a:ext cx="206025" cy="125100"/>
            </a:xfrm>
            <a:custGeom>
              <a:avLst/>
              <a:gdLst/>
              <a:ahLst/>
              <a:cxnLst/>
              <a:rect l="l" t="t" r="r" b="b"/>
              <a:pathLst>
                <a:path w="8241" h="5004" extrusionOk="0">
                  <a:moveTo>
                    <a:pt x="601" y="0"/>
                  </a:moveTo>
                  <a:lnTo>
                    <a:pt x="1" y="1201"/>
                  </a:lnTo>
                  <a:lnTo>
                    <a:pt x="7640" y="5004"/>
                  </a:lnTo>
                  <a:lnTo>
                    <a:pt x="8240" y="3803"/>
                  </a:lnTo>
                  <a:lnTo>
                    <a:pt x="6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6"/>
            <p:cNvSpPr/>
            <p:nvPr/>
          </p:nvSpPr>
          <p:spPr>
            <a:xfrm>
              <a:off x="4326600" y="2051900"/>
              <a:ext cx="926525" cy="1310975"/>
            </a:xfrm>
            <a:custGeom>
              <a:avLst/>
              <a:gdLst/>
              <a:ahLst/>
              <a:cxnLst/>
              <a:rect l="l" t="t" r="r" b="b"/>
              <a:pathLst>
                <a:path w="37061" h="52439" extrusionOk="0">
                  <a:moveTo>
                    <a:pt x="22650" y="1"/>
                  </a:moveTo>
                  <a:lnTo>
                    <a:pt x="0" y="45200"/>
                  </a:lnTo>
                  <a:lnTo>
                    <a:pt x="14411" y="52438"/>
                  </a:lnTo>
                  <a:lnTo>
                    <a:pt x="37060" y="7239"/>
                  </a:lnTo>
                  <a:lnTo>
                    <a:pt x="22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6"/>
            <p:cNvSpPr/>
            <p:nvPr/>
          </p:nvSpPr>
          <p:spPr>
            <a:xfrm>
              <a:off x="4554250" y="2133625"/>
              <a:ext cx="698875" cy="1229250"/>
            </a:xfrm>
            <a:custGeom>
              <a:avLst/>
              <a:gdLst/>
              <a:ahLst/>
              <a:cxnLst/>
              <a:rect l="l" t="t" r="r" b="b"/>
              <a:pathLst>
                <a:path w="27955" h="49170" extrusionOk="0">
                  <a:moveTo>
                    <a:pt x="20082" y="1"/>
                  </a:moveTo>
                  <a:cubicBezTo>
                    <a:pt x="19948" y="8140"/>
                    <a:pt x="17280" y="18381"/>
                    <a:pt x="12143" y="28621"/>
                  </a:cubicBezTo>
                  <a:cubicBezTo>
                    <a:pt x="8607" y="35660"/>
                    <a:pt x="4371" y="41764"/>
                    <a:pt x="1" y="46501"/>
                  </a:cubicBezTo>
                  <a:lnTo>
                    <a:pt x="5271" y="49169"/>
                  </a:lnTo>
                  <a:lnTo>
                    <a:pt x="27954" y="3970"/>
                  </a:lnTo>
                  <a:lnTo>
                    <a:pt x="2008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6"/>
            <p:cNvSpPr/>
            <p:nvPr/>
          </p:nvSpPr>
          <p:spPr>
            <a:xfrm>
              <a:off x="4835300" y="2040225"/>
              <a:ext cx="441175" cy="271075"/>
            </a:xfrm>
            <a:custGeom>
              <a:avLst/>
              <a:gdLst/>
              <a:ahLst/>
              <a:cxnLst/>
              <a:rect l="l" t="t" r="r" b="b"/>
              <a:pathLst>
                <a:path w="17647" h="10843" extrusionOk="0">
                  <a:moveTo>
                    <a:pt x="1334" y="1"/>
                  </a:moveTo>
                  <a:lnTo>
                    <a:pt x="0" y="2670"/>
                  </a:lnTo>
                  <a:lnTo>
                    <a:pt x="16312" y="10842"/>
                  </a:lnTo>
                  <a:lnTo>
                    <a:pt x="17646" y="8173"/>
                  </a:lnTo>
                  <a:lnTo>
                    <a:pt x="133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6"/>
            <p:cNvSpPr/>
            <p:nvPr/>
          </p:nvSpPr>
          <p:spPr>
            <a:xfrm>
              <a:off x="4302400" y="3102675"/>
              <a:ext cx="441175" cy="271050"/>
            </a:xfrm>
            <a:custGeom>
              <a:avLst/>
              <a:gdLst/>
              <a:ahLst/>
              <a:cxnLst/>
              <a:rect l="l" t="t" r="r" b="b"/>
              <a:pathLst>
                <a:path w="17647" h="10842" extrusionOk="0">
                  <a:moveTo>
                    <a:pt x="1335" y="0"/>
                  </a:moveTo>
                  <a:lnTo>
                    <a:pt x="1" y="2669"/>
                  </a:lnTo>
                  <a:lnTo>
                    <a:pt x="16313" y="10841"/>
                  </a:lnTo>
                  <a:lnTo>
                    <a:pt x="17647" y="8173"/>
                  </a:lnTo>
                  <a:lnTo>
                    <a:pt x="133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6"/>
            <p:cNvSpPr/>
            <p:nvPr/>
          </p:nvSpPr>
          <p:spPr>
            <a:xfrm>
              <a:off x="5007075" y="1916825"/>
              <a:ext cx="263550" cy="187650"/>
            </a:xfrm>
            <a:custGeom>
              <a:avLst/>
              <a:gdLst/>
              <a:ahLst/>
              <a:cxnLst/>
              <a:rect l="l" t="t" r="r" b="b"/>
              <a:pathLst>
                <a:path w="10542" h="7506" extrusionOk="0">
                  <a:moveTo>
                    <a:pt x="1468" y="0"/>
                  </a:moveTo>
                  <a:lnTo>
                    <a:pt x="1" y="2936"/>
                  </a:lnTo>
                  <a:lnTo>
                    <a:pt x="9074" y="7505"/>
                  </a:lnTo>
                  <a:lnTo>
                    <a:pt x="10542" y="4537"/>
                  </a:lnTo>
                  <a:lnTo>
                    <a:pt x="146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6"/>
            <p:cNvSpPr/>
            <p:nvPr/>
          </p:nvSpPr>
          <p:spPr>
            <a:xfrm>
              <a:off x="4837800" y="2613150"/>
              <a:ext cx="331075" cy="331100"/>
            </a:xfrm>
            <a:custGeom>
              <a:avLst/>
              <a:gdLst/>
              <a:ahLst/>
              <a:cxnLst/>
              <a:rect l="l" t="t" r="r" b="b"/>
              <a:pathLst>
                <a:path w="13243" h="13244" extrusionOk="0">
                  <a:moveTo>
                    <a:pt x="6605" y="0"/>
                  </a:moveTo>
                  <a:cubicBezTo>
                    <a:pt x="2969" y="0"/>
                    <a:pt x="0" y="2969"/>
                    <a:pt x="0" y="6638"/>
                  </a:cubicBezTo>
                  <a:cubicBezTo>
                    <a:pt x="0" y="10274"/>
                    <a:pt x="2969" y="13243"/>
                    <a:pt x="6605" y="13243"/>
                  </a:cubicBezTo>
                  <a:cubicBezTo>
                    <a:pt x="10274" y="13243"/>
                    <a:pt x="13243" y="10274"/>
                    <a:pt x="13243" y="6638"/>
                  </a:cubicBezTo>
                  <a:cubicBezTo>
                    <a:pt x="13243" y="2969"/>
                    <a:pt x="10274" y="0"/>
                    <a:pt x="660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6"/>
            <p:cNvSpPr/>
            <p:nvPr/>
          </p:nvSpPr>
          <p:spPr>
            <a:xfrm>
              <a:off x="4931200" y="2707375"/>
              <a:ext cx="143450" cy="142625"/>
            </a:xfrm>
            <a:custGeom>
              <a:avLst/>
              <a:gdLst/>
              <a:ahLst/>
              <a:cxnLst/>
              <a:rect l="l" t="t" r="r" b="b"/>
              <a:pathLst>
                <a:path w="5738" h="5705" extrusionOk="0">
                  <a:moveTo>
                    <a:pt x="2869" y="1"/>
                  </a:moveTo>
                  <a:cubicBezTo>
                    <a:pt x="1301" y="1"/>
                    <a:pt x="0" y="1268"/>
                    <a:pt x="0" y="2869"/>
                  </a:cubicBezTo>
                  <a:cubicBezTo>
                    <a:pt x="0" y="4437"/>
                    <a:pt x="1301" y="5705"/>
                    <a:pt x="2869" y="5705"/>
                  </a:cubicBezTo>
                  <a:cubicBezTo>
                    <a:pt x="4470" y="5705"/>
                    <a:pt x="5738" y="4437"/>
                    <a:pt x="5738" y="2869"/>
                  </a:cubicBezTo>
                  <a:cubicBezTo>
                    <a:pt x="5738" y="1268"/>
                    <a:pt x="4470" y="1"/>
                    <a:pt x="286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6"/>
            <p:cNvSpPr/>
            <p:nvPr/>
          </p:nvSpPr>
          <p:spPr>
            <a:xfrm>
              <a:off x="5221400" y="3502950"/>
              <a:ext cx="491200" cy="245200"/>
            </a:xfrm>
            <a:custGeom>
              <a:avLst/>
              <a:gdLst/>
              <a:ahLst/>
              <a:cxnLst/>
              <a:rect l="l" t="t" r="r" b="b"/>
              <a:pathLst>
                <a:path w="19648" h="9808" extrusionOk="0">
                  <a:moveTo>
                    <a:pt x="9841" y="0"/>
                  </a:moveTo>
                  <a:cubicBezTo>
                    <a:pt x="4404" y="0"/>
                    <a:pt x="0" y="4404"/>
                    <a:pt x="0" y="9808"/>
                  </a:cubicBezTo>
                  <a:lnTo>
                    <a:pt x="19648" y="9808"/>
                  </a:lnTo>
                  <a:cubicBezTo>
                    <a:pt x="19648" y="4404"/>
                    <a:pt x="15278" y="0"/>
                    <a:pt x="984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6"/>
            <p:cNvSpPr/>
            <p:nvPr/>
          </p:nvSpPr>
          <p:spPr>
            <a:xfrm>
              <a:off x="5307300" y="3587175"/>
              <a:ext cx="320250" cy="160150"/>
            </a:xfrm>
            <a:custGeom>
              <a:avLst/>
              <a:gdLst/>
              <a:ahLst/>
              <a:cxnLst/>
              <a:rect l="l" t="t" r="r" b="b"/>
              <a:pathLst>
                <a:path w="12810" h="6406" extrusionOk="0">
                  <a:moveTo>
                    <a:pt x="6405" y="1"/>
                  </a:moveTo>
                  <a:cubicBezTo>
                    <a:pt x="2869" y="1"/>
                    <a:pt x="0" y="2869"/>
                    <a:pt x="0" y="6405"/>
                  </a:cubicBezTo>
                  <a:lnTo>
                    <a:pt x="12809" y="6405"/>
                  </a:lnTo>
                  <a:cubicBezTo>
                    <a:pt x="12809" y="2869"/>
                    <a:pt x="9941" y="1"/>
                    <a:pt x="6405"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6"/>
            <p:cNvSpPr/>
            <p:nvPr/>
          </p:nvSpPr>
          <p:spPr>
            <a:xfrm>
              <a:off x="3971350" y="3747300"/>
              <a:ext cx="1853000" cy="103425"/>
            </a:xfrm>
            <a:custGeom>
              <a:avLst/>
              <a:gdLst/>
              <a:ahLst/>
              <a:cxnLst/>
              <a:rect l="l" t="t" r="r" b="b"/>
              <a:pathLst>
                <a:path w="74120" h="4137" extrusionOk="0">
                  <a:moveTo>
                    <a:pt x="0" y="0"/>
                  </a:moveTo>
                  <a:lnTo>
                    <a:pt x="0" y="4136"/>
                  </a:lnTo>
                  <a:lnTo>
                    <a:pt x="74120" y="4136"/>
                  </a:lnTo>
                  <a:lnTo>
                    <a:pt x="7412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6"/>
            <p:cNvSpPr/>
            <p:nvPr/>
          </p:nvSpPr>
          <p:spPr>
            <a:xfrm>
              <a:off x="4795250" y="3587175"/>
              <a:ext cx="167650" cy="160975"/>
            </a:xfrm>
            <a:custGeom>
              <a:avLst/>
              <a:gdLst/>
              <a:ahLst/>
              <a:cxnLst/>
              <a:rect l="l" t="t" r="r" b="b"/>
              <a:pathLst>
                <a:path w="6706" h="6439" extrusionOk="0">
                  <a:moveTo>
                    <a:pt x="2002" y="1"/>
                  </a:moveTo>
                  <a:lnTo>
                    <a:pt x="1" y="6439"/>
                  </a:lnTo>
                  <a:lnTo>
                    <a:pt x="6706" y="6439"/>
                  </a:lnTo>
                  <a:lnTo>
                    <a:pt x="670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6"/>
            <p:cNvSpPr/>
            <p:nvPr/>
          </p:nvSpPr>
          <p:spPr>
            <a:xfrm>
              <a:off x="4223175" y="3587175"/>
              <a:ext cx="835625" cy="80925"/>
            </a:xfrm>
            <a:custGeom>
              <a:avLst/>
              <a:gdLst/>
              <a:ahLst/>
              <a:cxnLst/>
              <a:rect l="l" t="t" r="r" b="b"/>
              <a:pathLst>
                <a:path w="33425" h="3237" extrusionOk="0">
                  <a:moveTo>
                    <a:pt x="1" y="1"/>
                  </a:moveTo>
                  <a:lnTo>
                    <a:pt x="1" y="3236"/>
                  </a:lnTo>
                  <a:lnTo>
                    <a:pt x="33425" y="3236"/>
                  </a:lnTo>
                  <a:lnTo>
                    <a:pt x="3342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6"/>
            <p:cNvSpPr/>
            <p:nvPr/>
          </p:nvSpPr>
          <p:spPr>
            <a:xfrm>
              <a:off x="4809450" y="3668075"/>
              <a:ext cx="153450" cy="35050"/>
            </a:xfrm>
            <a:custGeom>
              <a:avLst/>
              <a:gdLst/>
              <a:ahLst/>
              <a:cxnLst/>
              <a:rect l="l" t="t" r="r" b="b"/>
              <a:pathLst>
                <a:path w="6138" h="1402" extrusionOk="0">
                  <a:moveTo>
                    <a:pt x="434" y="0"/>
                  </a:moveTo>
                  <a:lnTo>
                    <a:pt x="0" y="1401"/>
                  </a:lnTo>
                  <a:lnTo>
                    <a:pt x="6138" y="1401"/>
                  </a:lnTo>
                  <a:lnTo>
                    <a:pt x="613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 name="Google Shape;1186;p46"/>
          <p:cNvSpPr txBox="1">
            <a:spLocks noGrp="1"/>
          </p:cNvSpPr>
          <p:nvPr>
            <p:ph type="ctrTitle"/>
          </p:nvPr>
        </p:nvSpPr>
        <p:spPr>
          <a:xfrm>
            <a:off x="1248100" y="539500"/>
            <a:ext cx="6647700" cy="15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300" dirty="0"/>
              <a:t>DECODING</a:t>
            </a:r>
            <a:br>
              <a:rPr lang="en" sz="5300" dirty="0"/>
            </a:br>
            <a:r>
              <a:rPr lang="en" sz="5300" dirty="0"/>
              <a:t>DEATH</a:t>
            </a:r>
            <a:endParaRPr sz="4700" dirty="0">
              <a:solidFill>
                <a:schemeClr val="dk2"/>
              </a:solidFill>
            </a:endParaRPr>
          </a:p>
        </p:txBody>
      </p:sp>
      <p:sp>
        <p:nvSpPr>
          <p:cNvPr id="1187" name="Google Shape;1187;p46"/>
          <p:cNvSpPr txBox="1">
            <a:spLocks noGrp="1"/>
          </p:cNvSpPr>
          <p:nvPr>
            <p:ph type="subTitle" idx="1"/>
          </p:nvPr>
        </p:nvSpPr>
        <p:spPr>
          <a:xfrm>
            <a:off x="1729350" y="2151388"/>
            <a:ext cx="56853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Predicting Death By US State</a:t>
            </a:r>
            <a:endParaRPr dirty="0"/>
          </a:p>
        </p:txBody>
      </p:sp>
      <p:grpSp>
        <p:nvGrpSpPr>
          <p:cNvPr id="1188" name="Google Shape;1188;p46"/>
          <p:cNvGrpSpPr/>
          <p:nvPr/>
        </p:nvGrpSpPr>
        <p:grpSpPr>
          <a:xfrm>
            <a:off x="713217" y="1709033"/>
            <a:ext cx="293027" cy="226005"/>
            <a:chOff x="5483150" y="2495300"/>
            <a:chExt cx="195325" cy="150650"/>
          </a:xfrm>
        </p:grpSpPr>
        <p:sp>
          <p:nvSpPr>
            <p:cNvPr id="1189" name="Google Shape;1189;p46"/>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6"/>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6"/>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 name="Google Shape;1192;p46"/>
          <p:cNvSpPr/>
          <p:nvPr/>
        </p:nvSpPr>
        <p:spPr>
          <a:xfrm>
            <a:off x="6584893" y="37054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6"/>
          <p:cNvSpPr/>
          <p:nvPr/>
        </p:nvSpPr>
        <p:spPr>
          <a:xfrm>
            <a:off x="6560717" y="281409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6"/>
          <p:cNvSpPr/>
          <p:nvPr/>
        </p:nvSpPr>
        <p:spPr>
          <a:xfrm>
            <a:off x="5431111" y="29451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6"/>
          <p:cNvSpPr/>
          <p:nvPr/>
        </p:nvSpPr>
        <p:spPr>
          <a:xfrm>
            <a:off x="2226218" y="297343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45"/>
        <p:cNvGrpSpPr/>
        <p:nvPr/>
      </p:nvGrpSpPr>
      <p:grpSpPr>
        <a:xfrm>
          <a:off x="0" y="0"/>
          <a:ext cx="0" cy="0"/>
          <a:chOff x="0" y="0"/>
          <a:chExt cx="0" cy="0"/>
        </a:xfrm>
      </p:grpSpPr>
      <p:sp>
        <p:nvSpPr>
          <p:cNvPr id="1846" name="Google Shape;1846;p57"/>
          <p:cNvSpPr txBox="1">
            <a:spLocks noGrp="1"/>
          </p:cNvSpPr>
          <p:nvPr>
            <p:ph type="subTitle" idx="5"/>
          </p:nvPr>
        </p:nvSpPr>
        <p:spPr>
          <a:xfrm>
            <a:off x="6136200" y="2300938"/>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847" name="Google Shape;1847;p57"/>
          <p:cNvSpPr txBox="1">
            <a:spLocks noGrp="1"/>
          </p:cNvSpPr>
          <p:nvPr>
            <p:ph type="subTitle" idx="6"/>
          </p:nvPr>
        </p:nvSpPr>
        <p:spPr>
          <a:xfrm>
            <a:off x="6136200" y="3886738"/>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1848" name="Google Shape;1848;p57"/>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Goals of epidemiology</a:t>
            </a:r>
            <a:endParaRPr>
              <a:solidFill>
                <a:schemeClr val="accent2"/>
              </a:solidFill>
            </a:endParaRPr>
          </a:p>
        </p:txBody>
      </p:sp>
      <p:sp>
        <p:nvSpPr>
          <p:cNvPr id="1849" name="Google Shape;1849;p57"/>
          <p:cNvSpPr txBox="1">
            <a:spLocks noGrp="1"/>
          </p:cNvSpPr>
          <p:nvPr>
            <p:ph type="subTitle" idx="1"/>
          </p:nvPr>
        </p:nvSpPr>
        <p:spPr>
          <a:xfrm>
            <a:off x="875675" y="2300938"/>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50" name="Google Shape;1850;p57"/>
          <p:cNvSpPr txBox="1">
            <a:spLocks noGrp="1"/>
          </p:cNvSpPr>
          <p:nvPr>
            <p:ph type="subTitle" idx="2"/>
          </p:nvPr>
        </p:nvSpPr>
        <p:spPr>
          <a:xfrm>
            <a:off x="3505939" y="2300938"/>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851" name="Google Shape;1851;p57"/>
          <p:cNvSpPr txBox="1">
            <a:spLocks noGrp="1"/>
          </p:cNvSpPr>
          <p:nvPr>
            <p:ph type="subTitle" idx="3"/>
          </p:nvPr>
        </p:nvSpPr>
        <p:spPr>
          <a:xfrm>
            <a:off x="875675" y="3886738"/>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852" name="Google Shape;1852;p57"/>
          <p:cNvSpPr txBox="1">
            <a:spLocks noGrp="1"/>
          </p:cNvSpPr>
          <p:nvPr>
            <p:ph type="subTitle" idx="4"/>
          </p:nvPr>
        </p:nvSpPr>
        <p:spPr>
          <a:xfrm>
            <a:off x="3505939" y="3886738"/>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1853" name="Google Shape;1853;p57"/>
          <p:cNvSpPr txBox="1">
            <a:spLocks noGrp="1"/>
          </p:cNvSpPr>
          <p:nvPr>
            <p:ph type="subTitle" idx="7"/>
          </p:nvPr>
        </p:nvSpPr>
        <p:spPr>
          <a:xfrm>
            <a:off x="3505939" y="1588461"/>
            <a:ext cx="2132100" cy="80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Describe illnesses</a:t>
            </a:r>
            <a:endParaRPr/>
          </a:p>
        </p:txBody>
      </p:sp>
      <p:sp>
        <p:nvSpPr>
          <p:cNvPr id="1854" name="Google Shape;1854;p57"/>
          <p:cNvSpPr txBox="1">
            <a:spLocks noGrp="1"/>
          </p:cNvSpPr>
          <p:nvPr>
            <p:ph type="subTitle" idx="8"/>
          </p:nvPr>
        </p:nvSpPr>
        <p:spPr>
          <a:xfrm>
            <a:off x="3505939" y="3174337"/>
            <a:ext cx="2132100" cy="80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Intervention strategy</a:t>
            </a:r>
            <a:endParaRPr/>
          </a:p>
        </p:txBody>
      </p:sp>
      <p:sp>
        <p:nvSpPr>
          <p:cNvPr id="1855" name="Google Shape;1855;p57"/>
          <p:cNvSpPr txBox="1">
            <a:spLocks noGrp="1"/>
          </p:cNvSpPr>
          <p:nvPr>
            <p:ph type="subTitle" idx="9"/>
          </p:nvPr>
        </p:nvSpPr>
        <p:spPr>
          <a:xfrm>
            <a:off x="6136200" y="1588461"/>
            <a:ext cx="2132100" cy="80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Discover</a:t>
            </a:r>
            <a:br>
              <a:rPr lang="en"/>
            </a:br>
            <a:r>
              <a:rPr lang="en"/>
              <a:t>risks</a:t>
            </a:r>
            <a:endParaRPr/>
          </a:p>
        </p:txBody>
      </p:sp>
      <p:sp>
        <p:nvSpPr>
          <p:cNvPr id="1856" name="Google Shape;1856;p57"/>
          <p:cNvSpPr txBox="1">
            <a:spLocks noGrp="1"/>
          </p:cNvSpPr>
          <p:nvPr>
            <p:ph type="subTitle" idx="13"/>
          </p:nvPr>
        </p:nvSpPr>
        <p:spPr>
          <a:xfrm>
            <a:off x="6136200" y="3174337"/>
            <a:ext cx="2132100" cy="80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Quantify benefits</a:t>
            </a:r>
            <a:endParaRPr/>
          </a:p>
        </p:txBody>
      </p:sp>
      <p:sp>
        <p:nvSpPr>
          <p:cNvPr id="1857" name="Google Shape;1857;p57"/>
          <p:cNvSpPr txBox="1">
            <a:spLocks noGrp="1"/>
          </p:cNvSpPr>
          <p:nvPr>
            <p:ph type="subTitle" idx="14"/>
          </p:nvPr>
        </p:nvSpPr>
        <p:spPr>
          <a:xfrm>
            <a:off x="875675" y="1588461"/>
            <a:ext cx="2132100" cy="80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Define problems</a:t>
            </a:r>
            <a:endParaRPr/>
          </a:p>
        </p:txBody>
      </p:sp>
      <p:sp>
        <p:nvSpPr>
          <p:cNvPr id="1858" name="Google Shape;1858;p57"/>
          <p:cNvSpPr txBox="1">
            <a:spLocks noGrp="1"/>
          </p:cNvSpPr>
          <p:nvPr>
            <p:ph type="subTitle" idx="15"/>
          </p:nvPr>
        </p:nvSpPr>
        <p:spPr>
          <a:xfrm>
            <a:off x="875675" y="3174337"/>
            <a:ext cx="2132100" cy="80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Predict trends</a:t>
            </a:r>
            <a:endParaRPr/>
          </a:p>
        </p:txBody>
      </p:sp>
      <p:sp>
        <p:nvSpPr>
          <p:cNvPr id="1859" name="Google Shape;1859;p57"/>
          <p:cNvSpPr/>
          <p:nvPr/>
        </p:nvSpPr>
        <p:spPr>
          <a:xfrm rot="10800000" flipH="1">
            <a:off x="5688157" y="1333001"/>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7"/>
          <p:cNvSpPr/>
          <p:nvPr/>
        </p:nvSpPr>
        <p:spPr>
          <a:xfrm rot="10800000" flipH="1">
            <a:off x="3147186" y="3135164"/>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7"/>
          <p:cNvSpPr/>
          <p:nvPr/>
        </p:nvSpPr>
        <p:spPr>
          <a:xfrm rot="10800000" flipH="1">
            <a:off x="3085815" y="1500024"/>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5"/>
        <p:cNvGrpSpPr/>
        <p:nvPr/>
      </p:nvGrpSpPr>
      <p:grpSpPr>
        <a:xfrm>
          <a:off x="0" y="0"/>
          <a:ext cx="0" cy="0"/>
          <a:chOff x="0" y="0"/>
          <a:chExt cx="0" cy="0"/>
        </a:xfrm>
      </p:grpSpPr>
      <p:sp>
        <p:nvSpPr>
          <p:cNvPr id="1866" name="Google Shape;1866;p58"/>
          <p:cNvSpPr/>
          <p:nvPr/>
        </p:nvSpPr>
        <p:spPr>
          <a:xfrm flipH="1">
            <a:off x="294876" y="3078025"/>
            <a:ext cx="8107000" cy="1990475"/>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txBox="1">
            <a:spLocks noGrp="1"/>
          </p:cNvSpPr>
          <p:nvPr>
            <p:ph type="title"/>
          </p:nvPr>
        </p:nvSpPr>
        <p:spPr>
          <a:xfrm>
            <a:off x="1279850" y="539500"/>
            <a:ext cx="65841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dk2"/>
                </a:solidFill>
              </a:rPr>
              <a:t>words</a:t>
            </a:r>
            <a:endParaRPr>
              <a:solidFill>
                <a:schemeClr val="dk2"/>
              </a:solidFill>
            </a:endParaRPr>
          </a:p>
        </p:txBody>
      </p:sp>
      <p:grpSp>
        <p:nvGrpSpPr>
          <p:cNvPr id="1868" name="Google Shape;1868;p58"/>
          <p:cNvGrpSpPr/>
          <p:nvPr/>
        </p:nvGrpSpPr>
        <p:grpSpPr>
          <a:xfrm>
            <a:off x="1061117" y="2775529"/>
            <a:ext cx="1611851" cy="2277775"/>
            <a:chOff x="1546975" y="2098125"/>
            <a:chExt cx="1280975" cy="1810200"/>
          </a:xfrm>
        </p:grpSpPr>
        <p:sp>
          <p:nvSpPr>
            <p:cNvPr id="1869" name="Google Shape;1869;p58"/>
            <p:cNvSpPr/>
            <p:nvPr/>
          </p:nvSpPr>
          <p:spPr>
            <a:xfrm>
              <a:off x="2124450" y="2815300"/>
              <a:ext cx="436125" cy="574200"/>
            </a:xfrm>
            <a:custGeom>
              <a:avLst/>
              <a:gdLst/>
              <a:ahLst/>
              <a:cxnLst/>
              <a:rect l="l" t="t" r="r" b="b"/>
              <a:pathLst>
                <a:path w="17445" h="22968" extrusionOk="0">
                  <a:moveTo>
                    <a:pt x="6772" y="1"/>
                  </a:moveTo>
                  <a:lnTo>
                    <a:pt x="0" y="3770"/>
                  </a:lnTo>
                  <a:lnTo>
                    <a:pt x="10651" y="22967"/>
                  </a:lnTo>
                  <a:lnTo>
                    <a:pt x="17445" y="19198"/>
                  </a:lnTo>
                  <a:lnTo>
                    <a:pt x="67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2251550" y="2815300"/>
              <a:ext cx="309025" cy="534200"/>
            </a:xfrm>
            <a:custGeom>
              <a:avLst/>
              <a:gdLst/>
              <a:ahLst/>
              <a:cxnLst/>
              <a:rect l="l" t="t" r="r" b="b"/>
              <a:pathLst>
                <a:path w="12361" h="21368" extrusionOk="0">
                  <a:moveTo>
                    <a:pt x="1688" y="1"/>
                  </a:moveTo>
                  <a:lnTo>
                    <a:pt x="1" y="943"/>
                  </a:lnTo>
                  <a:cubicBezTo>
                    <a:pt x="1951" y="3091"/>
                    <a:pt x="3924" y="6202"/>
                    <a:pt x="5523" y="9840"/>
                  </a:cubicBezTo>
                  <a:cubicBezTo>
                    <a:pt x="7430" y="14136"/>
                    <a:pt x="8416" y="18300"/>
                    <a:pt x="8438" y="21368"/>
                  </a:cubicBezTo>
                  <a:lnTo>
                    <a:pt x="12361" y="19198"/>
                  </a:lnTo>
                  <a:lnTo>
                    <a:pt x="168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1760100" y="2160050"/>
              <a:ext cx="436150" cy="574200"/>
            </a:xfrm>
            <a:custGeom>
              <a:avLst/>
              <a:gdLst/>
              <a:ahLst/>
              <a:cxnLst/>
              <a:rect l="l" t="t" r="r" b="b"/>
              <a:pathLst>
                <a:path w="17446" h="22968" extrusionOk="0">
                  <a:moveTo>
                    <a:pt x="6773" y="0"/>
                  </a:moveTo>
                  <a:lnTo>
                    <a:pt x="1" y="3748"/>
                  </a:lnTo>
                  <a:lnTo>
                    <a:pt x="10674" y="22967"/>
                  </a:lnTo>
                  <a:lnTo>
                    <a:pt x="17445" y="19198"/>
                  </a:lnTo>
                  <a:lnTo>
                    <a:pt x="67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1887225" y="2160050"/>
              <a:ext cx="309025" cy="534200"/>
            </a:xfrm>
            <a:custGeom>
              <a:avLst/>
              <a:gdLst/>
              <a:ahLst/>
              <a:cxnLst/>
              <a:rect l="l" t="t" r="r" b="b"/>
              <a:pathLst>
                <a:path w="12361" h="21368" extrusionOk="0">
                  <a:moveTo>
                    <a:pt x="1688" y="0"/>
                  </a:moveTo>
                  <a:lnTo>
                    <a:pt x="0" y="921"/>
                  </a:lnTo>
                  <a:cubicBezTo>
                    <a:pt x="1951" y="3068"/>
                    <a:pt x="3923" y="6180"/>
                    <a:pt x="5545" y="9840"/>
                  </a:cubicBezTo>
                  <a:cubicBezTo>
                    <a:pt x="7429" y="14135"/>
                    <a:pt x="8416" y="18277"/>
                    <a:pt x="8459" y="21367"/>
                  </a:cubicBezTo>
                  <a:lnTo>
                    <a:pt x="12360" y="19198"/>
                  </a:lnTo>
                  <a:lnTo>
                    <a:pt x="168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1788600" y="2278375"/>
              <a:ext cx="715550" cy="942925"/>
            </a:xfrm>
            <a:custGeom>
              <a:avLst/>
              <a:gdLst/>
              <a:ahLst/>
              <a:cxnLst/>
              <a:rect l="l" t="t" r="r" b="b"/>
              <a:pathLst>
                <a:path w="28622" h="37717" extrusionOk="0">
                  <a:moveTo>
                    <a:pt x="11111" y="1"/>
                  </a:moveTo>
                  <a:lnTo>
                    <a:pt x="1" y="6181"/>
                  </a:lnTo>
                  <a:lnTo>
                    <a:pt x="17511" y="37717"/>
                  </a:lnTo>
                  <a:lnTo>
                    <a:pt x="28622" y="31537"/>
                  </a:lnTo>
                  <a:lnTo>
                    <a:pt x="111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1997350" y="2278375"/>
              <a:ext cx="507350" cy="877725"/>
            </a:xfrm>
            <a:custGeom>
              <a:avLst/>
              <a:gdLst/>
              <a:ahLst/>
              <a:cxnLst/>
              <a:rect l="l" t="t" r="r" b="b"/>
              <a:pathLst>
                <a:path w="20294" h="35109" extrusionOk="0">
                  <a:moveTo>
                    <a:pt x="2761" y="1"/>
                  </a:moveTo>
                  <a:lnTo>
                    <a:pt x="0" y="1535"/>
                  </a:lnTo>
                  <a:cubicBezTo>
                    <a:pt x="3200" y="5063"/>
                    <a:pt x="6443" y="10169"/>
                    <a:pt x="9073" y="16174"/>
                  </a:cubicBezTo>
                  <a:cubicBezTo>
                    <a:pt x="12185" y="23209"/>
                    <a:pt x="13807" y="30024"/>
                    <a:pt x="13872" y="35109"/>
                  </a:cubicBezTo>
                  <a:lnTo>
                    <a:pt x="20293" y="31537"/>
                  </a:lnTo>
                  <a:lnTo>
                    <a:pt x="276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178150" y="3011450"/>
              <a:ext cx="360525" cy="240525"/>
            </a:xfrm>
            <a:custGeom>
              <a:avLst/>
              <a:gdLst/>
              <a:ahLst/>
              <a:cxnLst/>
              <a:rect l="l" t="t" r="r" b="b"/>
              <a:pathLst>
                <a:path w="14421" h="9621" extrusionOk="0">
                  <a:moveTo>
                    <a:pt x="13127" y="0"/>
                  </a:moveTo>
                  <a:lnTo>
                    <a:pt x="0" y="7298"/>
                  </a:lnTo>
                  <a:lnTo>
                    <a:pt x="1293" y="9621"/>
                  </a:lnTo>
                  <a:lnTo>
                    <a:pt x="14420" y="2323"/>
                  </a:lnTo>
                  <a:lnTo>
                    <a:pt x="13127"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1754075" y="2247700"/>
              <a:ext cx="360525" cy="240550"/>
            </a:xfrm>
            <a:custGeom>
              <a:avLst/>
              <a:gdLst/>
              <a:ahLst/>
              <a:cxnLst/>
              <a:rect l="l" t="t" r="r" b="b"/>
              <a:pathLst>
                <a:path w="14421" h="9622" extrusionOk="0">
                  <a:moveTo>
                    <a:pt x="13128" y="1"/>
                  </a:moveTo>
                  <a:lnTo>
                    <a:pt x="1" y="7298"/>
                  </a:lnTo>
                  <a:lnTo>
                    <a:pt x="1294" y="9621"/>
                  </a:lnTo>
                  <a:lnTo>
                    <a:pt x="14421" y="2324"/>
                  </a:lnTo>
                  <a:lnTo>
                    <a:pt x="1312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1703675" y="2098125"/>
              <a:ext cx="266300" cy="188500"/>
            </a:xfrm>
            <a:custGeom>
              <a:avLst/>
              <a:gdLst/>
              <a:ahLst/>
              <a:cxnLst/>
              <a:rect l="l" t="t" r="r" b="b"/>
              <a:pathLst>
                <a:path w="10652" h="7540" extrusionOk="0">
                  <a:moveTo>
                    <a:pt x="9358" y="1"/>
                  </a:moveTo>
                  <a:lnTo>
                    <a:pt x="1" y="5217"/>
                  </a:lnTo>
                  <a:lnTo>
                    <a:pt x="1272" y="7540"/>
                  </a:lnTo>
                  <a:lnTo>
                    <a:pt x="10651" y="2324"/>
                  </a:lnTo>
                  <a:lnTo>
                    <a:pt x="9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1546975" y="2719975"/>
              <a:ext cx="463000" cy="1036600"/>
            </a:xfrm>
            <a:custGeom>
              <a:avLst/>
              <a:gdLst/>
              <a:ahLst/>
              <a:cxnLst/>
              <a:rect l="l" t="t" r="r" b="b"/>
              <a:pathLst>
                <a:path w="18520" h="41464" extrusionOk="0">
                  <a:moveTo>
                    <a:pt x="16613" y="0"/>
                  </a:moveTo>
                  <a:cubicBezTo>
                    <a:pt x="11967" y="1030"/>
                    <a:pt x="7759" y="3616"/>
                    <a:pt x="4757" y="7320"/>
                  </a:cubicBezTo>
                  <a:cubicBezTo>
                    <a:pt x="1688" y="11067"/>
                    <a:pt x="1" y="15801"/>
                    <a:pt x="1" y="20644"/>
                  </a:cubicBezTo>
                  <a:cubicBezTo>
                    <a:pt x="1" y="30966"/>
                    <a:pt x="7386" y="39732"/>
                    <a:pt x="17555" y="41464"/>
                  </a:cubicBezTo>
                  <a:lnTo>
                    <a:pt x="18519" y="35809"/>
                  </a:lnTo>
                  <a:cubicBezTo>
                    <a:pt x="11134" y="34538"/>
                    <a:pt x="5765" y="28161"/>
                    <a:pt x="5765" y="20644"/>
                  </a:cubicBezTo>
                  <a:cubicBezTo>
                    <a:pt x="5765" y="13478"/>
                    <a:pt x="10827" y="7167"/>
                    <a:pt x="17840" y="5632"/>
                  </a:cubicBezTo>
                  <a:lnTo>
                    <a:pt x="16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1743675" y="2598350"/>
              <a:ext cx="392300" cy="392300"/>
            </a:xfrm>
            <a:custGeom>
              <a:avLst/>
              <a:gdLst/>
              <a:ahLst/>
              <a:cxnLst/>
              <a:rect l="l" t="t" r="r" b="b"/>
              <a:pathLst>
                <a:path w="15692" h="15692" extrusionOk="0">
                  <a:moveTo>
                    <a:pt x="7846" y="0"/>
                  </a:moveTo>
                  <a:cubicBezTo>
                    <a:pt x="3507" y="0"/>
                    <a:pt x="0" y="3507"/>
                    <a:pt x="0" y="7846"/>
                  </a:cubicBezTo>
                  <a:cubicBezTo>
                    <a:pt x="0" y="12163"/>
                    <a:pt x="3507" y="15691"/>
                    <a:pt x="7846" y="15691"/>
                  </a:cubicBezTo>
                  <a:cubicBezTo>
                    <a:pt x="12163" y="15691"/>
                    <a:pt x="15692" y="12163"/>
                    <a:pt x="15692" y="7846"/>
                  </a:cubicBezTo>
                  <a:cubicBezTo>
                    <a:pt x="15692" y="3507"/>
                    <a:pt x="12163" y="0"/>
                    <a:pt x="7846"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1792425" y="2647100"/>
              <a:ext cx="294250" cy="294775"/>
            </a:xfrm>
            <a:custGeom>
              <a:avLst/>
              <a:gdLst/>
              <a:ahLst/>
              <a:cxnLst/>
              <a:rect l="l" t="t" r="r" b="b"/>
              <a:pathLst>
                <a:path w="11770" h="11791" extrusionOk="0">
                  <a:moveTo>
                    <a:pt x="5896" y="1"/>
                  </a:moveTo>
                  <a:cubicBezTo>
                    <a:pt x="2631" y="1"/>
                    <a:pt x="1" y="2630"/>
                    <a:pt x="1" y="5896"/>
                  </a:cubicBezTo>
                  <a:cubicBezTo>
                    <a:pt x="1" y="9139"/>
                    <a:pt x="2631" y="11791"/>
                    <a:pt x="5896" y="11791"/>
                  </a:cubicBezTo>
                  <a:cubicBezTo>
                    <a:pt x="9139" y="11791"/>
                    <a:pt x="11769" y="9139"/>
                    <a:pt x="11769" y="5896"/>
                  </a:cubicBezTo>
                  <a:cubicBezTo>
                    <a:pt x="11769" y="2630"/>
                    <a:pt x="9139" y="1"/>
                    <a:pt x="5896"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1662600" y="3731900"/>
              <a:ext cx="1165350" cy="176425"/>
            </a:xfrm>
            <a:custGeom>
              <a:avLst/>
              <a:gdLst/>
              <a:ahLst/>
              <a:cxnLst/>
              <a:rect l="l" t="t" r="r" b="b"/>
              <a:pathLst>
                <a:path w="46614" h="7057" extrusionOk="0">
                  <a:moveTo>
                    <a:pt x="0" y="0"/>
                  </a:moveTo>
                  <a:lnTo>
                    <a:pt x="0" y="7057"/>
                  </a:lnTo>
                  <a:lnTo>
                    <a:pt x="46613" y="7057"/>
                  </a:lnTo>
                  <a:lnTo>
                    <a:pt x="4661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044450" y="3605875"/>
              <a:ext cx="783500" cy="56475"/>
            </a:xfrm>
            <a:custGeom>
              <a:avLst/>
              <a:gdLst/>
              <a:ahLst/>
              <a:cxnLst/>
              <a:rect l="l" t="t" r="r" b="b"/>
              <a:pathLst>
                <a:path w="31340" h="2259" extrusionOk="0">
                  <a:moveTo>
                    <a:pt x="1" y="1"/>
                  </a:moveTo>
                  <a:lnTo>
                    <a:pt x="1" y="2258"/>
                  </a:lnTo>
                  <a:lnTo>
                    <a:pt x="31339" y="2258"/>
                  </a:lnTo>
                  <a:lnTo>
                    <a:pt x="31339"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1839000" y="3537800"/>
              <a:ext cx="316700" cy="288500"/>
            </a:xfrm>
            <a:custGeom>
              <a:avLst/>
              <a:gdLst/>
              <a:ahLst/>
              <a:cxnLst/>
              <a:rect l="l" t="t" r="r" b="b"/>
              <a:pathLst>
                <a:path w="12668" h="11540" extrusionOk="0">
                  <a:moveTo>
                    <a:pt x="6342" y="1"/>
                  </a:moveTo>
                  <a:cubicBezTo>
                    <a:pt x="4866" y="1"/>
                    <a:pt x="3387" y="565"/>
                    <a:pt x="2258" y="1694"/>
                  </a:cubicBezTo>
                  <a:cubicBezTo>
                    <a:pt x="1" y="3951"/>
                    <a:pt x="1" y="7611"/>
                    <a:pt x="2258" y="9846"/>
                  </a:cubicBezTo>
                  <a:cubicBezTo>
                    <a:pt x="3387" y="10975"/>
                    <a:pt x="4866" y="11539"/>
                    <a:pt x="6342" y="11539"/>
                  </a:cubicBezTo>
                  <a:cubicBezTo>
                    <a:pt x="7819" y="11539"/>
                    <a:pt x="9293" y="10975"/>
                    <a:pt x="10410" y="9846"/>
                  </a:cubicBezTo>
                  <a:cubicBezTo>
                    <a:pt x="12668" y="7611"/>
                    <a:pt x="12668" y="3951"/>
                    <a:pt x="10410" y="1694"/>
                  </a:cubicBezTo>
                  <a:cubicBezTo>
                    <a:pt x="9293" y="565"/>
                    <a:pt x="7819" y="1"/>
                    <a:pt x="634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1908025" y="3592725"/>
              <a:ext cx="178650" cy="178650"/>
            </a:xfrm>
            <a:custGeom>
              <a:avLst/>
              <a:gdLst/>
              <a:ahLst/>
              <a:cxnLst/>
              <a:rect l="l" t="t" r="r" b="b"/>
              <a:pathLst>
                <a:path w="7146" h="7146" extrusionOk="0">
                  <a:moveTo>
                    <a:pt x="3573" y="1"/>
                  </a:moveTo>
                  <a:cubicBezTo>
                    <a:pt x="1601" y="1"/>
                    <a:pt x="1" y="1601"/>
                    <a:pt x="1" y="3573"/>
                  </a:cubicBezTo>
                  <a:cubicBezTo>
                    <a:pt x="1" y="5545"/>
                    <a:pt x="1601" y="7145"/>
                    <a:pt x="3573" y="7145"/>
                  </a:cubicBezTo>
                  <a:cubicBezTo>
                    <a:pt x="5545" y="7145"/>
                    <a:pt x="7145" y="5545"/>
                    <a:pt x="7145" y="3573"/>
                  </a:cubicBezTo>
                  <a:cubicBezTo>
                    <a:pt x="7145" y="1601"/>
                    <a:pt x="5545" y="1"/>
                    <a:pt x="3573"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5" name="Google Shape;1885;p58"/>
          <p:cNvSpPr/>
          <p:nvPr/>
        </p:nvSpPr>
        <p:spPr>
          <a:xfrm>
            <a:off x="635326" y="5053300"/>
            <a:ext cx="786590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6" name="Google Shape;1886;p58"/>
          <p:cNvGrpSpPr/>
          <p:nvPr/>
        </p:nvGrpSpPr>
        <p:grpSpPr>
          <a:xfrm>
            <a:off x="3390473" y="3826747"/>
            <a:ext cx="770222" cy="1234959"/>
            <a:chOff x="146925" y="2071925"/>
            <a:chExt cx="565425" cy="906525"/>
          </a:xfrm>
        </p:grpSpPr>
        <p:sp>
          <p:nvSpPr>
            <p:cNvPr id="1887" name="Google Shape;1887;p58"/>
            <p:cNvSpPr/>
            <p:nvPr/>
          </p:nvSpPr>
          <p:spPr>
            <a:xfrm>
              <a:off x="146925" y="2123625"/>
              <a:ext cx="565425" cy="854825"/>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196975" y="2657350"/>
              <a:ext cx="464525" cy="28695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364575" y="2978400"/>
              <a:ext cx="26725" cy="25"/>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317875" y="2071925"/>
              <a:ext cx="223525" cy="85075"/>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352900" y="2081100"/>
              <a:ext cx="7550" cy="6507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401275" y="2081100"/>
              <a:ext cx="7525" cy="6507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450475" y="2081100"/>
              <a:ext cx="7525" cy="6507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498850" y="2081100"/>
              <a:ext cx="7525" cy="6507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58"/>
          <p:cNvGrpSpPr/>
          <p:nvPr/>
        </p:nvGrpSpPr>
        <p:grpSpPr>
          <a:xfrm>
            <a:off x="4220780" y="3979874"/>
            <a:ext cx="678205" cy="1082688"/>
            <a:chOff x="894125" y="2648175"/>
            <a:chExt cx="497875" cy="794750"/>
          </a:xfrm>
        </p:grpSpPr>
        <p:sp>
          <p:nvSpPr>
            <p:cNvPr id="1896" name="Google Shape;1896;p58"/>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58"/>
          <p:cNvGrpSpPr/>
          <p:nvPr/>
        </p:nvGrpSpPr>
        <p:grpSpPr>
          <a:xfrm flipH="1">
            <a:off x="4959055" y="3979874"/>
            <a:ext cx="678205" cy="1082688"/>
            <a:chOff x="894125" y="2648175"/>
            <a:chExt cx="497875" cy="794750"/>
          </a:xfrm>
        </p:grpSpPr>
        <p:sp>
          <p:nvSpPr>
            <p:cNvPr id="1904" name="Google Shape;1904;p58"/>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 name="Google Shape;1911;p58"/>
          <p:cNvGrpSpPr/>
          <p:nvPr/>
        </p:nvGrpSpPr>
        <p:grpSpPr>
          <a:xfrm>
            <a:off x="6380109" y="3870441"/>
            <a:ext cx="1402266" cy="1188395"/>
            <a:chOff x="6380109" y="3870441"/>
            <a:chExt cx="1402266" cy="1188395"/>
          </a:xfrm>
        </p:grpSpPr>
        <p:sp>
          <p:nvSpPr>
            <p:cNvPr id="1912" name="Google Shape;1912;p58"/>
            <p:cNvSpPr/>
            <p:nvPr/>
          </p:nvSpPr>
          <p:spPr>
            <a:xfrm flipH="1">
              <a:off x="7435115" y="3883061"/>
              <a:ext cx="134588" cy="142774"/>
            </a:xfrm>
            <a:custGeom>
              <a:avLst/>
              <a:gdLst/>
              <a:ahLst/>
              <a:cxnLst/>
              <a:rect l="l" t="t" r="r" b="b"/>
              <a:pathLst>
                <a:path w="3946" h="4186" extrusionOk="0">
                  <a:moveTo>
                    <a:pt x="1" y="0"/>
                  </a:moveTo>
                  <a:lnTo>
                    <a:pt x="242" y="3550"/>
                  </a:lnTo>
                  <a:cubicBezTo>
                    <a:pt x="264" y="3901"/>
                    <a:pt x="571" y="4186"/>
                    <a:pt x="921" y="4186"/>
                  </a:cubicBezTo>
                  <a:lnTo>
                    <a:pt x="3047" y="4186"/>
                  </a:lnTo>
                  <a:cubicBezTo>
                    <a:pt x="3398" y="4186"/>
                    <a:pt x="3705" y="3901"/>
                    <a:pt x="3727" y="3550"/>
                  </a:cubicBezTo>
                  <a:lnTo>
                    <a:pt x="3946"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flipH="1">
              <a:off x="7435115" y="3870441"/>
              <a:ext cx="134588" cy="24933"/>
            </a:xfrm>
            <a:custGeom>
              <a:avLst/>
              <a:gdLst/>
              <a:ahLst/>
              <a:cxnLst/>
              <a:rect l="l" t="t" r="r" b="b"/>
              <a:pathLst>
                <a:path w="3946" h="731" extrusionOk="0">
                  <a:moveTo>
                    <a:pt x="1978" y="0"/>
                  </a:moveTo>
                  <a:cubicBezTo>
                    <a:pt x="1394" y="0"/>
                    <a:pt x="717" y="93"/>
                    <a:pt x="1" y="370"/>
                  </a:cubicBezTo>
                  <a:cubicBezTo>
                    <a:pt x="1" y="370"/>
                    <a:pt x="605" y="731"/>
                    <a:pt x="1774" y="731"/>
                  </a:cubicBezTo>
                  <a:cubicBezTo>
                    <a:pt x="2358" y="731"/>
                    <a:pt x="3084" y="641"/>
                    <a:pt x="3946" y="370"/>
                  </a:cubicBezTo>
                  <a:cubicBezTo>
                    <a:pt x="3946" y="370"/>
                    <a:pt x="3147" y="0"/>
                    <a:pt x="197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flipH="1">
              <a:off x="7539757" y="3912939"/>
              <a:ext cx="14223" cy="14257"/>
            </a:xfrm>
            <a:custGeom>
              <a:avLst/>
              <a:gdLst/>
              <a:ahLst/>
              <a:cxnLst/>
              <a:rect l="l" t="t" r="r" b="b"/>
              <a:pathLst>
                <a:path w="417" h="418" extrusionOk="0">
                  <a:moveTo>
                    <a:pt x="197" y="1"/>
                  </a:moveTo>
                  <a:cubicBezTo>
                    <a:pt x="88" y="1"/>
                    <a:pt x="0" y="88"/>
                    <a:pt x="0" y="198"/>
                  </a:cubicBezTo>
                  <a:cubicBezTo>
                    <a:pt x="0" y="308"/>
                    <a:pt x="88" y="417"/>
                    <a:pt x="197" y="417"/>
                  </a:cubicBezTo>
                  <a:cubicBezTo>
                    <a:pt x="329" y="417"/>
                    <a:pt x="417" y="308"/>
                    <a:pt x="417" y="198"/>
                  </a:cubicBezTo>
                  <a:cubicBezTo>
                    <a:pt x="417" y="88"/>
                    <a:pt x="329" y="1"/>
                    <a:pt x="19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flipH="1">
              <a:off x="7482183" y="3915190"/>
              <a:ext cx="23227" cy="23193"/>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flipH="1">
              <a:off x="7529286" y="3960041"/>
              <a:ext cx="8254" cy="9004"/>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1" y="198"/>
                    <a:pt x="241" y="132"/>
                  </a:cubicBezTo>
                  <a:cubicBezTo>
                    <a:pt x="241"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flipH="1">
              <a:off x="7456023" y="3915190"/>
              <a:ext cx="9004" cy="9004"/>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flipH="1">
              <a:off x="7464993" y="3960041"/>
              <a:ext cx="14257" cy="14223"/>
            </a:xfrm>
            <a:custGeom>
              <a:avLst/>
              <a:gdLst/>
              <a:ahLst/>
              <a:cxnLst/>
              <a:rect l="l" t="t" r="r" b="b"/>
              <a:pathLst>
                <a:path w="418" h="417" extrusionOk="0">
                  <a:moveTo>
                    <a:pt x="220" y="0"/>
                  </a:moveTo>
                  <a:cubicBezTo>
                    <a:pt x="88" y="0"/>
                    <a:pt x="1" y="88"/>
                    <a:pt x="1" y="198"/>
                  </a:cubicBezTo>
                  <a:cubicBezTo>
                    <a:pt x="1" y="329"/>
                    <a:pt x="88" y="417"/>
                    <a:pt x="220" y="417"/>
                  </a:cubicBezTo>
                  <a:cubicBezTo>
                    <a:pt x="329" y="417"/>
                    <a:pt x="417" y="329"/>
                    <a:pt x="417" y="198"/>
                  </a:cubicBezTo>
                  <a:cubicBezTo>
                    <a:pt x="417" y="88"/>
                    <a:pt x="329"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flipH="1">
              <a:off x="7502375" y="3983951"/>
              <a:ext cx="22477" cy="23227"/>
            </a:xfrm>
            <a:custGeom>
              <a:avLst/>
              <a:gdLst/>
              <a:ahLst/>
              <a:cxnLst/>
              <a:rect l="l" t="t" r="r" b="b"/>
              <a:pathLst>
                <a:path w="659" h="681" extrusionOk="0">
                  <a:moveTo>
                    <a:pt x="330" y="1"/>
                  </a:moveTo>
                  <a:cubicBezTo>
                    <a:pt x="154" y="1"/>
                    <a:pt x="1" y="154"/>
                    <a:pt x="1" y="351"/>
                  </a:cubicBezTo>
                  <a:cubicBezTo>
                    <a:pt x="1" y="527"/>
                    <a:pt x="154" y="680"/>
                    <a:pt x="330" y="680"/>
                  </a:cubicBezTo>
                  <a:cubicBezTo>
                    <a:pt x="505" y="680"/>
                    <a:pt x="658" y="527"/>
                    <a:pt x="658" y="351"/>
                  </a:cubicBezTo>
                  <a:cubicBezTo>
                    <a:pt x="658" y="154"/>
                    <a:pt x="505" y="1"/>
                    <a:pt x="33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flipH="1">
              <a:off x="7460525" y="3994422"/>
              <a:ext cx="9004" cy="9004"/>
            </a:xfrm>
            <a:custGeom>
              <a:avLst/>
              <a:gdLst/>
              <a:ahLst/>
              <a:cxnLst/>
              <a:rect l="l" t="t" r="r" b="b"/>
              <a:pathLst>
                <a:path w="264" h="264" extrusionOk="0">
                  <a:moveTo>
                    <a:pt x="132" y="1"/>
                  </a:moveTo>
                  <a:cubicBezTo>
                    <a:pt x="66" y="1"/>
                    <a:pt x="1" y="44"/>
                    <a:pt x="1" y="132"/>
                  </a:cubicBezTo>
                  <a:cubicBezTo>
                    <a:pt x="1" y="198"/>
                    <a:pt x="66"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flipH="1">
              <a:off x="7424644" y="3982450"/>
              <a:ext cx="154746" cy="941845"/>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flipH="1">
              <a:off x="7441834" y="4249512"/>
              <a:ext cx="121116" cy="582863"/>
            </a:xfrm>
            <a:custGeom>
              <a:avLst/>
              <a:gdLst/>
              <a:ahLst/>
              <a:cxnLst/>
              <a:rect l="l" t="t" r="r" b="b"/>
              <a:pathLst>
                <a:path w="3551" h="17089" extrusionOk="0">
                  <a:moveTo>
                    <a:pt x="321" y="1"/>
                  </a:moveTo>
                  <a:cubicBezTo>
                    <a:pt x="208" y="1"/>
                    <a:pt x="101" y="6"/>
                    <a:pt x="0" y="16"/>
                  </a:cubicBezTo>
                  <a:lnTo>
                    <a:pt x="0" y="15138"/>
                  </a:lnTo>
                  <a:cubicBezTo>
                    <a:pt x="0" y="16212"/>
                    <a:pt x="811" y="17088"/>
                    <a:pt x="1775" y="17088"/>
                  </a:cubicBezTo>
                  <a:cubicBezTo>
                    <a:pt x="2762" y="17088"/>
                    <a:pt x="3550" y="16212"/>
                    <a:pt x="3550" y="15138"/>
                  </a:cubicBezTo>
                  <a:lnTo>
                    <a:pt x="3550" y="236"/>
                  </a:lnTo>
                  <a:cubicBezTo>
                    <a:pt x="3302" y="315"/>
                    <a:pt x="3019" y="365"/>
                    <a:pt x="2699" y="365"/>
                  </a:cubicBezTo>
                  <a:cubicBezTo>
                    <a:pt x="2396" y="365"/>
                    <a:pt x="2060" y="320"/>
                    <a:pt x="1688" y="214"/>
                  </a:cubicBezTo>
                  <a:cubicBezTo>
                    <a:pt x="1148" y="62"/>
                    <a:pt x="699" y="1"/>
                    <a:pt x="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flipH="1">
              <a:off x="7154819" y="3883061"/>
              <a:ext cx="134554" cy="142774"/>
            </a:xfrm>
            <a:custGeom>
              <a:avLst/>
              <a:gdLst/>
              <a:ahLst/>
              <a:cxnLst/>
              <a:rect l="l" t="t" r="r" b="b"/>
              <a:pathLst>
                <a:path w="3945" h="4186" extrusionOk="0">
                  <a:moveTo>
                    <a:pt x="0" y="0"/>
                  </a:moveTo>
                  <a:lnTo>
                    <a:pt x="241" y="3550"/>
                  </a:lnTo>
                  <a:cubicBezTo>
                    <a:pt x="263" y="3901"/>
                    <a:pt x="570" y="4186"/>
                    <a:pt x="921" y="4186"/>
                  </a:cubicBezTo>
                  <a:lnTo>
                    <a:pt x="3046" y="4186"/>
                  </a:lnTo>
                  <a:cubicBezTo>
                    <a:pt x="3397" y="4186"/>
                    <a:pt x="3704" y="3901"/>
                    <a:pt x="3726" y="3550"/>
                  </a:cubicBezTo>
                  <a:lnTo>
                    <a:pt x="394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flipH="1">
              <a:off x="7154819" y="3870441"/>
              <a:ext cx="134554" cy="24933"/>
            </a:xfrm>
            <a:custGeom>
              <a:avLst/>
              <a:gdLst/>
              <a:ahLst/>
              <a:cxnLst/>
              <a:rect l="l" t="t" r="r" b="b"/>
              <a:pathLst>
                <a:path w="3945" h="731" extrusionOk="0">
                  <a:moveTo>
                    <a:pt x="1977" y="0"/>
                  </a:moveTo>
                  <a:cubicBezTo>
                    <a:pt x="1393" y="0"/>
                    <a:pt x="716" y="93"/>
                    <a:pt x="0" y="370"/>
                  </a:cubicBezTo>
                  <a:cubicBezTo>
                    <a:pt x="0" y="370"/>
                    <a:pt x="604" y="731"/>
                    <a:pt x="1773" y="731"/>
                  </a:cubicBezTo>
                  <a:cubicBezTo>
                    <a:pt x="2357" y="731"/>
                    <a:pt x="3083" y="641"/>
                    <a:pt x="3945" y="370"/>
                  </a:cubicBezTo>
                  <a:cubicBezTo>
                    <a:pt x="3945" y="370"/>
                    <a:pt x="3146" y="0"/>
                    <a:pt x="19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flipH="1">
              <a:off x="7259461" y="3912939"/>
              <a:ext cx="14223" cy="14257"/>
            </a:xfrm>
            <a:custGeom>
              <a:avLst/>
              <a:gdLst/>
              <a:ahLst/>
              <a:cxnLst/>
              <a:rect l="l" t="t" r="r" b="b"/>
              <a:pathLst>
                <a:path w="417" h="418" extrusionOk="0">
                  <a:moveTo>
                    <a:pt x="198" y="1"/>
                  </a:moveTo>
                  <a:cubicBezTo>
                    <a:pt x="88" y="1"/>
                    <a:pt x="0" y="88"/>
                    <a:pt x="0" y="198"/>
                  </a:cubicBezTo>
                  <a:cubicBezTo>
                    <a:pt x="0" y="308"/>
                    <a:pt x="88" y="417"/>
                    <a:pt x="198" y="417"/>
                  </a:cubicBezTo>
                  <a:cubicBezTo>
                    <a:pt x="329" y="417"/>
                    <a:pt x="417" y="308"/>
                    <a:pt x="417" y="198"/>
                  </a:cubicBezTo>
                  <a:cubicBezTo>
                    <a:pt x="417" y="88"/>
                    <a:pt x="329" y="1"/>
                    <a:pt x="19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flipH="1">
              <a:off x="7201888" y="3915190"/>
              <a:ext cx="23227" cy="23193"/>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flipH="1">
              <a:off x="7248990" y="3960041"/>
              <a:ext cx="8254" cy="9004"/>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2" y="198"/>
                    <a:pt x="242" y="132"/>
                  </a:cubicBezTo>
                  <a:cubicBezTo>
                    <a:pt x="242"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flipH="1">
              <a:off x="7175727" y="3915190"/>
              <a:ext cx="9004" cy="9004"/>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flipH="1">
              <a:off x="7184698" y="3960041"/>
              <a:ext cx="14257" cy="14223"/>
            </a:xfrm>
            <a:custGeom>
              <a:avLst/>
              <a:gdLst/>
              <a:ahLst/>
              <a:cxnLst/>
              <a:rect l="l" t="t" r="r" b="b"/>
              <a:pathLst>
                <a:path w="418" h="417" extrusionOk="0">
                  <a:moveTo>
                    <a:pt x="220" y="0"/>
                  </a:moveTo>
                  <a:cubicBezTo>
                    <a:pt x="89" y="0"/>
                    <a:pt x="1" y="88"/>
                    <a:pt x="1" y="198"/>
                  </a:cubicBezTo>
                  <a:cubicBezTo>
                    <a:pt x="1" y="329"/>
                    <a:pt x="89" y="417"/>
                    <a:pt x="220" y="417"/>
                  </a:cubicBezTo>
                  <a:cubicBezTo>
                    <a:pt x="330" y="417"/>
                    <a:pt x="417" y="329"/>
                    <a:pt x="417" y="198"/>
                  </a:cubicBezTo>
                  <a:cubicBezTo>
                    <a:pt x="417" y="88"/>
                    <a:pt x="330"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flipH="1">
              <a:off x="7222079" y="3983951"/>
              <a:ext cx="22443" cy="23227"/>
            </a:xfrm>
            <a:custGeom>
              <a:avLst/>
              <a:gdLst/>
              <a:ahLst/>
              <a:cxnLst/>
              <a:rect l="l" t="t" r="r" b="b"/>
              <a:pathLst>
                <a:path w="658" h="681" extrusionOk="0">
                  <a:moveTo>
                    <a:pt x="329" y="1"/>
                  </a:moveTo>
                  <a:cubicBezTo>
                    <a:pt x="153" y="1"/>
                    <a:pt x="0" y="154"/>
                    <a:pt x="0" y="351"/>
                  </a:cubicBezTo>
                  <a:cubicBezTo>
                    <a:pt x="0" y="527"/>
                    <a:pt x="153" y="680"/>
                    <a:pt x="329" y="680"/>
                  </a:cubicBezTo>
                  <a:cubicBezTo>
                    <a:pt x="504" y="680"/>
                    <a:pt x="657" y="527"/>
                    <a:pt x="657" y="351"/>
                  </a:cubicBezTo>
                  <a:cubicBezTo>
                    <a:pt x="657" y="154"/>
                    <a:pt x="504" y="1"/>
                    <a:pt x="3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flipH="1">
              <a:off x="7180229" y="3994422"/>
              <a:ext cx="9004" cy="9004"/>
            </a:xfrm>
            <a:custGeom>
              <a:avLst/>
              <a:gdLst/>
              <a:ahLst/>
              <a:cxnLst/>
              <a:rect l="l" t="t" r="r" b="b"/>
              <a:pathLst>
                <a:path w="264" h="264" extrusionOk="0">
                  <a:moveTo>
                    <a:pt x="132" y="1"/>
                  </a:moveTo>
                  <a:cubicBezTo>
                    <a:pt x="66" y="1"/>
                    <a:pt x="1" y="44"/>
                    <a:pt x="1" y="132"/>
                  </a:cubicBezTo>
                  <a:cubicBezTo>
                    <a:pt x="1" y="198"/>
                    <a:pt x="66"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flipH="1">
              <a:off x="7144348" y="3982450"/>
              <a:ext cx="154746" cy="941845"/>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flipH="1">
              <a:off x="7161539" y="4171781"/>
              <a:ext cx="121116" cy="660594"/>
            </a:xfrm>
            <a:custGeom>
              <a:avLst/>
              <a:gdLst/>
              <a:ahLst/>
              <a:cxnLst/>
              <a:rect l="l" t="t" r="r" b="b"/>
              <a:pathLst>
                <a:path w="3551" h="19368" extrusionOk="0">
                  <a:moveTo>
                    <a:pt x="321" y="1"/>
                  </a:moveTo>
                  <a:cubicBezTo>
                    <a:pt x="208" y="1"/>
                    <a:pt x="101" y="6"/>
                    <a:pt x="0" y="16"/>
                  </a:cubicBezTo>
                  <a:lnTo>
                    <a:pt x="0" y="17417"/>
                  </a:lnTo>
                  <a:cubicBezTo>
                    <a:pt x="0" y="18491"/>
                    <a:pt x="811" y="19367"/>
                    <a:pt x="1775" y="19367"/>
                  </a:cubicBezTo>
                  <a:cubicBezTo>
                    <a:pt x="2762" y="19367"/>
                    <a:pt x="3551" y="18491"/>
                    <a:pt x="3551" y="17417"/>
                  </a:cubicBezTo>
                  <a:lnTo>
                    <a:pt x="3551" y="235"/>
                  </a:lnTo>
                  <a:cubicBezTo>
                    <a:pt x="3302" y="314"/>
                    <a:pt x="3020" y="364"/>
                    <a:pt x="2699" y="364"/>
                  </a:cubicBezTo>
                  <a:cubicBezTo>
                    <a:pt x="2396" y="364"/>
                    <a:pt x="2060" y="320"/>
                    <a:pt x="1688" y="214"/>
                  </a:cubicBezTo>
                  <a:cubicBezTo>
                    <a:pt x="1148" y="62"/>
                    <a:pt x="699" y="1"/>
                    <a:pt x="321"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flipH="1">
              <a:off x="6874524" y="3883061"/>
              <a:ext cx="134554" cy="142774"/>
            </a:xfrm>
            <a:custGeom>
              <a:avLst/>
              <a:gdLst/>
              <a:ahLst/>
              <a:cxnLst/>
              <a:rect l="l" t="t" r="r" b="b"/>
              <a:pathLst>
                <a:path w="3945" h="4186" extrusionOk="0">
                  <a:moveTo>
                    <a:pt x="0" y="0"/>
                  </a:moveTo>
                  <a:lnTo>
                    <a:pt x="241" y="3550"/>
                  </a:lnTo>
                  <a:cubicBezTo>
                    <a:pt x="263" y="3901"/>
                    <a:pt x="570" y="4186"/>
                    <a:pt x="921" y="4186"/>
                  </a:cubicBezTo>
                  <a:lnTo>
                    <a:pt x="3046" y="4186"/>
                  </a:lnTo>
                  <a:cubicBezTo>
                    <a:pt x="3397" y="4186"/>
                    <a:pt x="3704" y="3901"/>
                    <a:pt x="3726" y="3550"/>
                  </a:cubicBezTo>
                  <a:lnTo>
                    <a:pt x="394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flipH="1">
              <a:off x="6874524" y="3870441"/>
              <a:ext cx="134554" cy="24933"/>
            </a:xfrm>
            <a:custGeom>
              <a:avLst/>
              <a:gdLst/>
              <a:ahLst/>
              <a:cxnLst/>
              <a:rect l="l" t="t" r="r" b="b"/>
              <a:pathLst>
                <a:path w="3945" h="731" extrusionOk="0">
                  <a:moveTo>
                    <a:pt x="1977" y="0"/>
                  </a:moveTo>
                  <a:cubicBezTo>
                    <a:pt x="1393" y="0"/>
                    <a:pt x="716" y="93"/>
                    <a:pt x="0" y="370"/>
                  </a:cubicBezTo>
                  <a:cubicBezTo>
                    <a:pt x="0" y="370"/>
                    <a:pt x="604" y="731"/>
                    <a:pt x="1773" y="731"/>
                  </a:cubicBezTo>
                  <a:cubicBezTo>
                    <a:pt x="2357" y="731"/>
                    <a:pt x="3083" y="641"/>
                    <a:pt x="3945" y="370"/>
                  </a:cubicBezTo>
                  <a:cubicBezTo>
                    <a:pt x="3945" y="370"/>
                    <a:pt x="3146" y="0"/>
                    <a:pt x="19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flipH="1">
              <a:off x="6979166" y="3912939"/>
              <a:ext cx="14223" cy="14257"/>
            </a:xfrm>
            <a:custGeom>
              <a:avLst/>
              <a:gdLst/>
              <a:ahLst/>
              <a:cxnLst/>
              <a:rect l="l" t="t" r="r" b="b"/>
              <a:pathLst>
                <a:path w="417" h="418" extrusionOk="0">
                  <a:moveTo>
                    <a:pt x="198" y="1"/>
                  </a:moveTo>
                  <a:cubicBezTo>
                    <a:pt x="88" y="1"/>
                    <a:pt x="0" y="88"/>
                    <a:pt x="0" y="198"/>
                  </a:cubicBezTo>
                  <a:cubicBezTo>
                    <a:pt x="0" y="308"/>
                    <a:pt x="88" y="417"/>
                    <a:pt x="198" y="417"/>
                  </a:cubicBezTo>
                  <a:cubicBezTo>
                    <a:pt x="329" y="417"/>
                    <a:pt x="417" y="308"/>
                    <a:pt x="417" y="198"/>
                  </a:cubicBezTo>
                  <a:cubicBezTo>
                    <a:pt x="417" y="88"/>
                    <a:pt x="329" y="1"/>
                    <a:pt x="19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flipH="1">
              <a:off x="6921592" y="3915190"/>
              <a:ext cx="23227" cy="23193"/>
            </a:xfrm>
            <a:custGeom>
              <a:avLst/>
              <a:gdLst/>
              <a:ahLst/>
              <a:cxnLst/>
              <a:rect l="l" t="t" r="r" b="b"/>
              <a:pathLst>
                <a:path w="681" h="680" extrusionOk="0">
                  <a:moveTo>
                    <a:pt x="352" y="1"/>
                  </a:moveTo>
                  <a:cubicBezTo>
                    <a:pt x="154" y="1"/>
                    <a:pt x="1" y="154"/>
                    <a:pt x="1" y="351"/>
                  </a:cubicBezTo>
                  <a:cubicBezTo>
                    <a:pt x="1" y="527"/>
                    <a:pt x="154" y="680"/>
                    <a:pt x="352" y="680"/>
                  </a:cubicBezTo>
                  <a:cubicBezTo>
                    <a:pt x="527" y="680"/>
                    <a:pt x="680" y="527"/>
                    <a:pt x="680" y="351"/>
                  </a:cubicBezTo>
                  <a:cubicBezTo>
                    <a:pt x="680" y="154"/>
                    <a:pt x="527" y="1"/>
                    <a:pt x="35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flipH="1">
              <a:off x="6968695" y="3960041"/>
              <a:ext cx="8254" cy="9004"/>
            </a:xfrm>
            <a:custGeom>
              <a:avLst/>
              <a:gdLst/>
              <a:ahLst/>
              <a:cxnLst/>
              <a:rect l="l" t="t" r="r" b="b"/>
              <a:pathLst>
                <a:path w="242" h="264" extrusionOk="0">
                  <a:moveTo>
                    <a:pt x="132" y="0"/>
                  </a:moveTo>
                  <a:cubicBezTo>
                    <a:pt x="44" y="0"/>
                    <a:pt x="1" y="66"/>
                    <a:pt x="1" y="132"/>
                  </a:cubicBezTo>
                  <a:cubicBezTo>
                    <a:pt x="1" y="198"/>
                    <a:pt x="44" y="263"/>
                    <a:pt x="132" y="263"/>
                  </a:cubicBezTo>
                  <a:cubicBezTo>
                    <a:pt x="198" y="263"/>
                    <a:pt x="242" y="198"/>
                    <a:pt x="242" y="132"/>
                  </a:cubicBezTo>
                  <a:cubicBezTo>
                    <a:pt x="242"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flipH="1">
              <a:off x="6895432" y="3915190"/>
              <a:ext cx="9004" cy="9004"/>
            </a:xfrm>
            <a:custGeom>
              <a:avLst/>
              <a:gdLst/>
              <a:ahLst/>
              <a:cxnLst/>
              <a:rect l="l" t="t" r="r" b="b"/>
              <a:pathLst>
                <a:path w="264" h="264" extrusionOk="0">
                  <a:moveTo>
                    <a:pt x="132" y="1"/>
                  </a:moveTo>
                  <a:cubicBezTo>
                    <a:pt x="66" y="1"/>
                    <a:pt x="0" y="66"/>
                    <a:pt x="0" y="132"/>
                  </a:cubicBezTo>
                  <a:cubicBezTo>
                    <a:pt x="0" y="198"/>
                    <a:pt x="66" y="264"/>
                    <a:pt x="132" y="264"/>
                  </a:cubicBezTo>
                  <a:cubicBezTo>
                    <a:pt x="198" y="264"/>
                    <a:pt x="263" y="198"/>
                    <a:pt x="263" y="132"/>
                  </a:cubicBezTo>
                  <a:cubicBezTo>
                    <a:pt x="263" y="66"/>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flipH="1">
              <a:off x="6904402" y="3960041"/>
              <a:ext cx="14257" cy="14223"/>
            </a:xfrm>
            <a:custGeom>
              <a:avLst/>
              <a:gdLst/>
              <a:ahLst/>
              <a:cxnLst/>
              <a:rect l="l" t="t" r="r" b="b"/>
              <a:pathLst>
                <a:path w="418" h="417" extrusionOk="0">
                  <a:moveTo>
                    <a:pt x="220" y="0"/>
                  </a:moveTo>
                  <a:cubicBezTo>
                    <a:pt x="89" y="0"/>
                    <a:pt x="1" y="88"/>
                    <a:pt x="1" y="198"/>
                  </a:cubicBezTo>
                  <a:cubicBezTo>
                    <a:pt x="1" y="329"/>
                    <a:pt x="89" y="417"/>
                    <a:pt x="220" y="417"/>
                  </a:cubicBezTo>
                  <a:cubicBezTo>
                    <a:pt x="330" y="417"/>
                    <a:pt x="417" y="329"/>
                    <a:pt x="417" y="198"/>
                  </a:cubicBezTo>
                  <a:cubicBezTo>
                    <a:pt x="417" y="88"/>
                    <a:pt x="330"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flipH="1">
              <a:off x="6941784" y="3983951"/>
              <a:ext cx="22443" cy="23227"/>
            </a:xfrm>
            <a:custGeom>
              <a:avLst/>
              <a:gdLst/>
              <a:ahLst/>
              <a:cxnLst/>
              <a:rect l="l" t="t" r="r" b="b"/>
              <a:pathLst>
                <a:path w="658" h="681" extrusionOk="0">
                  <a:moveTo>
                    <a:pt x="329" y="1"/>
                  </a:moveTo>
                  <a:cubicBezTo>
                    <a:pt x="154" y="1"/>
                    <a:pt x="0" y="154"/>
                    <a:pt x="0" y="351"/>
                  </a:cubicBezTo>
                  <a:cubicBezTo>
                    <a:pt x="0" y="527"/>
                    <a:pt x="154" y="680"/>
                    <a:pt x="329" y="680"/>
                  </a:cubicBezTo>
                  <a:cubicBezTo>
                    <a:pt x="504" y="680"/>
                    <a:pt x="658" y="527"/>
                    <a:pt x="658" y="351"/>
                  </a:cubicBezTo>
                  <a:cubicBezTo>
                    <a:pt x="658" y="154"/>
                    <a:pt x="504" y="1"/>
                    <a:pt x="3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flipH="1">
              <a:off x="6899934" y="3994422"/>
              <a:ext cx="9004" cy="9004"/>
            </a:xfrm>
            <a:custGeom>
              <a:avLst/>
              <a:gdLst/>
              <a:ahLst/>
              <a:cxnLst/>
              <a:rect l="l" t="t" r="r" b="b"/>
              <a:pathLst>
                <a:path w="264" h="264" extrusionOk="0">
                  <a:moveTo>
                    <a:pt x="132" y="1"/>
                  </a:moveTo>
                  <a:cubicBezTo>
                    <a:pt x="67" y="1"/>
                    <a:pt x="1" y="44"/>
                    <a:pt x="1" y="132"/>
                  </a:cubicBezTo>
                  <a:cubicBezTo>
                    <a:pt x="1" y="198"/>
                    <a:pt x="67"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flipH="1">
              <a:off x="6864053" y="3982450"/>
              <a:ext cx="154746" cy="941845"/>
            </a:xfrm>
            <a:custGeom>
              <a:avLst/>
              <a:gdLst/>
              <a:ahLst/>
              <a:cxnLst/>
              <a:rect l="l" t="t" r="r" b="b"/>
              <a:pathLst>
                <a:path w="4537" h="27614" extrusionOk="0">
                  <a:moveTo>
                    <a:pt x="0" y="1"/>
                  </a:moveTo>
                  <a:lnTo>
                    <a:pt x="0" y="25159"/>
                  </a:lnTo>
                  <a:cubicBezTo>
                    <a:pt x="0" y="26496"/>
                    <a:pt x="1008" y="27614"/>
                    <a:pt x="2258"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flipH="1">
              <a:off x="6881243" y="4355757"/>
              <a:ext cx="121116" cy="476618"/>
            </a:xfrm>
            <a:custGeom>
              <a:avLst/>
              <a:gdLst/>
              <a:ahLst/>
              <a:cxnLst/>
              <a:rect l="l" t="t" r="r" b="b"/>
              <a:pathLst>
                <a:path w="3551" h="13974" extrusionOk="0">
                  <a:moveTo>
                    <a:pt x="271" y="0"/>
                  </a:moveTo>
                  <a:cubicBezTo>
                    <a:pt x="177" y="0"/>
                    <a:pt x="86" y="5"/>
                    <a:pt x="1" y="13"/>
                  </a:cubicBezTo>
                  <a:lnTo>
                    <a:pt x="1" y="12023"/>
                  </a:lnTo>
                  <a:cubicBezTo>
                    <a:pt x="1" y="13097"/>
                    <a:pt x="811" y="13973"/>
                    <a:pt x="1776" y="13973"/>
                  </a:cubicBezTo>
                  <a:cubicBezTo>
                    <a:pt x="2762" y="13973"/>
                    <a:pt x="3551" y="13097"/>
                    <a:pt x="3551" y="12023"/>
                  </a:cubicBezTo>
                  <a:lnTo>
                    <a:pt x="3551" y="254"/>
                  </a:lnTo>
                  <a:cubicBezTo>
                    <a:pt x="3310" y="331"/>
                    <a:pt x="3036" y="375"/>
                    <a:pt x="2726" y="375"/>
                  </a:cubicBezTo>
                  <a:cubicBezTo>
                    <a:pt x="2417" y="375"/>
                    <a:pt x="2071" y="331"/>
                    <a:pt x="1688" y="233"/>
                  </a:cubicBezTo>
                  <a:cubicBezTo>
                    <a:pt x="1124" y="74"/>
                    <a:pt x="660" y="0"/>
                    <a:pt x="27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flipH="1">
              <a:off x="6466942" y="4096050"/>
              <a:ext cx="1226807" cy="962787"/>
            </a:xfrm>
            <a:custGeom>
              <a:avLst/>
              <a:gdLst/>
              <a:ahLst/>
              <a:cxnLst/>
              <a:rect l="l" t="t" r="r" b="b"/>
              <a:pathLst>
                <a:path w="26277" h="28228" extrusionOk="0">
                  <a:moveTo>
                    <a:pt x="0" y="1"/>
                  </a:moveTo>
                  <a:lnTo>
                    <a:pt x="0" y="22069"/>
                  </a:lnTo>
                  <a:cubicBezTo>
                    <a:pt x="0" y="25466"/>
                    <a:pt x="2761" y="28228"/>
                    <a:pt x="6158" y="28228"/>
                  </a:cubicBezTo>
                  <a:lnTo>
                    <a:pt x="20118" y="28228"/>
                  </a:lnTo>
                  <a:cubicBezTo>
                    <a:pt x="23515" y="28228"/>
                    <a:pt x="26276" y="25466"/>
                    <a:pt x="26276" y="22069"/>
                  </a:cubicBezTo>
                  <a:lnTo>
                    <a:pt x="26276" y="242"/>
                  </a:lnTo>
                  <a:lnTo>
                    <a:pt x="25443" y="242"/>
                  </a:lnTo>
                  <a:lnTo>
                    <a:pt x="25443" y="22069"/>
                  </a:lnTo>
                  <a:cubicBezTo>
                    <a:pt x="25443" y="25006"/>
                    <a:pt x="23055" y="27395"/>
                    <a:pt x="20118" y="27395"/>
                  </a:cubicBezTo>
                  <a:lnTo>
                    <a:pt x="6158" y="27395"/>
                  </a:lnTo>
                  <a:cubicBezTo>
                    <a:pt x="3222" y="27395"/>
                    <a:pt x="811" y="25006"/>
                    <a:pt x="811" y="22069"/>
                  </a:cubicBezTo>
                  <a:lnTo>
                    <a:pt x="81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flipH="1">
              <a:off x="6594215" y="3883061"/>
              <a:ext cx="134588" cy="142774"/>
            </a:xfrm>
            <a:custGeom>
              <a:avLst/>
              <a:gdLst/>
              <a:ahLst/>
              <a:cxnLst/>
              <a:rect l="l" t="t" r="r" b="b"/>
              <a:pathLst>
                <a:path w="3946" h="4186" extrusionOk="0">
                  <a:moveTo>
                    <a:pt x="1" y="0"/>
                  </a:moveTo>
                  <a:lnTo>
                    <a:pt x="242" y="3550"/>
                  </a:lnTo>
                  <a:cubicBezTo>
                    <a:pt x="264" y="3901"/>
                    <a:pt x="571" y="4186"/>
                    <a:pt x="921" y="4186"/>
                  </a:cubicBezTo>
                  <a:lnTo>
                    <a:pt x="3047" y="4186"/>
                  </a:lnTo>
                  <a:cubicBezTo>
                    <a:pt x="3398" y="4186"/>
                    <a:pt x="3705" y="3901"/>
                    <a:pt x="3727" y="3550"/>
                  </a:cubicBezTo>
                  <a:lnTo>
                    <a:pt x="3946"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flipH="1">
              <a:off x="6594215" y="3870441"/>
              <a:ext cx="134588" cy="24933"/>
            </a:xfrm>
            <a:custGeom>
              <a:avLst/>
              <a:gdLst/>
              <a:ahLst/>
              <a:cxnLst/>
              <a:rect l="l" t="t" r="r" b="b"/>
              <a:pathLst>
                <a:path w="3946" h="731" extrusionOk="0">
                  <a:moveTo>
                    <a:pt x="1978" y="0"/>
                  </a:moveTo>
                  <a:cubicBezTo>
                    <a:pt x="1394" y="0"/>
                    <a:pt x="717" y="93"/>
                    <a:pt x="1" y="370"/>
                  </a:cubicBezTo>
                  <a:cubicBezTo>
                    <a:pt x="1" y="370"/>
                    <a:pt x="605" y="731"/>
                    <a:pt x="1774" y="731"/>
                  </a:cubicBezTo>
                  <a:cubicBezTo>
                    <a:pt x="2358" y="731"/>
                    <a:pt x="3084" y="641"/>
                    <a:pt x="3946" y="370"/>
                  </a:cubicBezTo>
                  <a:cubicBezTo>
                    <a:pt x="3946" y="370"/>
                    <a:pt x="3147" y="0"/>
                    <a:pt x="197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flipH="1">
              <a:off x="6698857" y="3912939"/>
              <a:ext cx="14223" cy="14257"/>
            </a:xfrm>
            <a:custGeom>
              <a:avLst/>
              <a:gdLst/>
              <a:ahLst/>
              <a:cxnLst/>
              <a:rect l="l" t="t" r="r" b="b"/>
              <a:pathLst>
                <a:path w="417" h="418" extrusionOk="0">
                  <a:moveTo>
                    <a:pt x="197" y="1"/>
                  </a:moveTo>
                  <a:cubicBezTo>
                    <a:pt x="88" y="1"/>
                    <a:pt x="0" y="88"/>
                    <a:pt x="0" y="198"/>
                  </a:cubicBezTo>
                  <a:cubicBezTo>
                    <a:pt x="0" y="308"/>
                    <a:pt x="88" y="417"/>
                    <a:pt x="197" y="417"/>
                  </a:cubicBezTo>
                  <a:cubicBezTo>
                    <a:pt x="329" y="417"/>
                    <a:pt x="417" y="308"/>
                    <a:pt x="417" y="198"/>
                  </a:cubicBezTo>
                  <a:cubicBezTo>
                    <a:pt x="417" y="88"/>
                    <a:pt x="329" y="1"/>
                    <a:pt x="19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flipH="1">
              <a:off x="6641283" y="3915190"/>
              <a:ext cx="23227" cy="23193"/>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flipH="1">
              <a:off x="6688386" y="3960041"/>
              <a:ext cx="8254" cy="9004"/>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1" y="198"/>
                    <a:pt x="241" y="132"/>
                  </a:cubicBezTo>
                  <a:cubicBezTo>
                    <a:pt x="241"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flipH="1">
              <a:off x="6615123" y="3915190"/>
              <a:ext cx="9004" cy="9004"/>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flipH="1">
              <a:off x="6624093" y="3960041"/>
              <a:ext cx="14257" cy="14223"/>
            </a:xfrm>
            <a:custGeom>
              <a:avLst/>
              <a:gdLst/>
              <a:ahLst/>
              <a:cxnLst/>
              <a:rect l="l" t="t" r="r" b="b"/>
              <a:pathLst>
                <a:path w="418" h="417" extrusionOk="0">
                  <a:moveTo>
                    <a:pt x="220" y="0"/>
                  </a:moveTo>
                  <a:cubicBezTo>
                    <a:pt x="88" y="0"/>
                    <a:pt x="1" y="88"/>
                    <a:pt x="1" y="198"/>
                  </a:cubicBezTo>
                  <a:cubicBezTo>
                    <a:pt x="1" y="329"/>
                    <a:pt x="88" y="417"/>
                    <a:pt x="220" y="417"/>
                  </a:cubicBezTo>
                  <a:cubicBezTo>
                    <a:pt x="329" y="417"/>
                    <a:pt x="417" y="329"/>
                    <a:pt x="417" y="198"/>
                  </a:cubicBezTo>
                  <a:cubicBezTo>
                    <a:pt x="417" y="88"/>
                    <a:pt x="329"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flipH="1">
              <a:off x="6583744" y="3982450"/>
              <a:ext cx="154746" cy="941845"/>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flipH="1">
              <a:off x="6600934" y="4249512"/>
              <a:ext cx="121116" cy="582863"/>
            </a:xfrm>
            <a:custGeom>
              <a:avLst/>
              <a:gdLst/>
              <a:ahLst/>
              <a:cxnLst/>
              <a:rect l="l" t="t" r="r" b="b"/>
              <a:pathLst>
                <a:path w="3551" h="17089" extrusionOk="0">
                  <a:moveTo>
                    <a:pt x="321" y="1"/>
                  </a:moveTo>
                  <a:cubicBezTo>
                    <a:pt x="208" y="1"/>
                    <a:pt x="101" y="6"/>
                    <a:pt x="0" y="16"/>
                  </a:cubicBezTo>
                  <a:lnTo>
                    <a:pt x="0" y="15138"/>
                  </a:lnTo>
                  <a:cubicBezTo>
                    <a:pt x="0" y="16212"/>
                    <a:pt x="811" y="17088"/>
                    <a:pt x="1775" y="17088"/>
                  </a:cubicBezTo>
                  <a:cubicBezTo>
                    <a:pt x="2762" y="17088"/>
                    <a:pt x="3550" y="16212"/>
                    <a:pt x="3550" y="15138"/>
                  </a:cubicBezTo>
                  <a:lnTo>
                    <a:pt x="3550" y="236"/>
                  </a:lnTo>
                  <a:cubicBezTo>
                    <a:pt x="3302" y="315"/>
                    <a:pt x="3019" y="365"/>
                    <a:pt x="2699" y="365"/>
                  </a:cubicBezTo>
                  <a:cubicBezTo>
                    <a:pt x="2396" y="365"/>
                    <a:pt x="2060" y="320"/>
                    <a:pt x="1688" y="214"/>
                  </a:cubicBezTo>
                  <a:cubicBezTo>
                    <a:pt x="1148" y="62"/>
                    <a:pt x="699" y="1"/>
                    <a:pt x="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flipH="1">
              <a:off x="6380109" y="4034050"/>
              <a:ext cx="1402266" cy="70301"/>
            </a:xfrm>
            <a:custGeom>
              <a:avLst/>
              <a:gdLst/>
              <a:ahLst/>
              <a:cxnLst/>
              <a:rect l="l" t="t" r="r" b="b"/>
              <a:pathLst>
                <a:path w="31756" h="2061" extrusionOk="0">
                  <a:moveTo>
                    <a:pt x="1" y="0"/>
                  </a:moveTo>
                  <a:lnTo>
                    <a:pt x="1" y="2060"/>
                  </a:lnTo>
                  <a:lnTo>
                    <a:pt x="31756" y="2060"/>
                  </a:lnTo>
                  <a:lnTo>
                    <a:pt x="31756"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6" name="Google Shape;1956;p58"/>
          <p:cNvSpPr/>
          <p:nvPr/>
        </p:nvSpPr>
        <p:spPr>
          <a:xfrm>
            <a:off x="6380093" y="344676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5907608" y="4245840"/>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998640" y="3799125"/>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1446175" y="22607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63"/>
        <p:cNvGrpSpPr/>
        <p:nvPr/>
      </p:nvGrpSpPr>
      <p:grpSpPr>
        <a:xfrm>
          <a:off x="0" y="0"/>
          <a:ext cx="0" cy="0"/>
          <a:chOff x="0" y="0"/>
          <a:chExt cx="0" cy="0"/>
        </a:xfrm>
      </p:grpSpPr>
      <p:sp>
        <p:nvSpPr>
          <p:cNvPr id="1964" name="Google Shape;1964;p59"/>
          <p:cNvSpPr/>
          <p:nvPr/>
        </p:nvSpPr>
        <p:spPr>
          <a:xfrm>
            <a:off x="301425" y="2292025"/>
            <a:ext cx="6728449" cy="2809511"/>
          </a:xfrm>
          <a:custGeom>
            <a:avLst/>
            <a:gdLst/>
            <a:ahLst/>
            <a:cxnLst/>
            <a:rect l="l" t="t" r="r" b="b"/>
            <a:pathLst>
              <a:path w="168961" h="115880" extrusionOk="0">
                <a:moveTo>
                  <a:pt x="67199" y="0"/>
                </a:moveTo>
                <a:cubicBezTo>
                  <a:pt x="52119" y="0"/>
                  <a:pt x="40276" y="13248"/>
                  <a:pt x="36264" y="31487"/>
                </a:cubicBezTo>
                <a:cubicBezTo>
                  <a:pt x="30971" y="55711"/>
                  <a:pt x="17885" y="56671"/>
                  <a:pt x="8957" y="81186"/>
                </a:cubicBezTo>
                <a:cubicBezTo>
                  <a:pt x="0" y="105701"/>
                  <a:pt x="15064" y="115879"/>
                  <a:pt x="15064" y="115879"/>
                </a:cubicBezTo>
                <a:lnTo>
                  <a:pt x="142293" y="114163"/>
                </a:lnTo>
                <a:cubicBezTo>
                  <a:pt x="168961" y="87176"/>
                  <a:pt x="164860" y="48034"/>
                  <a:pt x="134674" y="41170"/>
                </a:cubicBezTo>
                <a:cubicBezTo>
                  <a:pt x="104488" y="34336"/>
                  <a:pt x="105041" y="17179"/>
                  <a:pt x="82852" y="4529"/>
                </a:cubicBezTo>
                <a:cubicBezTo>
                  <a:pt x="77396" y="1414"/>
                  <a:pt x="72125" y="0"/>
                  <a:pt x="6719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9"/>
          <p:cNvSpPr txBox="1">
            <a:spLocks noGrp="1"/>
          </p:cNvSpPr>
          <p:nvPr>
            <p:ph type="title"/>
          </p:nvPr>
        </p:nvSpPr>
        <p:spPr>
          <a:xfrm>
            <a:off x="3796900" y="1954197"/>
            <a:ext cx="46338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a:t>
            </a:r>
            <a:r>
              <a:rPr lang="en">
                <a:solidFill>
                  <a:schemeClr val="dk2"/>
                </a:solidFill>
              </a:rPr>
              <a:t>Famous</a:t>
            </a:r>
            <a:endParaRPr>
              <a:solidFill>
                <a:schemeClr val="dk2"/>
              </a:solidFill>
            </a:endParaRPr>
          </a:p>
        </p:txBody>
      </p:sp>
      <p:sp>
        <p:nvSpPr>
          <p:cNvPr id="1966" name="Google Shape;1966;p59"/>
          <p:cNvSpPr txBox="1">
            <a:spLocks noGrp="1"/>
          </p:cNvSpPr>
          <p:nvPr>
            <p:ph type="subTitle" idx="1"/>
          </p:nvPr>
        </p:nvSpPr>
        <p:spPr>
          <a:xfrm>
            <a:off x="3042100" y="620425"/>
            <a:ext cx="5388600" cy="1212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grpSp>
        <p:nvGrpSpPr>
          <p:cNvPr id="1967" name="Google Shape;1967;p59"/>
          <p:cNvGrpSpPr/>
          <p:nvPr/>
        </p:nvGrpSpPr>
        <p:grpSpPr>
          <a:xfrm>
            <a:off x="4111950" y="4089975"/>
            <a:ext cx="818675" cy="963325"/>
            <a:chOff x="4024450" y="3255175"/>
            <a:chExt cx="818675" cy="963325"/>
          </a:xfrm>
        </p:grpSpPr>
        <p:sp>
          <p:nvSpPr>
            <p:cNvPr id="1968" name="Google Shape;1968;p59"/>
            <p:cNvSpPr/>
            <p:nvPr/>
          </p:nvSpPr>
          <p:spPr>
            <a:xfrm>
              <a:off x="4024450" y="3255175"/>
              <a:ext cx="818675" cy="167225"/>
            </a:xfrm>
            <a:custGeom>
              <a:avLst/>
              <a:gdLst/>
              <a:ahLst/>
              <a:cxnLst/>
              <a:rect l="l" t="t" r="r" b="b"/>
              <a:pathLst>
                <a:path w="32747" h="6689" extrusionOk="0">
                  <a:moveTo>
                    <a:pt x="2560" y="0"/>
                  </a:moveTo>
                  <a:cubicBezTo>
                    <a:pt x="1920" y="0"/>
                    <a:pt x="1397" y="524"/>
                    <a:pt x="1397" y="1163"/>
                  </a:cubicBezTo>
                  <a:lnTo>
                    <a:pt x="1397" y="5206"/>
                  </a:lnTo>
                  <a:cubicBezTo>
                    <a:pt x="1397" y="5322"/>
                    <a:pt x="1397" y="5438"/>
                    <a:pt x="1455" y="5555"/>
                  </a:cubicBezTo>
                  <a:lnTo>
                    <a:pt x="583" y="5555"/>
                  </a:lnTo>
                  <a:cubicBezTo>
                    <a:pt x="263" y="5555"/>
                    <a:pt x="1" y="5787"/>
                    <a:pt x="1" y="6107"/>
                  </a:cubicBezTo>
                  <a:cubicBezTo>
                    <a:pt x="1" y="6427"/>
                    <a:pt x="263" y="6689"/>
                    <a:pt x="583" y="6689"/>
                  </a:cubicBezTo>
                  <a:lnTo>
                    <a:pt x="32165" y="6689"/>
                  </a:lnTo>
                  <a:cubicBezTo>
                    <a:pt x="32484" y="6689"/>
                    <a:pt x="32746" y="6427"/>
                    <a:pt x="32746" y="6107"/>
                  </a:cubicBezTo>
                  <a:cubicBezTo>
                    <a:pt x="32746" y="5787"/>
                    <a:pt x="32484" y="5555"/>
                    <a:pt x="32165" y="5555"/>
                  </a:cubicBezTo>
                  <a:lnTo>
                    <a:pt x="31292" y="5555"/>
                  </a:lnTo>
                  <a:cubicBezTo>
                    <a:pt x="31350" y="5438"/>
                    <a:pt x="31350" y="5322"/>
                    <a:pt x="31350" y="5206"/>
                  </a:cubicBezTo>
                  <a:lnTo>
                    <a:pt x="31350" y="1163"/>
                  </a:lnTo>
                  <a:cubicBezTo>
                    <a:pt x="31350" y="524"/>
                    <a:pt x="30827" y="0"/>
                    <a:pt x="3018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9"/>
            <p:cNvSpPr/>
            <p:nvPr/>
          </p:nvSpPr>
          <p:spPr>
            <a:xfrm>
              <a:off x="4127700" y="3277700"/>
              <a:ext cx="20375" cy="115625"/>
            </a:xfrm>
            <a:custGeom>
              <a:avLst/>
              <a:gdLst/>
              <a:ahLst/>
              <a:cxnLst/>
              <a:rect l="l" t="t" r="r" b="b"/>
              <a:pathLst>
                <a:path w="815" h="4625" extrusionOk="0">
                  <a:moveTo>
                    <a:pt x="408" y="1"/>
                  </a:moveTo>
                  <a:cubicBezTo>
                    <a:pt x="204" y="1"/>
                    <a:pt x="0" y="175"/>
                    <a:pt x="0" y="408"/>
                  </a:cubicBezTo>
                  <a:lnTo>
                    <a:pt x="0" y="4217"/>
                  </a:lnTo>
                  <a:cubicBezTo>
                    <a:pt x="0" y="4450"/>
                    <a:pt x="204" y="4625"/>
                    <a:pt x="408" y="4625"/>
                  </a:cubicBezTo>
                  <a:cubicBezTo>
                    <a:pt x="640" y="4625"/>
                    <a:pt x="815" y="4450"/>
                    <a:pt x="815" y="4217"/>
                  </a:cubicBezTo>
                  <a:lnTo>
                    <a:pt x="815" y="408"/>
                  </a:lnTo>
                  <a:cubicBezTo>
                    <a:pt x="815" y="175"/>
                    <a:pt x="640" y="1"/>
                    <a:pt x="40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9"/>
            <p:cNvSpPr/>
            <p:nvPr/>
          </p:nvSpPr>
          <p:spPr>
            <a:xfrm>
              <a:off x="4226575" y="3277700"/>
              <a:ext cx="20375" cy="115625"/>
            </a:xfrm>
            <a:custGeom>
              <a:avLst/>
              <a:gdLst/>
              <a:ahLst/>
              <a:cxnLst/>
              <a:rect l="l" t="t" r="r" b="b"/>
              <a:pathLst>
                <a:path w="815" h="4625" extrusionOk="0">
                  <a:moveTo>
                    <a:pt x="408" y="1"/>
                  </a:moveTo>
                  <a:cubicBezTo>
                    <a:pt x="175" y="1"/>
                    <a:pt x="0" y="175"/>
                    <a:pt x="0" y="408"/>
                  </a:cubicBezTo>
                  <a:lnTo>
                    <a:pt x="0" y="4217"/>
                  </a:lnTo>
                  <a:cubicBezTo>
                    <a:pt x="0" y="4450"/>
                    <a:pt x="175" y="4625"/>
                    <a:pt x="408" y="4625"/>
                  </a:cubicBezTo>
                  <a:cubicBezTo>
                    <a:pt x="640" y="4625"/>
                    <a:pt x="815" y="4450"/>
                    <a:pt x="815" y="4217"/>
                  </a:cubicBezTo>
                  <a:lnTo>
                    <a:pt x="815" y="408"/>
                  </a:lnTo>
                  <a:cubicBezTo>
                    <a:pt x="815" y="175"/>
                    <a:pt x="640" y="1"/>
                    <a:pt x="40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9"/>
            <p:cNvSpPr/>
            <p:nvPr/>
          </p:nvSpPr>
          <p:spPr>
            <a:xfrm>
              <a:off x="4324725" y="3277700"/>
              <a:ext cx="20375" cy="115625"/>
            </a:xfrm>
            <a:custGeom>
              <a:avLst/>
              <a:gdLst/>
              <a:ahLst/>
              <a:cxnLst/>
              <a:rect l="l" t="t" r="r" b="b"/>
              <a:pathLst>
                <a:path w="815" h="4625" extrusionOk="0">
                  <a:moveTo>
                    <a:pt x="407" y="1"/>
                  </a:moveTo>
                  <a:cubicBezTo>
                    <a:pt x="204" y="1"/>
                    <a:pt x="0" y="175"/>
                    <a:pt x="0" y="408"/>
                  </a:cubicBezTo>
                  <a:lnTo>
                    <a:pt x="0" y="4217"/>
                  </a:lnTo>
                  <a:cubicBezTo>
                    <a:pt x="0" y="4450"/>
                    <a:pt x="204" y="4625"/>
                    <a:pt x="407" y="4625"/>
                  </a:cubicBezTo>
                  <a:cubicBezTo>
                    <a:pt x="640" y="4625"/>
                    <a:pt x="815" y="4450"/>
                    <a:pt x="815" y="4217"/>
                  </a:cubicBezTo>
                  <a:lnTo>
                    <a:pt x="815" y="408"/>
                  </a:lnTo>
                  <a:cubicBezTo>
                    <a:pt x="815" y="175"/>
                    <a:pt x="640" y="1"/>
                    <a:pt x="40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9"/>
            <p:cNvSpPr/>
            <p:nvPr/>
          </p:nvSpPr>
          <p:spPr>
            <a:xfrm>
              <a:off x="4423600" y="3277700"/>
              <a:ext cx="20375" cy="115625"/>
            </a:xfrm>
            <a:custGeom>
              <a:avLst/>
              <a:gdLst/>
              <a:ahLst/>
              <a:cxnLst/>
              <a:rect l="l" t="t" r="r" b="b"/>
              <a:pathLst>
                <a:path w="815" h="4625" extrusionOk="0">
                  <a:moveTo>
                    <a:pt x="408" y="1"/>
                  </a:moveTo>
                  <a:cubicBezTo>
                    <a:pt x="175" y="1"/>
                    <a:pt x="0" y="175"/>
                    <a:pt x="0" y="408"/>
                  </a:cubicBezTo>
                  <a:lnTo>
                    <a:pt x="0" y="4217"/>
                  </a:lnTo>
                  <a:cubicBezTo>
                    <a:pt x="0" y="4450"/>
                    <a:pt x="175" y="4625"/>
                    <a:pt x="408" y="4625"/>
                  </a:cubicBezTo>
                  <a:cubicBezTo>
                    <a:pt x="640" y="4625"/>
                    <a:pt x="815" y="4450"/>
                    <a:pt x="815" y="4217"/>
                  </a:cubicBezTo>
                  <a:lnTo>
                    <a:pt x="815" y="408"/>
                  </a:lnTo>
                  <a:cubicBezTo>
                    <a:pt x="815" y="175"/>
                    <a:pt x="640" y="1"/>
                    <a:pt x="40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9"/>
            <p:cNvSpPr/>
            <p:nvPr/>
          </p:nvSpPr>
          <p:spPr>
            <a:xfrm>
              <a:off x="4522475" y="3277700"/>
              <a:ext cx="20375" cy="115625"/>
            </a:xfrm>
            <a:custGeom>
              <a:avLst/>
              <a:gdLst/>
              <a:ahLst/>
              <a:cxnLst/>
              <a:rect l="l" t="t" r="r" b="b"/>
              <a:pathLst>
                <a:path w="815" h="4625" extrusionOk="0">
                  <a:moveTo>
                    <a:pt x="408" y="1"/>
                  </a:moveTo>
                  <a:cubicBezTo>
                    <a:pt x="175" y="1"/>
                    <a:pt x="0" y="175"/>
                    <a:pt x="0" y="408"/>
                  </a:cubicBezTo>
                  <a:lnTo>
                    <a:pt x="0" y="4217"/>
                  </a:lnTo>
                  <a:cubicBezTo>
                    <a:pt x="0" y="4450"/>
                    <a:pt x="175" y="4625"/>
                    <a:pt x="408" y="4625"/>
                  </a:cubicBezTo>
                  <a:cubicBezTo>
                    <a:pt x="611" y="4625"/>
                    <a:pt x="815" y="4450"/>
                    <a:pt x="815" y="4217"/>
                  </a:cubicBezTo>
                  <a:lnTo>
                    <a:pt x="815" y="408"/>
                  </a:lnTo>
                  <a:cubicBezTo>
                    <a:pt x="815" y="175"/>
                    <a:pt x="611" y="1"/>
                    <a:pt x="40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9"/>
            <p:cNvSpPr/>
            <p:nvPr/>
          </p:nvSpPr>
          <p:spPr>
            <a:xfrm>
              <a:off x="4620625" y="3277700"/>
              <a:ext cx="20375" cy="115625"/>
            </a:xfrm>
            <a:custGeom>
              <a:avLst/>
              <a:gdLst/>
              <a:ahLst/>
              <a:cxnLst/>
              <a:rect l="l" t="t" r="r" b="b"/>
              <a:pathLst>
                <a:path w="815" h="4625" extrusionOk="0">
                  <a:moveTo>
                    <a:pt x="407" y="1"/>
                  </a:moveTo>
                  <a:cubicBezTo>
                    <a:pt x="175" y="1"/>
                    <a:pt x="0" y="175"/>
                    <a:pt x="0" y="408"/>
                  </a:cubicBezTo>
                  <a:lnTo>
                    <a:pt x="0" y="4217"/>
                  </a:lnTo>
                  <a:cubicBezTo>
                    <a:pt x="0" y="4450"/>
                    <a:pt x="175" y="4625"/>
                    <a:pt x="407" y="4625"/>
                  </a:cubicBezTo>
                  <a:cubicBezTo>
                    <a:pt x="640" y="4625"/>
                    <a:pt x="815" y="4450"/>
                    <a:pt x="815" y="4217"/>
                  </a:cubicBezTo>
                  <a:lnTo>
                    <a:pt x="815" y="408"/>
                  </a:lnTo>
                  <a:cubicBezTo>
                    <a:pt x="815" y="175"/>
                    <a:pt x="640" y="1"/>
                    <a:pt x="40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9"/>
            <p:cNvSpPr/>
            <p:nvPr/>
          </p:nvSpPr>
          <p:spPr>
            <a:xfrm>
              <a:off x="4719500" y="3277700"/>
              <a:ext cx="20375" cy="115625"/>
            </a:xfrm>
            <a:custGeom>
              <a:avLst/>
              <a:gdLst/>
              <a:ahLst/>
              <a:cxnLst/>
              <a:rect l="l" t="t" r="r" b="b"/>
              <a:pathLst>
                <a:path w="815" h="4625" extrusionOk="0">
                  <a:moveTo>
                    <a:pt x="407" y="1"/>
                  </a:moveTo>
                  <a:cubicBezTo>
                    <a:pt x="175" y="1"/>
                    <a:pt x="0" y="175"/>
                    <a:pt x="0" y="408"/>
                  </a:cubicBezTo>
                  <a:lnTo>
                    <a:pt x="0" y="4217"/>
                  </a:lnTo>
                  <a:cubicBezTo>
                    <a:pt x="0" y="4450"/>
                    <a:pt x="175" y="4625"/>
                    <a:pt x="407" y="4625"/>
                  </a:cubicBezTo>
                  <a:cubicBezTo>
                    <a:pt x="611" y="4625"/>
                    <a:pt x="815" y="4450"/>
                    <a:pt x="815" y="4217"/>
                  </a:cubicBezTo>
                  <a:lnTo>
                    <a:pt x="815" y="408"/>
                  </a:lnTo>
                  <a:cubicBezTo>
                    <a:pt x="815" y="175"/>
                    <a:pt x="611" y="1"/>
                    <a:pt x="40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9"/>
            <p:cNvSpPr/>
            <p:nvPr/>
          </p:nvSpPr>
          <p:spPr>
            <a:xfrm>
              <a:off x="4066625" y="3422375"/>
              <a:ext cx="734325" cy="796125"/>
            </a:xfrm>
            <a:custGeom>
              <a:avLst/>
              <a:gdLst/>
              <a:ahLst/>
              <a:cxnLst/>
              <a:rect l="l" t="t" r="r" b="b"/>
              <a:pathLst>
                <a:path w="29373" h="31845" extrusionOk="0">
                  <a:moveTo>
                    <a:pt x="1" y="1"/>
                  </a:moveTo>
                  <a:lnTo>
                    <a:pt x="1" y="29489"/>
                  </a:lnTo>
                  <a:cubicBezTo>
                    <a:pt x="1" y="30797"/>
                    <a:pt x="1048" y="31844"/>
                    <a:pt x="2356" y="31844"/>
                  </a:cubicBezTo>
                  <a:lnTo>
                    <a:pt x="27017" y="31844"/>
                  </a:lnTo>
                  <a:cubicBezTo>
                    <a:pt x="28326" y="31844"/>
                    <a:pt x="29372" y="30797"/>
                    <a:pt x="29372" y="29489"/>
                  </a:cubicBezTo>
                  <a:lnTo>
                    <a:pt x="2937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9"/>
            <p:cNvSpPr/>
            <p:nvPr/>
          </p:nvSpPr>
          <p:spPr>
            <a:xfrm>
              <a:off x="4094975" y="3631550"/>
              <a:ext cx="677625" cy="555675"/>
            </a:xfrm>
            <a:custGeom>
              <a:avLst/>
              <a:gdLst/>
              <a:ahLst/>
              <a:cxnLst/>
              <a:rect l="l" t="t" r="r" b="b"/>
              <a:pathLst>
                <a:path w="27105" h="22227" extrusionOk="0">
                  <a:moveTo>
                    <a:pt x="4607" y="1"/>
                  </a:moveTo>
                  <a:cubicBezTo>
                    <a:pt x="2706" y="1"/>
                    <a:pt x="1173" y="263"/>
                    <a:pt x="1" y="591"/>
                  </a:cubicBezTo>
                  <a:lnTo>
                    <a:pt x="1" y="20046"/>
                  </a:lnTo>
                  <a:cubicBezTo>
                    <a:pt x="1" y="21238"/>
                    <a:pt x="990" y="22227"/>
                    <a:pt x="2182" y="22227"/>
                  </a:cubicBezTo>
                  <a:lnTo>
                    <a:pt x="24923" y="22227"/>
                  </a:lnTo>
                  <a:cubicBezTo>
                    <a:pt x="26116" y="22227"/>
                    <a:pt x="27104" y="21238"/>
                    <a:pt x="27104" y="20046"/>
                  </a:cubicBezTo>
                  <a:lnTo>
                    <a:pt x="27104" y="2539"/>
                  </a:lnTo>
                  <a:cubicBezTo>
                    <a:pt x="25417" y="2854"/>
                    <a:pt x="23589" y="3060"/>
                    <a:pt x="21684" y="3060"/>
                  </a:cubicBezTo>
                  <a:cubicBezTo>
                    <a:pt x="19190" y="3060"/>
                    <a:pt x="16565" y="2707"/>
                    <a:pt x="13960" y="1783"/>
                  </a:cubicBezTo>
                  <a:cubicBezTo>
                    <a:pt x="10203" y="449"/>
                    <a:pt x="7091" y="1"/>
                    <a:pt x="4607"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9"/>
            <p:cNvSpPr/>
            <p:nvPr/>
          </p:nvSpPr>
          <p:spPr>
            <a:xfrm>
              <a:off x="4230925" y="3598325"/>
              <a:ext cx="413700" cy="343900"/>
            </a:xfrm>
            <a:custGeom>
              <a:avLst/>
              <a:gdLst/>
              <a:ahLst/>
              <a:cxnLst/>
              <a:rect l="l" t="t" r="r" b="b"/>
              <a:pathLst>
                <a:path w="16548" h="13756" extrusionOk="0">
                  <a:moveTo>
                    <a:pt x="1" y="0"/>
                  </a:moveTo>
                  <a:lnTo>
                    <a:pt x="1" y="13756"/>
                  </a:lnTo>
                  <a:lnTo>
                    <a:pt x="16548" y="13756"/>
                  </a:lnTo>
                  <a:lnTo>
                    <a:pt x="16548"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9"/>
            <p:cNvSpPr/>
            <p:nvPr/>
          </p:nvSpPr>
          <p:spPr>
            <a:xfrm>
              <a:off x="4280375" y="3677575"/>
              <a:ext cx="315550" cy="18200"/>
            </a:xfrm>
            <a:custGeom>
              <a:avLst/>
              <a:gdLst/>
              <a:ahLst/>
              <a:cxnLst/>
              <a:rect l="l" t="t" r="r" b="b"/>
              <a:pathLst>
                <a:path w="12622" h="728" extrusionOk="0">
                  <a:moveTo>
                    <a:pt x="0" y="0"/>
                  </a:moveTo>
                  <a:lnTo>
                    <a:pt x="0" y="727"/>
                  </a:lnTo>
                  <a:lnTo>
                    <a:pt x="12622" y="727"/>
                  </a:lnTo>
                  <a:lnTo>
                    <a:pt x="1262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9"/>
            <p:cNvSpPr/>
            <p:nvPr/>
          </p:nvSpPr>
          <p:spPr>
            <a:xfrm>
              <a:off x="4280375" y="3760450"/>
              <a:ext cx="315550" cy="18925"/>
            </a:xfrm>
            <a:custGeom>
              <a:avLst/>
              <a:gdLst/>
              <a:ahLst/>
              <a:cxnLst/>
              <a:rect l="l" t="t" r="r" b="b"/>
              <a:pathLst>
                <a:path w="12622" h="757" extrusionOk="0">
                  <a:moveTo>
                    <a:pt x="0" y="0"/>
                  </a:moveTo>
                  <a:lnTo>
                    <a:pt x="0" y="757"/>
                  </a:lnTo>
                  <a:lnTo>
                    <a:pt x="12622" y="757"/>
                  </a:lnTo>
                  <a:lnTo>
                    <a:pt x="1262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9"/>
            <p:cNvSpPr/>
            <p:nvPr/>
          </p:nvSpPr>
          <p:spPr>
            <a:xfrm>
              <a:off x="4280375" y="3844050"/>
              <a:ext cx="315550" cy="18925"/>
            </a:xfrm>
            <a:custGeom>
              <a:avLst/>
              <a:gdLst/>
              <a:ahLst/>
              <a:cxnLst/>
              <a:rect l="l" t="t" r="r" b="b"/>
              <a:pathLst>
                <a:path w="12622" h="757" extrusionOk="0">
                  <a:moveTo>
                    <a:pt x="0" y="1"/>
                  </a:moveTo>
                  <a:lnTo>
                    <a:pt x="0" y="757"/>
                  </a:lnTo>
                  <a:lnTo>
                    <a:pt x="12622" y="757"/>
                  </a:lnTo>
                  <a:lnTo>
                    <a:pt x="1262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9"/>
            <p:cNvSpPr/>
            <p:nvPr/>
          </p:nvSpPr>
          <p:spPr>
            <a:xfrm>
              <a:off x="4148050" y="3478375"/>
              <a:ext cx="98900" cy="606350"/>
            </a:xfrm>
            <a:custGeom>
              <a:avLst/>
              <a:gdLst/>
              <a:ahLst/>
              <a:cxnLst/>
              <a:rect l="l" t="t" r="r" b="b"/>
              <a:pathLst>
                <a:path w="3956" h="24254" extrusionOk="0">
                  <a:moveTo>
                    <a:pt x="1978" y="0"/>
                  </a:moveTo>
                  <a:cubicBezTo>
                    <a:pt x="902" y="0"/>
                    <a:pt x="1" y="902"/>
                    <a:pt x="1" y="1978"/>
                  </a:cubicBezTo>
                  <a:lnTo>
                    <a:pt x="1" y="22276"/>
                  </a:lnTo>
                  <a:cubicBezTo>
                    <a:pt x="1" y="23381"/>
                    <a:pt x="902" y="24254"/>
                    <a:pt x="1978" y="24254"/>
                  </a:cubicBezTo>
                  <a:cubicBezTo>
                    <a:pt x="3054" y="24254"/>
                    <a:pt x="3956" y="23381"/>
                    <a:pt x="3956" y="22276"/>
                  </a:cubicBezTo>
                  <a:lnTo>
                    <a:pt x="3956" y="1978"/>
                  </a:lnTo>
                  <a:cubicBezTo>
                    <a:pt x="3956" y="902"/>
                    <a:pt x="3054" y="0"/>
                    <a:pt x="19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59"/>
          <p:cNvGrpSpPr/>
          <p:nvPr/>
        </p:nvGrpSpPr>
        <p:grpSpPr>
          <a:xfrm>
            <a:off x="980604" y="1887116"/>
            <a:ext cx="1958886" cy="3214358"/>
            <a:chOff x="699775" y="1023200"/>
            <a:chExt cx="1648200" cy="2704550"/>
          </a:xfrm>
        </p:grpSpPr>
        <p:sp>
          <p:nvSpPr>
            <p:cNvPr id="1984" name="Google Shape;1984;p59"/>
            <p:cNvSpPr/>
            <p:nvPr/>
          </p:nvSpPr>
          <p:spPr>
            <a:xfrm>
              <a:off x="699775" y="1345275"/>
              <a:ext cx="1648200" cy="2382475"/>
            </a:xfrm>
            <a:custGeom>
              <a:avLst/>
              <a:gdLst/>
              <a:ahLst/>
              <a:cxnLst/>
              <a:rect l="l" t="t" r="r" b="b"/>
              <a:pathLst>
                <a:path w="65928" h="95299" extrusionOk="0">
                  <a:moveTo>
                    <a:pt x="3025" y="1"/>
                  </a:moveTo>
                  <a:cubicBezTo>
                    <a:pt x="1367" y="1"/>
                    <a:pt x="0" y="1368"/>
                    <a:pt x="0" y="3025"/>
                  </a:cubicBezTo>
                  <a:lnTo>
                    <a:pt x="0" y="92303"/>
                  </a:lnTo>
                  <a:cubicBezTo>
                    <a:pt x="0" y="93961"/>
                    <a:pt x="1367" y="95299"/>
                    <a:pt x="3025" y="95299"/>
                  </a:cubicBezTo>
                  <a:lnTo>
                    <a:pt x="62903" y="95299"/>
                  </a:lnTo>
                  <a:cubicBezTo>
                    <a:pt x="64560" y="95299"/>
                    <a:pt x="65927" y="93961"/>
                    <a:pt x="65927" y="92303"/>
                  </a:cubicBezTo>
                  <a:lnTo>
                    <a:pt x="65927" y="3025"/>
                  </a:lnTo>
                  <a:cubicBezTo>
                    <a:pt x="65927" y="1368"/>
                    <a:pt x="64560" y="1"/>
                    <a:pt x="6290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9"/>
            <p:cNvSpPr/>
            <p:nvPr/>
          </p:nvSpPr>
          <p:spPr>
            <a:xfrm>
              <a:off x="829900" y="1426700"/>
              <a:ext cx="1387925" cy="2167275"/>
            </a:xfrm>
            <a:custGeom>
              <a:avLst/>
              <a:gdLst/>
              <a:ahLst/>
              <a:cxnLst/>
              <a:rect l="l" t="t" r="r" b="b"/>
              <a:pathLst>
                <a:path w="55517" h="86691" extrusionOk="0">
                  <a:moveTo>
                    <a:pt x="1" y="1"/>
                  </a:moveTo>
                  <a:lnTo>
                    <a:pt x="1" y="86691"/>
                  </a:lnTo>
                  <a:lnTo>
                    <a:pt x="55517" y="86691"/>
                  </a:lnTo>
                  <a:lnTo>
                    <a:pt x="555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9"/>
            <p:cNvSpPr/>
            <p:nvPr/>
          </p:nvSpPr>
          <p:spPr>
            <a:xfrm>
              <a:off x="1130900" y="1023200"/>
              <a:ext cx="785950" cy="464600"/>
            </a:xfrm>
            <a:custGeom>
              <a:avLst/>
              <a:gdLst/>
              <a:ahLst/>
              <a:cxnLst/>
              <a:rect l="l" t="t" r="r" b="b"/>
              <a:pathLst>
                <a:path w="31438" h="18584" extrusionOk="0">
                  <a:moveTo>
                    <a:pt x="15704" y="2066"/>
                  </a:moveTo>
                  <a:cubicBezTo>
                    <a:pt x="17158" y="2066"/>
                    <a:pt x="18322" y="3229"/>
                    <a:pt x="18322" y="4683"/>
                  </a:cubicBezTo>
                  <a:cubicBezTo>
                    <a:pt x="18322" y="6108"/>
                    <a:pt x="17158" y="7271"/>
                    <a:pt x="15704" y="7271"/>
                  </a:cubicBezTo>
                  <a:cubicBezTo>
                    <a:pt x="14279" y="7271"/>
                    <a:pt x="13087" y="6108"/>
                    <a:pt x="13087" y="4683"/>
                  </a:cubicBezTo>
                  <a:cubicBezTo>
                    <a:pt x="13087" y="3229"/>
                    <a:pt x="14279" y="2066"/>
                    <a:pt x="15704" y="2066"/>
                  </a:cubicBezTo>
                  <a:close/>
                  <a:moveTo>
                    <a:pt x="15704" y="1"/>
                  </a:moveTo>
                  <a:cubicBezTo>
                    <a:pt x="13116" y="1"/>
                    <a:pt x="11022" y="2095"/>
                    <a:pt x="11022" y="4683"/>
                  </a:cubicBezTo>
                  <a:cubicBezTo>
                    <a:pt x="11022" y="6399"/>
                    <a:pt x="11982" y="7882"/>
                    <a:pt x="13349" y="8696"/>
                  </a:cubicBezTo>
                  <a:cubicBezTo>
                    <a:pt x="12273" y="9976"/>
                    <a:pt x="10557" y="11197"/>
                    <a:pt x="5846" y="11197"/>
                  </a:cubicBezTo>
                  <a:cubicBezTo>
                    <a:pt x="0" y="11197"/>
                    <a:pt x="640" y="15414"/>
                    <a:pt x="640" y="15414"/>
                  </a:cubicBezTo>
                  <a:lnTo>
                    <a:pt x="640" y="18584"/>
                  </a:lnTo>
                  <a:lnTo>
                    <a:pt x="30768" y="18584"/>
                  </a:lnTo>
                  <a:lnTo>
                    <a:pt x="30768" y="15414"/>
                  </a:lnTo>
                  <a:cubicBezTo>
                    <a:pt x="30768" y="15414"/>
                    <a:pt x="31437" y="11197"/>
                    <a:pt x="25563" y="11197"/>
                  </a:cubicBezTo>
                  <a:cubicBezTo>
                    <a:pt x="20852" y="11197"/>
                    <a:pt x="19136" y="9976"/>
                    <a:pt x="18060" y="8696"/>
                  </a:cubicBezTo>
                  <a:cubicBezTo>
                    <a:pt x="19456" y="7882"/>
                    <a:pt x="20386" y="6399"/>
                    <a:pt x="20386" y="4683"/>
                  </a:cubicBezTo>
                  <a:cubicBezTo>
                    <a:pt x="20386" y="2095"/>
                    <a:pt x="18292" y="1"/>
                    <a:pt x="1570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9"/>
            <p:cNvSpPr/>
            <p:nvPr/>
          </p:nvSpPr>
          <p:spPr>
            <a:xfrm>
              <a:off x="1146900" y="1426700"/>
              <a:ext cx="753225" cy="61100"/>
            </a:xfrm>
            <a:custGeom>
              <a:avLst/>
              <a:gdLst/>
              <a:ahLst/>
              <a:cxnLst/>
              <a:rect l="l" t="t" r="r" b="b"/>
              <a:pathLst>
                <a:path w="30129" h="2444" extrusionOk="0">
                  <a:moveTo>
                    <a:pt x="0" y="1"/>
                  </a:moveTo>
                  <a:lnTo>
                    <a:pt x="0" y="2444"/>
                  </a:lnTo>
                  <a:lnTo>
                    <a:pt x="30128" y="2444"/>
                  </a:lnTo>
                  <a:lnTo>
                    <a:pt x="30128"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9"/>
            <p:cNvSpPr/>
            <p:nvPr/>
          </p:nvSpPr>
          <p:spPr>
            <a:xfrm>
              <a:off x="930975" y="1647000"/>
              <a:ext cx="189050" cy="189050"/>
            </a:xfrm>
            <a:custGeom>
              <a:avLst/>
              <a:gdLst/>
              <a:ahLst/>
              <a:cxnLst/>
              <a:rect l="l" t="t" r="r" b="b"/>
              <a:pathLst>
                <a:path w="7562" h="7562" extrusionOk="0">
                  <a:moveTo>
                    <a:pt x="3781" y="0"/>
                  </a:moveTo>
                  <a:cubicBezTo>
                    <a:pt x="1716" y="0"/>
                    <a:pt x="0" y="1687"/>
                    <a:pt x="0" y="3781"/>
                  </a:cubicBezTo>
                  <a:cubicBezTo>
                    <a:pt x="0" y="5875"/>
                    <a:pt x="1716" y="7561"/>
                    <a:pt x="3781" y="7561"/>
                  </a:cubicBezTo>
                  <a:cubicBezTo>
                    <a:pt x="5875" y="7561"/>
                    <a:pt x="7561" y="5875"/>
                    <a:pt x="7561" y="3781"/>
                  </a:cubicBezTo>
                  <a:cubicBezTo>
                    <a:pt x="7561" y="1687"/>
                    <a:pt x="5875" y="0"/>
                    <a:pt x="3781" y="0"/>
                  </a:cubicBezTo>
                  <a:close/>
                </a:path>
              </a:pathLst>
            </a:custGeom>
            <a:solidFill>
              <a:srgbClr val="FFE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9"/>
            <p:cNvSpPr/>
            <p:nvPr/>
          </p:nvSpPr>
          <p:spPr>
            <a:xfrm>
              <a:off x="964800" y="1645800"/>
              <a:ext cx="166125" cy="144625"/>
            </a:xfrm>
            <a:custGeom>
              <a:avLst/>
              <a:gdLst/>
              <a:ahLst/>
              <a:cxnLst/>
              <a:rect l="l" t="t" r="r" b="b"/>
              <a:pathLst>
                <a:path w="6645" h="5785" extrusionOk="0">
                  <a:moveTo>
                    <a:pt x="6064" y="1"/>
                  </a:moveTo>
                  <a:cubicBezTo>
                    <a:pt x="5930" y="1"/>
                    <a:pt x="5798" y="52"/>
                    <a:pt x="5714" y="165"/>
                  </a:cubicBezTo>
                  <a:cubicBezTo>
                    <a:pt x="4522" y="1531"/>
                    <a:pt x="3329" y="2927"/>
                    <a:pt x="2137" y="4323"/>
                  </a:cubicBezTo>
                  <a:cubicBezTo>
                    <a:pt x="2108" y="4381"/>
                    <a:pt x="2050" y="4440"/>
                    <a:pt x="1992" y="4498"/>
                  </a:cubicBezTo>
                  <a:cubicBezTo>
                    <a:pt x="1701" y="4120"/>
                    <a:pt x="1381" y="3771"/>
                    <a:pt x="1061" y="3422"/>
                  </a:cubicBezTo>
                  <a:cubicBezTo>
                    <a:pt x="958" y="3305"/>
                    <a:pt x="839" y="3257"/>
                    <a:pt x="724" y="3257"/>
                  </a:cubicBezTo>
                  <a:cubicBezTo>
                    <a:pt x="347" y="3257"/>
                    <a:pt x="0" y="3771"/>
                    <a:pt x="334" y="4149"/>
                  </a:cubicBezTo>
                  <a:cubicBezTo>
                    <a:pt x="770" y="4643"/>
                    <a:pt x="1206" y="5138"/>
                    <a:pt x="1643" y="5632"/>
                  </a:cubicBezTo>
                  <a:cubicBezTo>
                    <a:pt x="1730" y="5734"/>
                    <a:pt x="1868" y="5785"/>
                    <a:pt x="2006" y="5785"/>
                  </a:cubicBezTo>
                  <a:cubicBezTo>
                    <a:pt x="2144" y="5785"/>
                    <a:pt x="2282" y="5734"/>
                    <a:pt x="2370" y="5632"/>
                  </a:cubicBezTo>
                  <a:cubicBezTo>
                    <a:pt x="3562" y="4236"/>
                    <a:pt x="4754" y="2869"/>
                    <a:pt x="5947" y="1473"/>
                  </a:cubicBezTo>
                  <a:cubicBezTo>
                    <a:pt x="6092" y="1270"/>
                    <a:pt x="6266" y="1066"/>
                    <a:pt x="6441" y="863"/>
                  </a:cubicBezTo>
                  <a:cubicBezTo>
                    <a:pt x="6615" y="659"/>
                    <a:pt x="6644" y="368"/>
                    <a:pt x="6441" y="165"/>
                  </a:cubicBezTo>
                  <a:cubicBezTo>
                    <a:pt x="6351" y="60"/>
                    <a:pt x="6206" y="1"/>
                    <a:pt x="606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9"/>
            <p:cNvSpPr/>
            <p:nvPr/>
          </p:nvSpPr>
          <p:spPr>
            <a:xfrm>
              <a:off x="1221775" y="1684800"/>
              <a:ext cx="828100" cy="27650"/>
            </a:xfrm>
            <a:custGeom>
              <a:avLst/>
              <a:gdLst/>
              <a:ahLst/>
              <a:cxnLst/>
              <a:rect l="l" t="t" r="r" b="b"/>
              <a:pathLst>
                <a:path w="33124" h="1106" extrusionOk="0">
                  <a:moveTo>
                    <a:pt x="1" y="1"/>
                  </a:moveTo>
                  <a:lnTo>
                    <a:pt x="1" y="1106"/>
                  </a:lnTo>
                  <a:lnTo>
                    <a:pt x="33124" y="1106"/>
                  </a:lnTo>
                  <a:lnTo>
                    <a:pt x="33124"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9"/>
            <p:cNvSpPr/>
            <p:nvPr/>
          </p:nvSpPr>
          <p:spPr>
            <a:xfrm>
              <a:off x="1221775" y="1771325"/>
              <a:ext cx="643450" cy="29825"/>
            </a:xfrm>
            <a:custGeom>
              <a:avLst/>
              <a:gdLst/>
              <a:ahLst/>
              <a:cxnLst/>
              <a:rect l="l" t="t" r="r" b="b"/>
              <a:pathLst>
                <a:path w="25738" h="1193" extrusionOk="0">
                  <a:moveTo>
                    <a:pt x="1" y="0"/>
                  </a:moveTo>
                  <a:lnTo>
                    <a:pt x="1" y="1193"/>
                  </a:lnTo>
                  <a:lnTo>
                    <a:pt x="25737" y="1193"/>
                  </a:lnTo>
                  <a:lnTo>
                    <a:pt x="2573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9"/>
            <p:cNvSpPr/>
            <p:nvPr/>
          </p:nvSpPr>
          <p:spPr>
            <a:xfrm>
              <a:off x="924425" y="1970650"/>
              <a:ext cx="202875" cy="189325"/>
            </a:xfrm>
            <a:custGeom>
              <a:avLst/>
              <a:gdLst/>
              <a:ahLst/>
              <a:cxnLst/>
              <a:rect l="l" t="t" r="r" b="b"/>
              <a:pathLst>
                <a:path w="8115" h="7573" extrusionOk="0">
                  <a:moveTo>
                    <a:pt x="4030" y="1"/>
                  </a:moveTo>
                  <a:cubicBezTo>
                    <a:pt x="2215" y="1"/>
                    <a:pt x="634" y="1339"/>
                    <a:pt x="320" y="3194"/>
                  </a:cubicBezTo>
                  <a:cubicBezTo>
                    <a:pt x="0" y="5230"/>
                    <a:pt x="1396" y="7178"/>
                    <a:pt x="3461" y="7527"/>
                  </a:cubicBezTo>
                  <a:cubicBezTo>
                    <a:pt x="3659" y="7558"/>
                    <a:pt x="3856" y="7573"/>
                    <a:pt x="4051" y="7573"/>
                  </a:cubicBezTo>
                  <a:cubicBezTo>
                    <a:pt x="5880" y="7573"/>
                    <a:pt x="7479" y="6253"/>
                    <a:pt x="7794" y="4387"/>
                  </a:cubicBezTo>
                  <a:cubicBezTo>
                    <a:pt x="8114" y="2322"/>
                    <a:pt x="6718" y="373"/>
                    <a:pt x="4653" y="54"/>
                  </a:cubicBezTo>
                  <a:cubicBezTo>
                    <a:pt x="4444" y="18"/>
                    <a:pt x="4235" y="1"/>
                    <a:pt x="4030" y="1"/>
                  </a:cubicBezTo>
                  <a:close/>
                </a:path>
              </a:pathLst>
            </a:custGeom>
            <a:solidFill>
              <a:srgbClr val="FFE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9"/>
            <p:cNvSpPr/>
            <p:nvPr/>
          </p:nvSpPr>
          <p:spPr>
            <a:xfrm>
              <a:off x="964800" y="1969875"/>
              <a:ext cx="166125" cy="144250"/>
            </a:xfrm>
            <a:custGeom>
              <a:avLst/>
              <a:gdLst/>
              <a:ahLst/>
              <a:cxnLst/>
              <a:rect l="l" t="t" r="r" b="b"/>
              <a:pathLst>
                <a:path w="6645" h="5770" extrusionOk="0">
                  <a:moveTo>
                    <a:pt x="6062" y="1"/>
                  </a:moveTo>
                  <a:cubicBezTo>
                    <a:pt x="5929" y="1"/>
                    <a:pt x="5798" y="45"/>
                    <a:pt x="5714" y="143"/>
                  </a:cubicBezTo>
                  <a:cubicBezTo>
                    <a:pt x="4522" y="1539"/>
                    <a:pt x="3329" y="2934"/>
                    <a:pt x="2137" y="4301"/>
                  </a:cubicBezTo>
                  <a:cubicBezTo>
                    <a:pt x="2108" y="4359"/>
                    <a:pt x="2050" y="4418"/>
                    <a:pt x="1992" y="4476"/>
                  </a:cubicBezTo>
                  <a:cubicBezTo>
                    <a:pt x="1701" y="4127"/>
                    <a:pt x="1381" y="3749"/>
                    <a:pt x="1061" y="3400"/>
                  </a:cubicBezTo>
                  <a:cubicBezTo>
                    <a:pt x="958" y="3283"/>
                    <a:pt x="839" y="3235"/>
                    <a:pt x="724" y="3235"/>
                  </a:cubicBezTo>
                  <a:cubicBezTo>
                    <a:pt x="347" y="3235"/>
                    <a:pt x="0" y="3749"/>
                    <a:pt x="334" y="4127"/>
                  </a:cubicBezTo>
                  <a:cubicBezTo>
                    <a:pt x="770" y="4621"/>
                    <a:pt x="1206" y="5115"/>
                    <a:pt x="1643" y="5639"/>
                  </a:cubicBezTo>
                  <a:cubicBezTo>
                    <a:pt x="1730" y="5726"/>
                    <a:pt x="1868" y="5770"/>
                    <a:pt x="2006" y="5770"/>
                  </a:cubicBezTo>
                  <a:cubicBezTo>
                    <a:pt x="2144" y="5770"/>
                    <a:pt x="2282" y="5726"/>
                    <a:pt x="2370" y="5639"/>
                  </a:cubicBezTo>
                  <a:cubicBezTo>
                    <a:pt x="3562" y="4243"/>
                    <a:pt x="4754" y="2847"/>
                    <a:pt x="5947" y="1451"/>
                  </a:cubicBezTo>
                  <a:cubicBezTo>
                    <a:pt x="6092" y="1248"/>
                    <a:pt x="6266" y="1073"/>
                    <a:pt x="6441" y="870"/>
                  </a:cubicBezTo>
                  <a:cubicBezTo>
                    <a:pt x="6615" y="666"/>
                    <a:pt x="6644" y="346"/>
                    <a:pt x="6441" y="143"/>
                  </a:cubicBezTo>
                  <a:cubicBezTo>
                    <a:pt x="6350" y="52"/>
                    <a:pt x="6205" y="1"/>
                    <a:pt x="606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9"/>
            <p:cNvSpPr/>
            <p:nvPr/>
          </p:nvSpPr>
          <p:spPr>
            <a:xfrm>
              <a:off x="1221775" y="2009050"/>
              <a:ext cx="828100" cy="27650"/>
            </a:xfrm>
            <a:custGeom>
              <a:avLst/>
              <a:gdLst/>
              <a:ahLst/>
              <a:cxnLst/>
              <a:rect l="l" t="t" r="r" b="b"/>
              <a:pathLst>
                <a:path w="33124" h="1106" extrusionOk="0">
                  <a:moveTo>
                    <a:pt x="1" y="1"/>
                  </a:moveTo>
                  <a:lnTo>
                    <a:pt x="1" y="1106"/>
                  </a:lnTo>
                  <a:lnTo>
                    <a:pt x="33124" y="1106"/>
                  </a:lnTo>
                  <a:lnTo>
                    <a:pt x="33124"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9"/>
            <p:cNvSpPr/>
            <p:nvPr/>
          </p:nvSpPr>
          <p:spPr>
            <a:xfrm>
              <a:off x="1221775" y="2095575"/>
              <a:ext cx="827375" cy="29100"/>
            </a:xfrm>
            <a:custGeom>
              <a:avLst/>
              <a:gdLst/>
              <a:ahLst/>
              <a:cxnLst/>
              <a:rect l="l" t="t" r="r" b="b"/>
              <a:pathLst>
                <a:path w="33095" h="1164" extrusionOk="0">
                  <a:moveTo>
                    <a:pt x="1" y="0"/>
                  </a:moveTo>
                  <a:lnTo>
                    <a:pt x="1" y="1163"/>
                  </a:lnTo>
                  <a:lnTo>
                    <a:pt x="33095" y="1163"/>
                  </a:lnTo>
                  <a:lnTo>
                    <a:pt x="3309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9"/>
            <p:cNvSpPr/>
            <p:nvPr/>
          </p:nvSpPr>
          <p:spPr>
            <a:xfrm>
              <a:off x="930975" y="2294775"/>
              <a:ext cx="189050" cy="189050"/>
            </a:xfrm>
            <a:custGeom>
              <a:avLst/>
              <a:gdLst/>
              <a:ahLst/>
              <a:cxnLst/>
              <a:rect l="l" t="t" r="r" b="b"/>
              <a:pathLst>
                <a:path w="7562" h="7562" extrusionOk="0">
                  <a:moveTo>
                    <a:pt x="3781" y="0"/>
                  </a:moveTo>
                  <a:cubicBezTo>
                    <a:pt x="1716" y="0"/>
                    <a:pt x="0" y="1687"/>
                    <a:pt x="0" y="3781"/>
                  </a:cubicBezTo>
                  <a:cubicBezTo>
                    <a:pt x="0" y="5846"/>
                    <a:pt x="1716" y="7561"/>
                    <a:pt x="3781" y="7561"/>
                  </a:cubicBezTo>
                  <a:cubicBezTo>
                    <a:pt x="5875" y="7561"/>
                    <a:pt x="7561" y="5846"/>
                    <a:pt x="7561" y="3781"/>
                  </a:cubicBezTo>
                  <a:cubicBezTo>
                    <a:pt x="7561" y="1687"/>
                    <a:pt x="5875" y="0"/>
                    <a:pt x="3781" y="0"/>
                  </a:cubicBezTo>
                  <a:close/>
                </a:path>
              </a:pathLst>
            </a:custGeom>
            <a:solidFill>
              <a:srgbClr val="FFE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9"/>
            <p:cNvSpPr/>
            <p:nvPr/>
          </p:nvSpPr>
          <p:spPr>
            <a:xfrm>
              <a:off x="964900" y="2293400"/>
              <a:ext cx="166025" cy="144800"/>
            </a:xfrm>
            <a:custGeom>
              <a:avLst/>
              <a:gdLst/>
              <a:ahLst/>
              <a:cxnLst/>
              <a:rect l="l" t="t" r="r" b="b"/>
              <a:pathLst>
                <a:path w="6641" h="5792" extrusionOk="0">
                  <a:moveTo>
                    <a:pt x="6058" y="1"/>
                  </a:moveTo>
                  <a:cubicBezTo>
                    <a:pt x="5925" y="1"/>
                    <a:pt x="5794" y="45"/>
                    <a:pt x="5710" y="143"/>
                  </a:cubicBezTo>
                  <a:cubicBezTo>
                    <a:pt x="4518" y="1539"/>
                    <a:pt x="3325" y="2934"/>
                    <a:pt x="2133" y="4330"/>
                  </a:cubicBezTo>
                  <a:cubicBezTo>
                    <a:pt x="2104" y="4388"/>
                    <a:pt x="2046" y="4447"/>
                    <a:pt x="1988" y="4505"/>
                  </a:cubicBezTo>
                  <a:cubicBezTo>
                    <a:pt x="1697" y="4127"/>
                    <a:pt x="1377" y="3778"/>
                    <a:pt x="1057" y="3429"/>
                  </a:cubicBezTo>
                  <a:cubicBezTo>
                    <a:pt x="950" y="3301"/>
                    <a:pt x="826" y="3247"/>
                    <a:pt x="706" y="3247"/>
                  </a:cubicBezTo>
                  <a:cubicBezTo>
                    <a:pt x="334" y="3247"/>
                    <a:pt x="0" y="3753"/>
                    <a:pt x="330" y="4127"/>
                  </a:cubicBezTo>
                  <a:cubicBezTo>
                    <a:pt x="766" y="4650"/>
                    <a:pt x="1202" y="5145"/>
                    <a:pt x="1639" y="5639"/>
                  </a:cubicBezTo>
                  <a:cubicBezTo>
                    <a:pt x="1726" y="5741"/>
                    <a:pt x="1864" y="5792"/>
                    <a:pt x="2002" y="5792"/>
                  </a:cubicBezTo>
                  <a:cubicBezTo>
                    <a:pt x="2140" y="5792"/>
                    <a:pt x="2278" y="5741"/>
                    <a:pt x="2366" y="5639"/>
                  </a:cubicBezTo>
                  <a:cubicBezTo>
                    <a:pt x="3558" y="4243"/>
                    <a:pt x="4750" y="2847"/>
                    <a:pt x="5943" y="1480"/>
                  </a:cubicBezTo>
                  <a:cubicBezTo>
                    <a:pt x="6088" y="1277"/>
                    <a:pt x="6262" y="1073"/>
                    <a:pt x="6437" y="870"/>
                  </a:cubicBezTo>
                  <a:cubicBezTo>
                    <a:pt x="6611" y="666"/>
                    <a:pt x="6640" y="375"/>
                    <a:pt x="6437" y="143"/>
                  </a:cubicBezTo>
                  <a:cubicBezTo>
                    <a:pt x="6346" y="52"/>
                    <a:pt x="6201" y="1"/>
                    <a:pt x="605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9"/>
            <p:cNvSpPr/>
            <p:nvPr/>
          </p:nvSpPr>
          <p:spPr>
            <a:xfrm>
              <a:off x="1221775" y="2332575"/>
              <a:ext cx="828100" cy="27650"/>
            </a:xfrm>
            <a:custGeom>
              <a:avLst/>
              <a:gdLst/>
              <a:ahLst/>
              <a:cxnLst/>
              <a:rect l="l" t="t" r="r" b="b"/>
              <a:pathLst>
                <a:path w="33124" h="1106" extrusionOk="0">
                  <a:moveTo>
                    <a:pt x="1" y="1"/>
                  </a:moveTo>
                  <a:lnTo>
                    <a:pt x="1" y="1106"/>
                  </a:lnTo>
                  <a:lnTo>
                    <a:pt x="33124" y="1106"/>
                  </a:lnTo>
                  <a:lnTo>
                    <a:pt x="33124"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9"/>
            <p:cNvSpPr/>
            <p:nvPr/>
          </p:nvSpPr>
          <p:spPr>
            <a:xfrm>
              <a:off x="1221775" y="2419100"/>
              <a:ext cx="367175" cy="32000"/>
            </a:xfrm>
            <a:custGeom>
              <a:avLst/>
              <a:gdLst/>
              <a:ahLst/>
              <a:cxnLst/>
              <a:rect l="l" t="t" r="r" b="b"/>
              <a:pathLst>
                <a:path w="14687" h="1280" extrusionOk="0">
                  <a:moveTo>
                    <a:pt x="1" y="0"/>
                  </a:moveTo>
                  <a:lnTo>
                    <a:pt x="1" y="1280"/>
                  </a:lnTo>
                  <a:lnTo>
                    <a:pt x="14687" y="1280"/>
                  </a:lnTo>
                  <a:lnTo>
                    <a:pt x="1468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9"/>
            <p:cNvSpPr/>
            <p:nvPr/>
          </p:nvSpPr>
          <p:spPr>
            <a:xfrm>
              <a:off x="918600" y="2618500"/>
              <a:ext cx="214500" cy="188975"/>
            </a:xfrm>
            <a:custGeom>
              <a:avLst/>
              <a:gdLst/>
              <a:ahLst/>
              <a:cxnLst/>
              <a:rect l="l" t="t" r="r" b="b"/>
              <a:pathLst>
                <a:path w="8580" h="7559" extrusionOk="0">
                  <a:moveTo>
                    <a:pt x="4296" y="0"/>
                  </a:moveTo>
                  <a:cubicBezTo>
                    <a:pt x="3816" y="0"/>
                    <a:pt x="3326" y="92"/>
                    <a:pt x="2851" y="283"/>
                  </a:cubicBezTo>
                  <a:cubicBezTo>
                    <a:pt x="931" y="1068"/>
                    <a:pt x="1" y="3279"/>
                    <a:pt x="786" y="5227"/>
                  </a:cubicBezTo>
                  <a:cubicBezTo>
                    <a:pt x="1400" y="6673"/>
                    <a:pt x="2806" y="7558"/>
                    <a:pt x="4283" y="7558"/>
                  </a:cubicBezTo>
                  <a:cubicBezTo>
                    <a:pt x="4766" y="7558"/>
                    <a:pt x="5257" y="7463"/>
                    <a:pt x="5730" y="7263"/>
                  </a:cubicBezTo>
                  <a:cubicBezTo>
                    <a:pt x="7649" y="6477"/>
                    <a:pt x="8580" y="4267"/>
                    <a:pt x="7795" y="2348"/>
                  </a:cubicBezTo>
                  <a:cubicBezTo>
                    <a:pt x="7179" y="875"/>
                    <a:pt x="5782" y="0"/>
                    <a:pt x="4296" y="0"/>
                  </a:cubicBezTo>
                  <a:close/>
                </a:path>
              </a:pathLst>
            </a:custGeom>
            <a:solidFill>
              <a:srgbClr val="FFE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9"/>
            <p:cNvSpPr/>
            <p:nvPr/>
          </p:nvSpPr>
          <p:spPr>
            <a:xfrm>
              <a:off x="964800" y="2617650"/>
              <a:ext cx="166125" cy="144075"/>
            </a:xfrm>
            <a:custGeom>
              <a:avLst/>
              <a:gdLst/>
              <a:ahLst/>
              <a:cxnLst/>
              <a:rect l="l" t="t" r="r" b="b"/>
              <a:pathLst>
                <a:path w="6645" h="5763" extrusionOk="0">
                  <a:moveTo>
                    <a:pt x="6062" y="1"/>
                  </a:moveTo>
                  <a:cubicBezTo>
                    <a:pt x="5929" y="1"/>
                    <a:pt x="5798" y="45"/>
                    <a:pt x="5714" y="143"/>
                  </a:cubicBezTo>
                  <a:cubicBezTo>
                    <a:pt x="4522" y="1539"/>
                    <a:pt x="3329" y="2905"/>
                    <a:pt x="2137" y="4301"/>
                  </a:cubicBezTo>
                  <a:cubicBezTo>
                    <a:pt x="2108" y="4359"/>
                    <a:pt x="2050" y="4418"/>
                    <a:pt x="1992" y="4476"/>
                  </a:cubicBezTo>
                  <a:cubicBezTo>
                    <a:pt x="1701" y="4127"/>
                    <a:pt x="1381" y="3749"/>
                    <a:pt x="1061" y="3400"/>
                  </a:cubicBezTo>
                  <a:cubicBezTo>
                    <a:pt x="958" y="3283"/>
                    <a:pt x="839" y="3235"/>
                    <a:pt x="724" y="3235"/>
                  </a:cubicBezTo>
                  <a:cubicBezTo>
                    <a:pt x="347" y="3235"/>
                    <a:pt x="0" y="3749"/>
                    <a:pt x="334" y="4127"/>
                  </a:cubicBezTo>
                  <a:cubicBezTo>
                    <a:pt x="770" y="4621"/>
                    <a:pt x="1206" y="5116"/>
                    <a:pt x="1643" y="5610"/>
                  </a:cubicBezTo>
                  <a:cubicBezTo>
                    <a:pt x="1730" y="5712"/>
                    <a:pt x="1868" y="5763"/>
                    <a:pt x="2006" y="5763"/>
                  </a:cubicBezTo>
                  <a:cubicBezTo>
                    <a:pt x="2144" y="5763"/>
                    <a:pt x="2282" y="5712"/>
                    <a:pt x="2370" y="5610"/>
                  </a:cubicBezTo>
                  <a:cubicBezTo>
                    <a:pt x="3562" y="4243"/>
                    <a:pt x="4754" y="2847"/>
                    <a:pt x="5947" y="1451"/>
                  </a:cubicBezTo>
                  <a:cubicBezTo>
                    <a:pt x="6092" y="1248"/>
                    <a:pt x="6266" y="1073"/>
                    <a:pt x="6441" y="870"/>
                  </a:cubicBezTo>
                  <a:cubicBezTo>
                    <a:pt x="6615" y="666"/>
                    <a:pt x="6644" y="346"/>
                    <a:pt x="6441" y="143"/>
                  </a:cubicBezTo>
                  <a:cubicBezTo>
                    <a:pt x="6350" y="52"/>
                    <a:pt x="6205" y="1"/>
                    <a:pt x="606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9"/>
            <p:cNvSpPr/>
            <p:nvPr/>
          </p:nvSpPr>
          <p:spPr>
            <a:xfrm>
              <a:off x="1221775" y="2656825"/>
              <a:ext cx="828100" cy="27650"/>
            </a:xfrm>
            <a:custGeom>
              <a:avLst/>
              <a:gdLst/>
              <a:ahLst/>
              <a:cxnLst/>
              <a:rect l="l" t="t" r="r" b="b"/>
              <a:pathLst>
                <a:path w="33124" h="1106" extrusionOk="0">
                  <a:moveTo>
                    <a:pt x="1" y="1"/>
                  </a:moveTo>
                  <a:lnTo>
                    <a:pt x="1" y="1106"/>
                  </a:lnTo>
                  <a:lnTo>
                    <a:pt x="33124" y="1106"/>
                  </a:lnTo>
                  <a:lnTo>
                    <a:pt x="33124"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9"/>
            <p:cNvSpPr/>
            <p:nvPr/>
          </p:nvSpPr>
          <p:spPr>
            <a:xfrm>
              <a:off x="1221775" y="2743350"/>
              <a:ext cx="643450" cy="29100"/>
            </a:xfrm>
            <a:custGeom>
              <a:avLst/>
              <a:gdLst/>
              <a:ahLst/>
              <a:cxnLst/>
              <a:rect l="l" t="t" r="r" b="b"/>
              <a:pathLst>
                <a:path w="25738" h="1164" extrusionOk="0">
                  <a:moveTo>
                    <a:pt x="1" y="0"/>
                  </a:moveTo>
                  <a:lnTo>
                    <a:pt x="1" y="1164"/>
                  </a:lnTo>
                  <a:lnTo>
                    <a:pt x="25737" y="1164"/>
                  </a:lnTo>
                  <a:lnTo>
                    <a:pt x="2573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9"/>
            <p:cNvSpPr/>
            <p:nvPr/>
          </p:nvSpPr>
          <p:spPr>
            <a:xfrm>
              <a:off x="924425" y="2942125"/>
              <a:ext cx="202875" cy="189150"/>
            </a:xfrm>
            <a:custGeom>
              <a:avLst/>
              <a:gdLst/>
              <a:ahLst/>
              <a:cxnLst/>
              <a:rect l="l" t="t" r="r" b="b"/>
              <a:pathLst>
                <a:path w="8115" h="7566" extrusionOk="0">
                  <a:moveTo>
                    <a:pt x="4064" y="1"/>
                  </a:moveTo>
                  <a:cubicBezTo>
                    <a:pt x="2235" y="1"/>
                    <a:pt x="636" y="1321"/>
                    <a:pt x="320" y="3187"/>
                  </a:cubicBezTo>
                  <a:cubicBezTo>
                    <a:pt x="0" y="5252"/>
                    <a:pt x="1396" y="7200"/>
                    <a:pt x="3461" y="7520"/>
                  </a:cubicBezTo>
                  <a:cubicBezTo>
                    <a:pt x="3659" y="7551"/>
                    <a:pt x="3856" y="7566"/>
                    <a:pt x="4051" y="7566"/>
                  </a:cubicBezTo>
                  <a:cubicBezTo>
                    <a:pt x="5880" y="7566"/>
                    <a:pt x="7479" y="6246"/>
                    <a:pt x="7794" y="4380"/>
                  </a:cubicBezTo>
                  <a:cubicBezTo>
                    <a:pt x="8114" y="2344"/>
                    <a:pt x="6718" y="396"/>
                    <a:pt x="4653" y="47"/>
                  </a:cubicBezTo>
                  <a:cubicBezTo>
                    <a:pt x="4455" y="16"/>
                    <a:pt x="4258" y="1"/>
                    <a:pt x="4064" y="1"/>
                  </a:cubicBezTo>
                  <a:close/>
                </a:path>
              </a:pathLst>
            </a:custGeom>
            <a:solidFill>
              <a:srgbClr val="FFE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9"/>
            <p:cNvSpPr/>
            <p:nvPr/>
          </p:nvSpPr>
          <p:spPr>
            <a:xfrm>
              <a:off x="964800" y="2941175"/>
              <a:ext cx="166125" cy="144800"/>
            </a:xfrm>
            <a:custGeom>
              <a:avLst/>
              <a:gdLst/>
              <a:ahLst/>
              <a:cxnLst/>
              <a:rect l="l" t="t" r="r" b="b"/>
              <a:pathLst>
                <a:path w="6645" h="5792" extrusionOk="0">
                  <a:moveTo>
                    <a:pt x="6062" y="1"/>
                  </a:moveTo>
                  <a:cubicBezTo>
                    <a:pt x="5929" y="1"/>
                    <a:pt x="5798" y="45"/>
                    <a:pt x="5714" y="143"/>
                  </a:cubicBezTo>
                  <a:cubicBezTo>
                    <a:pt x="4522" y="1539"/>
                    <a:pt x="3329" y="2934"/>
                    <a:pt x="2137" y="4330"/>
                  </a:cubicBezTo>
                  <a:cubicBezTo>
                    <a:pt x="2108" y="4389"/>
                    <a:pt x="2050" y="4447"/>
                    <a:pt x="1992" y="4505"/>
                  </a:cubicBezTo>
                  <a:cubicBezTo>
                    <a:pt x="1701" y="4127"/>
                    <a:pt x="1381" y="3778"/>
                    <a:pt x="1061" y="3400"/>
                  </a:cubicBezTo>
                  <a:cubicBezTo>
                    <a:pt x="958" y="3283"/>
                    <a:pt x="839" y="3235"/>
                    <a:pt x="724" y="3235"/>
                  </a:cubicBezTo>
                  <a:cubicBezTo>
                    <a:pt x="347" y="3235"/>
                    <a:pt x="0" y="3749"/>
                    <a:pt x="334" y="4127"/>
                  </a:cubicBezTo>
                  <a:cubicBezTo>
                    <a:pt x="770" y="4650"/>
                    <a:pt x="1206" y="5145"/>
                    <a:pt x="1643" y="5639"/>
                  </a:cubicBezTo>
                  <a:cubicBezTo>
                    <a:pt x="1730" y="5741"/>
                    <a:pt x="1868" y="5792"/>
                    <a:pt x="2006" y="5792"/>
                  </a:cubicBezTo>
                  <a:cubicBezTo>
                    <a:pt x="2144" y="5792"/>
                    <a:pt x="2282" y="5741"/>
                    <a:pt x="2370" y="5639"/>
                  </a:cubicBezTo>
                  <a:cubicBezTo>
                    <a:pt x="3562" y="4243"/>
                    <a:pt x="4754" y="2847"/>
                    <a:pt x="5947" y="1480"/>
                  </a:cubicBezTo>
                  <a:cubicBezTo>
                    <a:pt x="6092" y="1277"/>
                    <a:pt x="6266" y="1073"/>
                    <a:pt x="6441" y="870"/>
                  </a:cubicBezTo>
                  <a:cubicBezTo>
                    <a:pt x="6615" y="666"/>
                    <a:pt x="6644" y="346"/>
                    <a:pt x="6441" y="143"/>
                  </a:cubicBezTo>
                  <a:cubicBezTo>
                    <a:pt x="6350" y="52"/>
                    <a:pt x="6205" y="1"/>
                    <a:pt x="606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9"/>
            <p:cNvSpPr/>
            <p:nvPr/>
          </p:nvSpPr>
          <p:spPr>
            <a:xfrm>
              <a:off x="930975" y="3266075"/>
              <a:ext cx="189050" cy="189050"/>
            </a:xfrm>
            <a:custGeom>
              <a:avLst/>
              <a:gdLst/>
              <a:ahLst/>
              <a:cxnLst/>
              <a:rect l="l" t="t" r="r" b="b"/>
              <a:pathLst>
                <a:path w="7562" h="7562" extrusionOk="0">
                  <a:moveTo>
                    <a:pt x="3781" y="0"/>
                  </a:moveTo>
                  <a:cubicBezTo>
                    <a:pt x="1716" y="0"/>
                    <a:pt x="0" y="1687"/>
                    <a:pt x="0" y="3781"/>
                  </a:cubicBezTo>
                  <a:cubicBezTo>
                    <a:pt x="0" y="5875"/>
                    <a:pt x="1716" y="7561"/>
                    <a:pt x="3781" y="7561"/>
                  </a:cubicBezTo>
                  <a:cubicBezTo>
                    <a:pt x="5875" y="7561"/>
                    <a:pt x="7561" y="5875"/>
                    <a:pt x="7561" y="3781"/>
                  </a:cubicBezTo>
                  <a:cubicBezTo>
                    <a:pt x="7561" y="1687"/>
                    <a:pt x="5875" y="0"/>
                    <a:pt x="3781" y="0"/>
                  </a:cubicBezTo>
                  <a:close/>
                </a:path>
              </a:pathLst>
            </a:custGeom>
            <a:solidFill>
              <a:srgbClr val="FFE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9"/>
            <p:cNvSpPr/>
            <p:nvPr/>
          </p:nvSpPr>
          <p:spPr>
            <a:xfrm>
              <a:off x="964800" y="3265175"/>
              <a:ext cx="166125" cy="144325"/>
            </a:xfrm>
            <a:custGeom>
              <a:avLst/>
              <a:gdLst/>
              <a:ahLst/>
              <a:cxnLst/>
              <a:rect l="l" t="t" r="r" b="b"/>
              <a:pathLst>
                <a:path w="6645" h="5773" extrusionOk="0">
                  <a:moveTo>
                    <a:pt x="6077" y="0"/>
                  </a:moveTo>
                  <a:cubicBezTo>
                    <a:pt x="5939" y="0"/>
                    <a:pt x="5801" y="51"/>
                    <a:pt x="5714" y="153"/>
                  </a:cubicBezTo>
                  <a:cubicBezTo>
                    <a:pt x="4522" y="1549"/>
                    <a:pt x="3329" y="2915"/>
                    <a:pt x="2137" y="4311"/>
                  </a:cubicBezTo>
                  <a:cubicBezTo>
                    <a:pt x="2108" y="4370"/>
                    <a:pt x="2050" y="4428"/>
                    <a:pt x="1992" y="4486"/>
                  </a:cubicBezTo>
                  <a:cubicBezTo>
                    <a:pt x="1701" y="4137"/>
                    <a:pt x="1381" y="3759"/>
                    <a:pt x="1061" y="3410"/>
                  </a:cubicBezTo>
                  <a:cubicBezTo>
                    <a:pt x="958" y="3293"/>
                    <a:pt x="839" y="3245"/>
                    <a:pt x="724" y="3245"/>
                  </a:cubicBezTo>
                  <a:cubicBezTo>
                    <a:pt x="347" y="3245"/>
                    <a:pt x="0" y="3759"/>
                    <a:pt x="334" y="4137"/>
                  </a:cubicBezTo>
                  <a:cubicBezTo>
                    <a:pt x="770" y="4631"/>
                    <a:pt x="1206" y="5126"/>
                    <a:pt x="1643" y="5620"/>
                  </a:cubicBezTo>
                  <a:cubicBezTo>
                    <a:pt x="1730" y="5722"/>
                    <a:pt x="1868" y="5773"/>
                    <a:pt x="2006" y="5773"/>
                  </a:cubicBezTo>
                  <a:cubicBezTo>
                    <a:pt x="2144" y="5773"/>
                    <a:pt x="2282" y="5722"/>
                    <a:pt x="2370" y="5620"/>
                  </a:cubicBezTo>
                  <a:cubicBezTo>
                    <a:pt x="3562" y="4253"/>
                    <a:pt x="4754" y="2857"/>
                    <a:pt x="5947" y="1461"/>
                  </a:cubicBezTo>
                  <a:cubicBezTo>
                    <a:pt x="6092" y="1258"/>
                    <a:pt x="6266" y="1054"/>
                    <a:pt x="6441" y="880"/>
                  </a:cubicBezTo>
                  <a:cubicBezTo>
                    <a:pt x="6615" y="647"/>
                    <a:pt x="6644" y="356"/>
                    <a:pt x="6441" y="153"/>
                  </a:cubicBezTo>
                  <a:cubicBezTo>
                    <a:pt x="6354" y="51"/>
                    <a:pt x="6216" y="0"/>
                    <a:pt x="60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9"/>
            <p:cNvSpPr/>
            <p:nvPr/>
          </p:nvSpPr>
          <p:spPr>
            <a:xfrm>
              <a:off x="1588925" y="1426700"/>
              <a:ext cx="628900" cy="2167275"/>
            </a:xfrm>
            <a:custGeom>
              <a:avLst/>
              <a:gdLst/>
              <a:ahLst/>
              <a:cxnLst/>
              <a:rect l="l" t="t" r="r" b="b"/>
              <a:pathLst>
                <a:path w="25156" h="86691" extrusionOk="0">
                  <a:moveTo>
                    <a:pt x="20183" y="1"/>
                  </a:moveTo>
                  <a:cubicBezTo>
                    <a:pt x="24080" y="71423"/>
                    <a:pt x="1" y="86691"/>
                    <a:pt x="1" y="86691"/>
                  </a:cubicBezTo>
                  <a:lnTo>
                    <a:pt x="25156" y="86691"/>
                  </a:lnTo>
                  <a:lnTo>
                    <a:pt x="25156"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9"/>
            <p:cNvSpPr/>
            <p:nvPr/>
          </p:nvSpPr>
          <p:spPr>
            <a:xfrm>
              <a:off x="1221775" y="2980350"/>
              <a:ext cx="828100" cy="27650"/>
            </a:xfrm>
            <a:custGeom>
              <a:avLst/>
              <a:gdLst/>
              <a:ahLst/>
              <a:cxnLst/>
              <a:rect l="l" t="t" r="r" b="b"/>
              <a:pathLst>
                <a:path w="33124" h="1106" extrusionOk="0">
                  <a:moveTo>
                    <a:pt x="1" y="1"/>
                  </a:moveTo>
                  <a:lnTo>
                    <a:pt x="1" y="1106"/>
                  </a:lnTo>
                  <a:lnTo>
                    <a:pt x="33124" y="1106"/>
                  </a:lnTo>
                  <a:lnTo>
                    <a:pt x="33124"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9"/>
            <p:cNvSpPr/>
            <p:nvPr/>
          </p:nvSpPr>
          <p:spPr>
            <a:xfrm>
              <a:off x="1221775" y="3066875"/>
              <a:ext cx="827375" cy="29825"/>
            </a:xfrm>
            <a:custGeom>
              <a:avLst/>
              <a:gdLst/>
              <a:ahLst/>
              <a:cxnLst/>
              <a:rect l="l" t="t" r="r" b="b"/>
              <a:pathLst>
                <a:path w="33095" h="1193" extrusionOk="0">
                  <a:moveTo>
                    <a:pt x="1" y="0"/>
                  </a:moveTo>
                  <a:lnTo>
                    <a:pt x="1" y="1193"/>
                  </a:lnTo>
                  <a:lnTo>
                    <a:pt x="33095" y="1193"/>
                  </a:lnTo>
                  <a:lnTo>
                    <a:pt x="3309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9"/>
            <p:cNvSpPr/>
            <p:nvPr/>
          </p:nvSpPr>
          <p:spPr>
            <a:xfrm>
              <a:off x="1221775" y="3304600"/>
              <a:ext cx="828100" cy="26925"/>
            </a:xfrm>
            <a:custGeom>
              <a:avLst/>
              <a:gdLst/>
              <a:ahLst/>
              <a:cxnLst/>
              <a:rect l="l" t="t" r="r" b="b"/>
              <a:pathLst>
                <a:path w="33124" h="1077" extrusionOk="0">
                  <a:moveTo>
                    <a:pt x="1" y="1"/>
                  </a:moveTo>
                  <a:lnTo>
                    <a:pt x="1" y="1077"/>
                  </a:lnTo>
                  <a:lnTo>
                    <a:pt x="33124" y="1077"/>
                  </a:lnTo>
                  <a:lnTo>
                    <a:pt x="33124"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9"/>
            <p:cNvSpPr/>
            <p:nvPr/>
          </p:nvSpPr>
          <p:spPr>
            <a:xfrm>
              <a:off x="1221775" y="3390400"/>
              <a:ext cx="367175" cy="32000"/>
            </a:xfrm>
            <a:custGeom>
              <a:avLst/>
              <a:gdLst/>
              <a:ahLst/>
              <a:cxnLst/>
              <a:rect l="l" t="t" r="r" b="b"/>
              <a:pathLst>
                <a:path w="14687" h="1280" extrusionOk="0">
                  <a:moveTo>
                    <a:pt x="1" y="0"/>
                  </a:moveTo>
                  <a:lnTo>
                    <a:pt x="1" y="1280"/>
                  </a:lnTo>
                  <a:lnTo>
                    <a:pt x="14687" y="1280"/>
                  </a:lnTo>
                  <a:lnTo>
                    <a:pt x="1468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3" name="Google Shape;2013;p59"/>
          <p:cNvSpPr/>
          <p:nvPr/>
        </p:nvSpPr>
        <p:spPr>
          <a:xfrm>
            <a:off x="483500" y="5053300"/>
            <a:ext cx="8169600"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4" name="Google Shape;2014;p59"/>
          <p:cNvGrpSpPr/>
          <p:nvPr/>
        </p:nvGrpSpPr>
        <p:grpSpPr>
          <a:xfrm>
            <a:off x="7030036" y="4478645"/>
            <a:ext cx="1091343" cy="574658"/>
            <a:chOff x="1104000" y="3881850"/>
            <a:chExt cx="970600" cy="511125"/>
          </a:xfrm>
        </p:grpSpPr>
        <p:sp>
          <p:nvSpPr>
            <p:cNvPr id="2015" name="Google Shape;2015;p59"/>
            <p:cNvSpPr/>
            <p:nvPr/>
          </p:nvSpPr>
          <p:spPr>
            <a:xfrm>
              <a:off x="1104000" y="3881850"/>
              <a:ext cx="970600" cy="511125"/>
            </a:xfrm>
            <a:custGeom>
              <a:avLst/>
              <a:gdLst/>
              <a:ahLst/>
              <a:cxnLst/>
              <a:rect l="l" t="t" r="r" b="b"/>
              <a:pathLst>
                <a:path w="38824" h="20445" extrusionOk="0">
                  <a:moveTo>
                    <a:pt x="2531" y="1"/>
                  </a:moveTo>
                  <a:cubicBezTo>
                    <a:pt x="1135" y="1"/>
                    <a:pt x="0" y="1135"/>
                    <a:pt x="0" y="2531"/>
                  </a:cubicBezTo>
                  <a:lnTo>
                    <a:pt x="0" y="17886"/>
                  </a:lnTo>
                  <a:cubicBezTo>
                    <a:pt x="0" y="19282"/>
                    <a:pt x="1135" y="20445"/>
                    <a:pt x="2531" y="20445"/>
                  </a:cubicBezTo>
                  <a:lnTo>
                    <a:pt x="36265" y="20445"/>
                  </a:lnTo>
                  <a:cubicBezTo>
                    <a:pt x="37660" y="20445"/>
                    <a:pt x="38824" y="19282"/>
                    <a:pt x="38824" y="17886"/>
                  </a:cubicBezTo>
                  <a:lnTo>
                    <a:pt x="38824" y="2531"/>
                  </a:lnTo>
                  <a:cubicBezTo>
                    <a:pt x="38824" y="1135"/>
                    <a:pt x="37660" y="1"/>
                    <a:pt x="3626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9"/>
            <p:cNvSpPr/>
            <p:nvPr/>
          </p:nvSpPr>
          <p:spPr>
            <a:xfrm>
              <a:off x="1146900" y="4125500"/>
              <a:ext cx="892075" cy="23850"/>
            </a:xfrm>
            <a:custGeom>
              <a:avLst/>
              <a:gdLst/>
              <a:ahLst/>
              <a:cxnLst/>
              <a:rect l="l" t="t" r="r" b="b"/>
              <a:pathLst>
                <a:path w="35683" h="954" extrusionOk="0">
                  <a:moveTo>
                    <a:pt x="2036" y="0"/>
                  </a:moveTo>
                  <a:cubicBezTo>
                    <a:pt x="1571" y="0"/>
                    <a:pt x="1105" y="7"/>
                    <a:pt x="640" y="26"/>
                  </a:cubicBezTo>
                  <a:lnTo>
                    <a:pt x="582" y="26"/>
                  </a:lnTo>
                  <a:cubicBezTo>
                    <a:pt x="0" y="26"/>
                    <a:pt x="0" y="928"/>
                    <a:pt x="582" y="928"/>
                  </a:cubicBezTo>
                  <a:lnTo>
                    <a:pt x="30855" y="928"/>
                  </a:lnTo>
                  <a:cubicBezTo>
                    <a:pt x="31786" y="928"/>
                    <a:pt x="32716" y="953"/>
                    <a:pt x="33647" y="953"/>
                  </a:cubicBezTo>
                  <a:cubicBezTo>
                    <a:pt x="34112" y="953"/>
                    <a:pt x="34578" y="947"/>
                    <a:pt x="35043" y="928"/>
                  </a:cubicBezTo>
                  <a:lnTo>
                    <a:pt x="35101" y="928"/>
                  </a:lnTo>
                  <a:cubicBezTo>
                    <a:pt x="35683" y="928"/>
                    <a:pt x="35683" y="26"/>
                    <a:pt x="35101" y="26"/>
                  </a:cubicBezTo>
                  <a:lnTo>
                    <a:pt x="4828" y="26"/>
                  </a:lnTo>
                  <a:cubicBezTo>
                    <a:pt x="3897" y="26"/>
                    <a:pt x="2967" y="0"/>
                    <a:pt x="203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9"/>
            <p:cNvSpPr/>
            <p:nvPr/>
          </p:nvSpPr>
          <p:spPr>
            <a:xfrm>
              <a:off x="1190525" y="3942875"/>
              <a:ext cx="175225" cy="151350"/>
            </a:xfrm>
            <a:custGeom>
              <a:avLst/>
              <a:gdLst/>
              <a:ahLst/>
              <a:cxnLst/>
              <a:rect l="l" t="t" r="r" b="b"/>
              <a:pathLst>
                <a:path w="7009" h="6054" extrusionOk="0">
                  <a:moveTo>
                    <a:pt x="1802" y="1"/>
                  </a:moveTo>
                  <a:cubicBezTo>
                    <a:pt x="1254" y="1"/>
                    <a:pt x="714" y="253"/>
                    <a:pt x="378" y="730"/>
                  </a:cubicBezTo>
                  <a:lnTo>
                    <a:pt x="320" y="846"/>
                  </a:lnTo>
                  <a:cubicBezTo>
                    <a:pt x="204" y="962"/>
                    <a:pt x="146" y="1137"/>
                    <a:pt x="87" y="1282"/>
                  </a:cubicBezTo>
                  <a:cubicBezTo>
                    <a:pt x="87" y="1311"/>
                    <a:pt x="58" y="1340"/>
                    <a:pt x="58" y="1370"/>
                  </a:cubicBezTo>
                  <a:cubicBezTo>
                    <a:pt x="58" y="1428"/>
                    <a:pt x="29" y="1457"/>
                    <a:pt x="29" y="1515"/>
                  </a:cubicBezTo>
                  <a:cubicBezTo>
                    <a:pt x="0" y="1573"/>
                    <a:pt x="0" y="1631"/>
                    <a:pt x="0" y="1719"/>
                  </a:cubicBezTo>
                  <a:cubicBezTo>
                    <a:pt x="0" y="1748"/>
                    <a:pt x="0" y="1777"/>
                    <a:pt x="0" y="1806"/>
                  </a:cubicBezTo>
                  <a:cubicBezTo>
                    <a:pt x="0" y="1922"/>
                    <a:pt x="0" y="2009"/>
                    <a:pt x="0" y="2097"/>
                  </a:cubicBezTo>
                  <a:cubicBezTo>
                    <a:pt x="29" y="2155"/>
                    <a:pt x="29" y="2184"/>
                    <a:pt x="29" y="2213"/>
                  </a:cubicBezTo>
                  <a:cubicBezTo>
                    <a:pt x="58" y="2271"/>
                    <a:pt x="58" y="2358"/>
                    <a:pt x="87" y="2416"/>
                  </a:cubicBezTo>
                  <a:cubicBezTo>
                    <a:pt x="116" y="2446"/>
                    <a:pt x="116" y="2475"/>
                    <a:pt x="146" y="2533"/>
                  </a:cubicBezTo>
                  <a:cubicBezTo>
                    <a:pt x="175" y="2591"/>
                    <a:pt x="204" y="2649"/>
                    <a:pt x="233" y="2707"/>
                  </a:cubicBezTo>
                  <a:cubicBezTo>
                    <a:pt x="233" y="2736"/>
                    <a:pt x="262" y="2765"/>
                    <a:pt x="291" y="2795"/>
                  </a:cubicBezTo>
                  <a:cubicBezTo>
                    <a:pt x="320" y="2853"/>
                    <a:pt x="378" y="2911"/>
                    <a:pt x="407" y="2969"/>
                  </a:cubicBezTo>
                  <a:cubicBezTo>
                    <a:pt x="436" y="2998"/>
                    <a:pt x="465" y="3027"/>
                    <a:pt x="465" y="3056"/>
                  </a:cubicBezTo>
                  <a:cubicBezTo>
                    <a:pt x="553" y="3114"/>
                    <a:pt x="640" y="3202"/>
                    <a:pt x="727" y="3260"/>
                  </a:cubicBezTo>
                  <a:lnTo>
                    <a:pt x="2443" y="4481"/>
                  </a:lnTo>
                  <a:lnTo>
                    <a:pt x="4217" y="5732"/>
                  </a:lnTo>
                  <a:cubicBezTo>
                    <a:pt x="4514" y="5948"/>
                    <a:pt x="4864" y="6053"/>
                    <a:pt x="5213" y="6053"/>
                  </a:cubicBezTo>
                  <a:cubicBezTo>
                    <a:pt x="5755" y="6053"/>
                    <a:pt x="6295" y="5802"/>
                    <a:pt x="6631" y="5325"/>
                  </a:cubicBezTo>
                  <a:lnTo>
                    <a:pt x="6689" y="5208"/>
                  </a:lnTo>
                  <a:cubicBezTo>
                    <a:pt x="6776" y="5121"/>
                    <a:pt x="6805" y="5034"/>
                    <a:pt x="6863" y="4946"/>
                  </a:cubicBezTo>
                  <a:cubicBezTo>
                    <a:pt x="6863" y="4917"/>
                    <a:pt x="6892" y="4888"/>
                    <a:pt x="6892" y="4830"/>
                  </a:cubicBezTo>
                  <a:cubicBezTo>
                    <a:pt x="6921" y="4772"/>
                    <a:pt x="6950" y="4714"/>
                    <a:pt x="6950" y="4656"/>
                  </a:cubicBezTo>
                  <a:cubicBezTo>
                    <a:pt x="6980" y="4598"/>
                    <a:pt x="6980" y="4568"/>
                    <a:pt x="6980" y="4539"/>
                  </a:cubicBezTo>
                  <a:cubicBezTo>
                    <a:pt x="7009" y="4452"/>
                    <a:pt x="7009" y="4394"/>
                    <a:pt x="7009" y="4336"/>
                  </a:cubicBezTo>
                  <a:cubicBezTo>
                    <a:pt x="7009" y="4307"/>
                    <a:pt x="7009" y="4249"/>
                    <a:pt x="7009" y="4219"/>
                  </a:cubicBezTo>
                  <a:cubicBezTo>
                    <a:pt x="7009" y="3667"/>
                    <a:pt x="6776" y="3114"/>
                    <a:pt x="6282" y="2795"/>
                  </a:cubicBezTo>
                  <a:lnTo>
                    <a:pt x="4566" y="1573"/>
                  </a:lnTo>
                  <a:lnTo>
                    <a:pt x="2821" y="323"/>
                  </a:lnTo>
                  <a:cubicBezTo>
                    <a:pt x="2513" y="106"/>
                    <a:pt x="2156" y="1"/>
                    <a:pt x="180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9"/>
            <p:cNvSpPr/>
            <p:nvPr/>
          </p:nvSpPr>
          <p:spPr>
            <a:xfrm>
              <a:off x="1232675" y="3981475"/>
              <a:ext cx="120000" cy="112750"/>
            </a:xfrm>
            <a:custGeom>
              <a:avLst/>
              <a:gdLst/>
              <a:ahLst/>
              <a:cxnLst/>
              <a:rect l="l" t="t" r="r" b="b"/>
              <a:pathLst>
                <a:path w="4800" h="4510" extrusionOk="0">
                  <a:moveTo>
                    <a:pt x="2095" y="0"/>
                  </a:moveTo>
                  <a:lnTo>
                    <a:pt x="1" y="2937"/>
                  </a:lnTo>
                  <a:lnTo>
                    <a:pt x="1746" y="4188"/>
                  </a:lnTo>
                  <a:cubicBezTo>
                    <a:pt x="2054" y="4404"/>
                    <a:pt x="2411" y="4509"/>
                    <a:pt x="2765" y="4509"/>
                  </a:cubicBezTo>
                  <a:cubicBezTo>
                    <a:pt x="3313" y="4509"/>
                    <a:pt x="3853" y="4258"/>
                    <a:pt x="4188" y="3781"/>
                  </a:cubicBezTo>
                  <a:lnTo>
                    <a:pt x="4247" y="3664"/>
                  </a:lnTo>
                  <a:cubicBezTo>
                    <a:pt x="4799" y="2879"/>
                    <a:pt x="4625" y="1803"/>
                    <a:pt x="3840" y="1251"/>
                  </a:cubicBezTo>
                  <a:lnTo>
                    <a:pt x="209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9"/>
            <p:cNvSpPr/>
            <p:nvPr/>
          </p:nvSpPr>
          <p:spPr>
            <a:xfrm>
              <a:off x="1165075" y="3942875"/>
              <a:ext cx="119975" cy="112775"/>
            </a:xfrm>
            <a:custGeom>
              <a:avLst/>
              <a:gdLst/>
              <a:ahLst/>
              <a:cxnLst/>
              <a:rect l="l" t="t" r="r" b="b"/>
              <a:pathLst>
                <a:path w="4799" h="4511" extrusionOk="0">
                  <a:moveTo>
                    <a:pt x="2045" y="1"/>
                  </a:moveTo>
                  <a:cubicBezTo>
                    <a:pt x="1505" y="1"/>
                    <a:pt x="976" y="253"/>
                    <a:pt x="640" y="730"/>
                  </a:cubicBezTo>
                  <a:lnTo>
                    <a:pt x="553" y="846"/>
                  </a:lnTo>
                  <a:cubicBezTo>
                    <a:pt x="0" y="1631"/>
                    <a:pt x="204" y="2707"/>
                    <a:pt x="960" y="3260"/>
                  </a:cubicBezTo>
                  <a:lnTo>
                    <a:pt x="2734" y="4510"/>
                  </a:lnTo>
                  <a:lnTo>
                    <a:pt x="4799" y="1573"/>
                  </a:lnTo>
                  <a:lnTo>
                    <a:pt x="3054" y="323"/>
                  </a:lnTo>
                  <a:cubicBezTo>
                    <a:pt x="2746" y="106"/>
                    <a:pt x="2393"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9"/>
            <p:cNvSpPr/>
            <p:nvPr/>
          </p:nvSpPr>
          <p:spPr>
            <a:xfrm>
              <a:off x="1202700" y="3959525"/>
              <a:ext cx="111050" cy="61700"/>
            </a:xfrm>
            <a:custGeom>
              <a:avLst/>
              <a:gdLst/>
              <a:ahLst/>
              <a:cxnLst/>
              <a:rect l="l" t="t" r="r" b="b"/>
              <a:pathLst>
                <a:path w="4442" h="2468" extrusionOk="0">
                  <a:moveTo>
                    <a:pt x="538" y="1"/>
                  </a:moveTo>
                  <a:cubicBezTo>
                    <a:pt x="369" y="1"/>
                    <a:pt x="253" y="55"/>
                    <a:pt x="211" y="180"/>
                  </a:cubicBezTo>
                  <a:cubicBezTo>
                    <a:pt x="1" y="788"/>
                    <a:pt x="3362" y="2468"/>
                    <a:pt x="4189" y="2468"/>
                  </a:cubicBezTo>
                  <a:cubicBezTo>
                    <a:pt x="4390" y="2468"/>
                    <a:pt x="4441" y="2368"/>
                    <a:pt x="4253" y="2129"/>
                  </a:cubicBezTo>
                  <a:cubicBezTo>
                    <a:pt x="3789" y="1517"/>
                    <a:pt x="1432"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9"/>
            <p:cNvSpPr/>
            <p:nvPr/>
          </p:nvSpPr>
          <p:spPr>
            <a:xfrm>
              <a:off x="1402075" y="3942875"/>
              <a:ext cx="175250" cy="151350"/>
            </a:xfrm>
            <a:custGeom>
              <a:avLst/>
              <a:gdLst/>
              <a:ahLst/>
              <a:cxnLst/>
              <a:rect l="l" t="t" r="r" b="b"/>
              <a:pathLst>
                <a:path w="7010" h="6054" extrusionOk="0">
                  <a:moveTo>
                    <a:pt x="1796" y="1"/>
                  </a:moveTo>
                  <a:cubicBezTo>
                    <a:pt x="1254" y="1"/>
                    <a:pt x="715" y="253"/>
                    <a:pt x="379" y="730"/>
                  </a:cubicBezTo>
                  <a:lnTo>
                    <a:pt x="321" y="846"/>
                  </a:lnTo>
                  <a:cubicBezTo>
                    <a:pt x="204" y="962"/>
                    <a:pt x="146" y="1137"/>
                    <a:pt x="88" y="1282"/>
                  </a:cubicBezTo>
                  <a:cubicBezTo>
                    <a:pt x="88" y="1311"/>
                    <a:pt x="59" y="1340"/>
                    <a:pt x="59" y="1370"/>
                  </a:cubicBezTo>
                  <a:cubicBezTo>
                    <a:pt x="59" y="1428"/>
                    <a:pt x="30" y="1457"/>
                    <a:pt x="30" y="1515"/>
                  </a:cubicBezTo>
                  <a:cubicBezTo>
                    <a:pt x="1" y="1573"/>
                    <a:pt x="1" y="1631"/>
                    <a:pt x="1" y="1719"/>
                  </a:cubicBezTo>
                  <a:cubicBezTo>
                    <a:pt x="1" y="1748"/>
                    <a:pt x="1" y="1777"/>
                    <a:pt x="1" y="1806"/>
                  </a:cubicBezTo>
                  <a:cubicBezTo>
                    <a:pt x="1" y="1922"/>
                    <a:pt x="1" y="2009"/>
                    <a:pt x="1" y="2097"/>
                  </a:cubicBezTo>
                  <a:cubicBezTo>
                    <a:pt x="30" y="2155"/>
                    <a:pt x="30" y="2184"/>
                    <a:pt x="30" y="2213"/>
                  </a:cubicBezTo>
                  <a:cubicBezTo>
                    <a:pt x="59" y="2271"/>
                    <a:pt x="59" y="2358"/>
                    <a:pt x="88" y="2416"/>
                  </a:cubicBezTo>
                  <a:cubicBezTo>
                    <a:pt x="117" y="2446"/>
                    <a:pt x="117" y="2475"/>
                    <a:pt x="146" y="2533"/>
                  </a:cubicBezTo>
                  <a:cubicBezTo>
                    <a:pt x="146" y="2591"/>
                    <a:pt x="175" y="2649"/>
                    <a:pt x="233" y="2707"/>
                  </a:cubicBezTo>
                  <a:cubicBezTo>
                    <a:pt x="233" y="2736"/>
                    <a:pt x="262" y="2765"/>
                    <a:pt x="292" y="2795"/>
                  </a:cubicBezTo>
                  <a:cubicBezTo>
                    <a:pt x="321" y="2853"/>
                    <a:pt x="379" y="2911"/>
                    <a:pt x="408" y="2969"/>
                  </a:cubicBezTo>
                  <a:cubicBezTo>
                    <a:pt x="437" y="2998"/>
                    <a:pt x="466" y="3027"/>
                    <a:pt x="466" y="3056"/>
                  </a:cubicBezTo>
                  <a:cubicBezTo>
                    <a:pt x="553" y="3114"/>
                    <a:pt x="640" y="3202"/>
                    <a:pt x="728" y="3260"/>
                  </a:cubicBezTo>
                  <a:lnTo>
                    <a:pt x="2444" y="4481"/>
                  </a:lnTo>
                  <a:lnTo>
                    <a:pt x="4217" y="5732"/>
                  </a:lnTo>
                  <a:cubicBezTo>
                    <a:pt x="4514" y="5948"/>
                    <a:pt x="4864" y="6053"/>
                    <a:pt x="5214" y="6053"/>
                  </a:cubicBezTo>
                  <a:cubicBezTo>
                    <a:pt x="5756" y="6053"/>
                    <a:pt x="6295" y="5802"/>
                    <a:pt x="6631" y="5325"/>
                  </a:cubicBezTo>
                  <a:lnTo>
                    <a:pt x="6689" y="5208"/>
                  </a:lnTo>
                  <a:cubicBezTo>
                    <a:pt x="6777" y="5121"/>
                    <a:pt x="6806" y="5034"/>
                    <a:pt x="6864" y="4946"/>
                  </a:cubicBezTo>
                  <a:cubicBezTo>
                    <a:pt x="6864" y="4917"/>
                    <a:pt x="6893" y="4888"/>
                    <a:pt x="6893"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77" y="3114"/>
                    <a:pt x="6282" y="2795"/>
                  </a:cubicBezTo>
                  <a:lnTo>
                    <a:pt x="4566" y="1573"/>
                  </a:lnTo>
                  <a:lnTo>
                    <a:pt x="2792" y="323"/>
                  </a:lnTo>
                  <a:cubicBezTo>
                    <a:pt x="2496" y="106"/>
                    <a:pt x="2146" y="1"/>
                    <a:pt x="179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9"/>
            <p:cNvSpPr/>
            <p:nvPr/>
          </p:nvSpPr>
          <p:spPr>
            <a:xfrm>
              <a:off x="1444250" y="3981475"/>
              <a:ext cx="119975" cy="112750"/>
            </a:xfrm>
            <a:custGeom>
              <a:avLst/>
              <a:gdLst/>
              <a:ahLst/>
              <a:cxnLst/>
              <a:rect l="l" t="t" r="r" b="b"/>
              <a:pathLst>
                <a:path w="4799" h="4510" extrusionOk="0">
                  <a:moveTo>
                    <a:pt x="2065" y="0"/>
                  </a:moveTo>
                  <a:lnTo>
                    <a:pt x="0" y="2937"/>
                  </a:lnTo>
                  <a:lnTo>
                    <a:pt x="1745" y="4188"/>
                  </a:lnTo>
                  <a:cubicBezTo>
                    <a:pt x="2053" y="4404"/>
                    <a:pt x="2411" y="4509"/>
                    <a:pt x="2764" y="4509"/>
                  </a:cubicBezTo>
                  <a:cubicBezTo>
                    <a:pt x="3312" y="4509"/>
                    <a:pt x="3852" y="4258"/>
                    <a:pt x="4188" y="3781"/>
                  </a:cubicBezTo>
                  <a:lnTo>
                    <a:pt x="4246" y="3664"/>
                  </a:lnTo>
                  <a:cubicBezTo>
                    <a:pt x="4799" y="2879"/>
                    <a:pt x="4624" y="1803"/>
                    <a:pt x="3839" y="1251"/>
                  </a:cubicBezTo>
                  <a:lnTo>
                    <a:pt x="206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9"/>
            <p:cNvSpPr/>
            <p:nvPr/>
          </p:nvSpPr>
          <p:spPr>
            <a:xfrm>
              <a:off x="1376625" y="3942875"/>
              <a:ext cx="120000" cy="112775"/>
            </a:xfrm>
            <a:custGeom>
              <a:avLst/>
              <a:gdLst/>
              <a:ahLst/>
              <a:cxnLst/>
              <a:rect l="l" t="t" r="r" b="b"/>
              <a:pathLst>
                <a:path w="4800" h="4511" extrusionOk="0">
                  <a:moveTo>
                    <a:pt x="2045" y="1"/>
                  </a:moveTo>
                  <a:cubicBezTo>
                    <a:pt x="1505" y="1"/>
                    <a:pt x="976" y="253"/>
                    <a:pt x="641" y="730"/>
                  </a:cubicBezTo>
                  <a:lnTo>
                    <a:pt x="553" y="846"/>
                  </a:lnTo>
                  <a:cubicBezTo>
                    <a:pt x="1" y="1631"/>
                    <a:pt x="204" y="2707"/>
                    <a:pt x="961" y="3260"/>
                  </a:cubicBezTo>
                  <a:lnTo>
                    <a:pt x="2734" y="4510"/>
                  </a:lnTo>
                  <a:lnTo>
                    <a:pt x="4799" y="1573"/>
                  </a:lnTo>
                  <a:lnTo>
                    <a:pt x="3054" y="323"/>
                  </a:lnTo>
                  <a:cubicBezTo>
                    <a:pt x="2746" y="106"/>
                    <a:pt x="2394"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9"/>
            <p:cNvSpPr/>
            <p:nvPr/>
          </p:nvSpPr>
          <p:spPr>
            <a:xfrm>
              <a:off x="1414275" y="3959525"/>
              <a:ext cx="110300" cy="61700"/>
            </a:xfrm>
            <a:custGeom>
              <a:avLst/>
              <a:gdLst/>
              <a:ahLst/>
              <a:cxnLst/>
              <a:rect l="l" t="t" r="r" b="b"/>
              <a:pathLst>
                <a:path w="4412" h="2468" extrusionOk="0">
                  <a:moveTo>
                    <a:pt x="538" y="1"/>
                  </a:moveTo>
                  <a:cubicBezTo>
                    <a:pt x="369" y="1"/>
                    <a:pt x="252" y="55"/>
                    <a:pt x="211" y="180"/>
                  </a:cubicBezTo>
                  <a:cubicBezTo>
                    <a:pt x="0" y="788"/>
                    <a:pt x="3343" y="2468"/>
                    <a:pt x="4162" y="2468"/>
                  </a:cubicBezTo>
                  <a:cubicBezTo>
                    <a:pt x="4362" y="2468"/>
                    <a:pt x="4412" y="2368"/>
                    <a:pt x="4224" y="2129"/>
                  </a:cubicBezTo>
                  <a:cubicBezTo>
                    <a:pt x="3784" y="1517"/>
                    <a:pt x="14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9"/>
            <p:cNvSpPr/>
            <p:nvPr/>
          </p:nvSpPr>
          <p:spPr>
            <a:xfrm>
              <a:off x="1613650" y="3942875"/>
              <a:ext cx="175225" cy="151350"/>
            </a:xfrm>
            <a:custGeom>
              <a:avLst/>
              <a:gdLst/>
              <a:ahLst/>
              <a:cxnLst/>
              <a:rect l="l" t="t" r="r" b="b"/>
              <a:pathLst>
                <a:path w="7009" h="6054" extrusionOk="0">
                  <a:moveTo>
                    <a:pt x="1795" y="1"/>
                  </a:moveTo>
                  <a:cubicBezTo>
                    <a:pt x="1254" y="1"/>
                    <a:pt x="714" y="253"/>
                    <a:pt x="378" y="730"/>
                  </a:cubicBezTo>
                  <a:lnTo>
                    <a:pt x="320" y="846"/>
                  </a:lnTo>
                  <a:cubicBezTo>
                    <a:pt x="204" y="962"/>
                    <a:pt x="146" y="1137"/>
                    <a:pt x="88" y="1282"/>
                  </a:cubicBezTo>
                  <a:cubicBezTo>
                    <a:pt x="58" y="1311"/>
                    <a:pt x="58" y="1340"/>
                    <a:pt x="58" y="1370"/>
                  </a:cubicBezTo>
                  <a:cubicBezTo>
                    <a:pt x="58" y="1428"/>
                    <a:pt x="29" y="1457"/>
                    <a:pt x="29" y="1515"/>
                  </a:cubicBezTo>
                  <a:cubicBezTo>
                    <a:pt x="0" y="1573"/>
                    <a:pt x="0" y="1631"/>
                    <a:pt x="0" y="1719"/>
                  </a:cubicBezTo>
                  <a:cubicBezTo>
                    <a:pt x="0" y="1748"/>
                    <a:pt x="0" y="1777"/>
                    <a:pt x="0" y="1806"/>
                  </a:cubicBezTo>
                  <a:cubicBezTo>
                    <a:pt x="0" y="1922"/>
                    <a:pt x="0" y="2009"/>
                    <a:pt x="0" y="2097"/>
                  </a:cubicBezTo>
                  <a:cubicBezTo>
                    <a:pt x="29" y="2155"/>
                    <a:pt x="29" y="2184"/>
                    <a:pt x="29" y="2213"/>
                  </a:cubicBezTo>
                  <a:cubicBezTo>
                    <a:pt x="58" y="2271"/>
                    <a:pt x="58" y="2358"/>
                    <a:pt x="88" y="2416"/>
                  </a:cubicBezTo>
                  <a:cubicBezTo>
                    <a:pt x="88" y="2446"/>
                    <a:pt x="117" y="2475"/>
                    <a:pt x="146" y="2533"/>
                  </a:cubicBezTo>
                  <a:cubicBezTo>
                    <a:pt x="146" y="2591"/>
                    <a:pt x="175" y="2649"/>
                    <a:pt x="233" y="2707"/>
                  </a:cubicBezTo>
                  <a:cubicBezTo>
                    <a:pt x="233" y="2736"/>
                    <a:pt x="262" y="2765"/>
                    <a:pt x="291" y="2795"/>
                  </a:cubicBezTo>
                  <a:cubicBezTo>
                    <a:pt x="320" y="2853"/>
                    <a:pt x="349" y="2911"/>
                    <a:pt x="407" y="2969"/>
                  </a:cubicBezTo>
                  <a:cubicBezTo>
                    <a:pt x="436" y="2998"/>
                    <a:pt x="466" y="3027"/>
                    <a:pt x="466" y="3056"/>
                  </a:cubicBezTo>
                  <a:cubicBezTo>
                    <a:pt x="553" y="3114"/>
                    <a:pt x="640" y="3202"/>
                    <a:pt x="727" y="3260"/>
                  </a:cubicBezTo>
                  <a:lnTo>
                    <a:pt x="2443" y="4481"/>
                  </a:lnTo>
                  <a:lnTo>
                    <a:pt x="4217" y="5732"/>
                  </a:lnTo>
                  <a:cubicBezTo>
                    <a:pt x="4514" y="5948"/>
                    <a:pt x="4864" y="6053"/>
                    <a:pt x="5214" y="6053"/>
                  </a:cubicBezTo>
                  <a:cubicBezTo>
                    <a:pt x="5755" y="6053"/>
                    <a:pt x="6295" y="5802"/>
                    <a:pt x="6631" y="5325"/>
                  </a:cubicBezTo>
                  <a:lnTo>
                    <a:pt x="6689" y="5208"/>
                  </a:lnTo>
                  <a:cubicBezTo>
                    <a:pt x="6776" y="5121"/>
                    <a:pt x="6805" y="5034"/>
                    <a:pt x="6863" y="4946"/>
                  </a:cubicBezTo>
                  <a:cubicBezTo>
                    <a:pt x="6863" y="4917"/>
                    <a:pt x="6892" y="4888"/>
                    <a:pt x="6892"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76" y="3114"/>
                    <a:pt x="6282" y="2795"/>
                  </a:cubicBezTo>
                  <a:lnTo>
                    <a:pt x="4566" y="1573"/>
                  </a:lnTo>
                  <a:lnTo>
                    <a:pt x="2792" y="323"/>
                  </a:lnTo>
                  <a:cubicBezTo>
                    <a:pt x="2495" y="106"/>
                    <a:pt x="2145" y="1"/>
                    <a:pt x="179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9"/>
            <p:cNvSpPr/>
            <p:nvPr/>
          </p:nvSpPr>
          <p:spPr>
            <a:xfrm>
              <a:off x="1655800" y="3981475"/>
              <a:ext cx="120000" cy="112750"/>
            </a:xfrm>
            <a:custGeom>
              <a:avLst/>
              <a:gdLst/>
              <a:ahLst/>
              <a:cxnLst/>
              <a:rect l="l" t="t" r="r" b="b"/>
              <a:pathLst>
                <a:path w="4800" h="4510" extrusionOk="0">
                  <a:moveTo>
                    <a:pt x="2066" y="0"/>
                  </a:moveTo>
                  <a:lnTo>
                    <a:pt x="1" y="2937"/>
                  </a:lnTo>
                  <a:lnTo>
                    <a:pt x="1746" y="4188"/>
                  </a:lnTo>
                  <a:cubicBezTo>
                    <a:pt x="2054" y="4404"/>
                    <a:pt x="2407" y="4509"/>
                    <a:pt x="2757" y="4509"/>
                  </a:cubicBezTo>
                  <a:cubicBezTo>
                    <a:pt x="3299" y="4509"/>
                    <a:pt x="3835" y="4258"/>
                    <a:pt x="4189" y="3781"/>
                  </a:cubicBezTo>
                  <a:lnTo>
                    <a:pt x="4247" y="3664"/>
                  </a:lnTo>
                  <a:cubicBezTo>
                    <a:pt x="4799" y="2879"/>
                    <a:pt x="4625" y="1803"/>
                    <a:pt x="3840" y="1251"/>
                  </a:cubicBezTo>
                  <a:lnTo>
                    <a:pt x="206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9"/>
            <p:cNvSpPr/>
            <p:nvPr/>
          </p:nvSpPr>
          <p:spPr>
            <a:xfrm>
              <a:off x="1588200" y="3942875"/>
              <a:ext cx="119975" cy="112775"/>
            </a:xfrm>
            <a:custGeom>
              <a:avLst/>
              <a:gdLst/>
              <a:ahLst/>
              <a:cxnLst/>
              <a:rect l="l" t="t" r="r" b="b"/>
              <a:pathLst>
                <a:path w="4799" h="4511" extrusionOk="0">
                  <a:moveTo>
                    <a:pt x="2043" y="1"/>
                  </a:moveTo>
                  <a:cubicBezTo>
                    <a:pt x="1501" y="1"/>
                    <a:pt x="965" y="253"/>
                    <a:pt x="611" y="730"/>
                  </a:cubicBezTo>
                  <a:lnTo>
                    <a:pt x="553" y="846"/>
                  </a:lnTo>
                  <a:cubicBezTo>
                    <a:pt x="0" y="1631"/>
                    <a:pt x="175" y="2707"/>
                    <a:pt x="960" y="3260"/>
                  </a:cubicBezTo>
                  <a:lnTo>
                    <a:pt x="2734" y="4510"/>
                  </a:lnTo>
                  <a:lnTo>
                    <a:pt x="4799" y="1573"/>
                  </a:lnTo>
                  <a:lnTo>
                    <a:pt x="3054" y="323"/>
                  </a:lnTo>
                  <a:cubicBezTo>
                    <a:pt x="2746" y="106"/>
                    <a:pt x="2393" y="1"/>
                    <a:pt x="2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9"/>
            <p:cNvSpPr/>
            <p:nvPr/>
          </p:nvSpPr>
          <p:spPr>
            <a:xfrm>
              <a:off x="1625250" y="3959525"/>
              <a:ext cx="110900" cy="61700"/>
            </a:xfrm>
            <a:custGeom>
              <a:avLst/>
              <a:gdLst/>
              <a:ahLst/>
              <a:cxnLst/>
              <a:rect l="l" t="t" r="r" b="b"/>
              <a:pathLst>
                <a:path w="4436" h="2468" extrusionOk="0">
                  <a:moveTo>
                    <a:pt x="561" y="1"/>
                  </a:moveTo>
                  <a:cubicBezTo>
                    <a:pt x="393" y="1"/>
                    <a:pt x="276" y="55"/>
                    <a:pt x="234" y="180"/>
                  </a:cubicBezTo>
                  <a:cubicBezTo>
                    <a:pt x="0" y="788"/>
                    <a:pt x="3357" y="2468"/>
                    <a:pt x="4183" y="2468"/>
                  </a:cubicBezTo>
                  <a:cubicBezTo>
                    <a:pt x="4385" y="2468"/>
                    <a:pt x="4435" y="2368"/>
                    <a:pt x="4247" y="2129"/>
                  </a:cubicBezTo>
                  <a:cubicBezTo>
                    <a:pt x="3807" y="1517"/>
                    <a:pt x="1455"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9"/>
            <p:cNvSpPr/>
            <p:nvPr/>
          </p:nvSpPr>
          <p:spPr>
            <a:xfrm>
              <a:off x="1825200" y="3942875"/>
              <a:ext cx="175250" cy="151350"/>
            </a:xfrm>
            <a:custGeom>
              <a:avLst/>
              <a:gdLst/>
              <a:ahLst/>
              <a:cxnLst/>
              <a:rect l="l" t="t" r="r" b="b"/>
              <a:pathLst>
                <a:path w="7010" h="6054" extrusionOk="0">
                  <a:moveTo>
                    <a:pt x="1783" y="1"/>
                  </a:moveTo>
                  <a:cubicBezTo>
                    <a:pt x="1244" y="1"/>
                    <a:pt x="715" y="253"/>
                    <a:pt x="379" y="730"/>
                  </a:cubicBezTo>
                  <a:lnTo>
                    <a:pt x="292" y="846"/>
                  </a:lnTo>
                  <a:cubicBezTo>
                    <a:pt x="204" y="962"/>
                    <a:pt x="146" y="1137"/>
                    <a:pt x="88" y="1282"/>
                  </a:cubicBezTo>
                  <a:cubicBezTo>
                    <a:pt x="59" y="1311"/>
                    <a:pt x="59" y="1340"/>
                    <a:pt x="59" y="1370"/>
                  </a:cubicBezTo>
                  <a:cubicBezTo>
                    <a:pt x="30" y="1428"/>
                    <a:pt x="30" y="1457"/>
                    <a:pt x="30" y="1515"/>
                  </a:cubicBezTo>
                  <a:cubicBezTo>
                    <a:pt x="1" y="1573"/>
                    <a:pt x="1" y="1631"/>
                    <a:pt x="1" y="1719"/>
                  </a:cubicBezTo>
                  <a:cubicBezTo>
                    <a:pt x="1" y="1748"/>
                    <a:pt x="1" y="1777"/>
                    <a:pt x="1" y="1806"/>
                  </a:cubicBezTo>
                  <a:cubicBezTo>
                    <a:pt x="1" y="1922"/>
                    <a:pt x="1" y="2009"/>
                    <a:pt x="1" y="2097"/>
                  </a:cubicBezTo>
                  <a:cubicBezTo>
                    <a:pt x="30" y="2155"/>
                    <a:pt x="30" y="2184"/>
                    <a:pt x="30" y="2213"/>
                  </a:cubicBezTo>
                  <a:cubicBezTo>
                    <a:pt x="59" y="2271"/>
                    <a:pt x="59" y="2358"/>
                    <a:pt x="88" y="2416"/>
                  </a:cubicBezTo>
                  <a:cubicBezTo>
                    <a:pt x="88" y="2446"/>
                    <a:pt x="117" y="2475"/>
                    <a:pt x="146" y="2533"/>
                  </a:cubicBezTo>
                  <a:cubicBezTo>
                    <a:pt x="146" y="2591"/>
                    <a:pt x="175" y="2649"/>
                    <a:pt x="204" y="2707"/>
                  </a:cubicBezTo>
                  <a:cubicBezTo>
                    <a:pt x="233" y="2736"/>
                    <a:pt x="263" y="2765"/>
                    <a:pt x="292" y="2795"/>
                  </a:cubicBezTo>
                  <a:cubicBezTo>
                    <a:pt x="321" y="2853"/>
                    <a:pt x="350" y="2911"/>
                    <a:pt x="408" y="2969"/>
                  </a:cubicBezTo>
                  <a:cubicBezTo>
                    <a:pt x="437" y="2998"/>
                    <a:pt x="466" y="3027"/>
                    <a:pt x="466" y="3056"/>
                  </a:cubicBezTo>
                  <a:cubicBezTo>
                    <a:pt x="553" y="3114"/>
                    <a:pt x="641" y="3202"/>
                    <a:pt x="728" y="3260"/>
                  </a:cubicBezTo>
                  <a:lnTo>
                    <a:pt x="2444" y="4481"/>
                  </a:lnTo>
                  <a:lnTo>
                    <a:pt x="4189" y="5732"/>
                  </a:lnTo>
                  <a:cubicBezTo>
                    <a:pt x="4497" y="5948"/>
                    <a:pt x="4854" y="6053"/>
                    <a:pt x="5208" y="6053"/>
                  </a:cubicBezTo>
                  <a:cubicBezTo>
                    <a:pt x="5756" y="6053"/>
                    <a:pt x="6296" y="5802"/>
                    <a:pt x="6631" y="5325"/>
                  </a:cubicBezTo>
                  <a:lnTo>
                    <a:pt x="6689" y="5208"/>
                  </a:lnTo>
                  <a:cubicBezTo>
                    <a:pt x="6748" y="5121"/>
                    <a:pt x="6806" y="5034"/>
                    <a:pt x="6864" y="4946"/>
                  </a:cubicBezTo>
                  <a:cubicBezTo>
                    <a:pt x="6864" y="4917"/>
                    <a:pt x="6893" y="4888"/>
                    <a:pt x="6893"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48" y="3114"/>
                    <a:pt x="6282" y="2795"/>
                  </a:cubicBezTo>
                  <a:lnTo>
                    <a:pt x="4567" y="1573"/>
                  </a:lnTo>
                  <a:lnTo>
                    <a:pt x="2793" y="323"/>
                  </a:lnTo>
                  <a:cubicBezTo>
                    <a:pt x="2485" y="106"/>
                    <a:pt x="2132" y="1"/>
                    <a:pt x="178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9"/>
            <p:cNvSpPr/>
            <p:nvPr/>
          </p:nvSpPr>
          <p:spPr>
            <a:xfrm>
              <a:off x="1867375" y="3981475"/>
              <a:ext cx="119975" cy="112750"/>
            </a:xfrm>
            <a:custGeom>
              <a:avLst/>
              <a:gdLst/>
              <a:ahLst/>
              <a:cxnLst/>
              <a:rect l="l" t="t" r="r" b="b"/>
              <a:pathLst>
                <a:path w="4799" h="4510" extrusionOk="0">
                  <a:moveTo>
                    <a:pt x="2065" y="0"/>
                  </a:moveTo>
                  <a:lnTo>
                    <a:pt x="1" y="2937"/>
                  </a:lnTo>
                  <a:lnTo>
                    <a:pt x="1745" y="4188"/>
                  </a:lnTo>
                  <a:cubicBezTo>
                    <a:pt x="2053" y="4404"/>
                    <a:pt x="2406" y="4509"/>
                    <a:pt x="2755" y="4509"/>
                  </a:cubicBezTo>
                  <a:cubicBezTo>
                    <a:pt x="3294" y="4509"/>
                    <a:pt x="3823" y="4258"/>
                    <a:pt x="4159" y="3781"/>
                  </a:cubicBezTo>
                  <a:lnTo>
                    <a:pt x="4246" y="3664"/>
                  </a:lnTo>
                  <a:cubicBezTo>
                    <a:pt x="4799" y="2879"/>
                    <a:pt x="4595" y="1803"/>
                    <a:pt x="3839" y="1251"/>
                  </a:cubicBezTo>
                  <a:lnTo>
                    <a:pt x="206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9"/>
            <p:cNvSpPr/>
            <p:nvPr/>
          </p:nvSpPr>
          <p:spPr>
            <a:xfrm>
              <a:off x="1799775" y="3942875"/>
              <a:ext cx="119975" cy="112775"/>
            </a:xfrm>
            <a:custGeom>
              <a:avLst/>
              <a:gdLst/>
              <a:ahLst/>
              <a:cxnLst/>
              <a:rect l="l" t="t" r="r" b="b"/>
              <a:pathLst>
                <a:path w="4799" h="4511" extrusionOk="0">
                  <a:moveTo>
                    <a:pt x="2034" y="1"/>
                  </a:moveTo>
                  <a:cubicBezTo>
                    <a:pt x="1486" y="1"/>
                    <a:pt x="946" y="253"/>
                    <a:pt x="611" y="730"/>
                  </a:cubicBezTo>
                  <a:lnTo>
                    <a:pt x="553" y="846"/>
                  </a:lnTo>
                  <a:cubicBezTo>
                    <a:pt x="0" y="1631"/>
                    <a:pt x="174" y="2707"/>
                    <a:pt x="960" y="3260"/>
                  </a:cubicBezTo>
                  <a:lnTo>
                    <a:pt x="2734" y="4510"/>
                  </a:lnTo>
                  <a:lnTo>
                    <a:pt x="4798" y="1573"/>
                  </a:lnTo>
                  <a:lnTo>
                    <a:pt x="3054" y="323"/>
                  </a:lnTo>
                  <a:cubicBezTo>
                    <a:pt x="2745" y="106"/>
                    <a:pt x="2388" y="1"/>
                    <a:pt x="20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9"/>
            <p:cNvSpPr/>
            <p:nvPr/>
          </p:nvSpPr>
          <p:spPr>
            <a:xfrm>
              <a:off x="1836800" y="3959525"/>
              <a:ext cx="110925" cy="61700"/>
            </a:xfrm>
            <a:custGeom>
              <a:avLst/>
              <a:gdLst/>
              <a:ahLst/>
              <a:cxnLst/>
              <a:rect l="l" t="t" r="r" b="b"/>
              <a:pathLst>
                <a:path w="4437" h="2468" extrusionOk="0">
                  <a:moveTo>
                    <a:pt x="562" y="1"/>
                  </a:moveTo>
                  <a:cubicBezTo>
                    <a:pt x="393" y="1"/>
                    <a:pt x="276" y="55"/>
                    <a:pt x="235" y="180"/>
                  </a:cubicBezTo>
                  <a:cubicBezTo>
                    <a:pt x="1" y="788"/>
                    <a:pt x="3358" y="2468"/>
                    <a:pt x="4184" y="2468"/>
                  </a:cubicBezTo>
                  <a:cubicBezTo>
                    <a:pt x="4385" y="2468"/>
                    <a:pt x="4436" y="2368"/>
                    <a:pt x="4248" y="2129"/>
                  </a:cubicBezTo>
                  <a:cubicBezTo>
                    <a:pt x="3808" y="1517"/>
                    <a:pt x="1455" y="1"/>
                    <a:pt x="5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9"/>
            <p:cNvSpPr/>
            <p:nvPr/>
          </p:nvSpPr>
          <p:spPr>
            <a:xfrm>
              <a:off x="1190525" y="4202425"/>
              <a:ext cx="175225" cy="151350"/>
            </a:xfrm>
            <a:custGeom>
              <a:avLst/>
              <a:gdLst/>
              <a:ahLst/>
              <a:cxnLst/>
              <a:rect l="l" t="t" r="r" b="b"/>
              <a:pathLst>
                <a:path w="7009" h="6054" extrusionOk="0">
                  <a:moveTo>
                    <a:pt x="1802" y="1"/>
                  </a:moveTo>
                  <a:cubicBezTo>
                    <a:pt x="1254" y="1"/>
                    <a:pt x="714" y="252"/>
                    <a:pt x="378" y="730"/>
                  </a:cubicBezTo>
                  <a:lnTo>
                    <a:pt x="320" y="846"/>
                  </a:lnTo>
                  <a:cubicBezTo>
                    <a:pt x="204" y="962"/>
                    <a:pt x="146" y="1137"/>
                    <a:pt x="87" y="1282"/>
                  </a:cubicBezTo>
                  <a:cubicBezTo>
                    <a:pt x="87" y="1311"/>
                    <a:pt x="58" y="1340"/>
                    <a:pt x="58" y="1369"/>
                  </a:cubicBezTo>
                  <a:cubicBezTo>
                    <a:pt x="58" y="1428"/>
                    <a:pt x="29" y="1457"/>
                    <a:pt x="29" y="1515"/>
                  </a:cubicBezTo>
                  <a:cubicBezTo>
                    <a:pt x="0" y="1573"/>
                    <a:pt x="0" y="1631"/>
                    <a:pt x="0" y="1718"/>
                  </a:cubicBezTo>
                  <a:cubicBezTo>
                    <a:pt x="0" y="1747"/>
                    <a:pt x="0" y="1777"/>
                    <a:pt x="0" y="1806"/>
                  </a:cubicBezTo>
                  <a:cubicBezTo>
                    <a:pt x="0" y="1922"/>
                    <a:pt x="0" y="2009"/>
                    <a:pt x="0" y="2126"/>
                  </a:cubicBezTo>
                  <a:cubicBezTo>
                    <a:pt x="29" y="2155"/>
                    <a:pt x="29" y="2184"/>
                    <a:pt x="29" y="2213"/>
                  </a:cubicBezTo>
                  <a:cubicBezTo>
                    <a:pt x="58" y="2271"/>
                    <a:pt x="58" y="2358"/>
                    <a:pt x="87" y="2416"/>
                  </a:cubicBezTo>
                  <a:cubicBezTo>
                    <a:pt x="116" y="2445"/>
                    <a:pt x="116" y="2474"/>
                    <a:pt x="146" y="2533"/>
                  </a:cubicBezTo>
                  <a:cubicBezTo>
                    <a:pt x="175" y="2591"/>
                    <a:pt x="204" y="2649"/>
                    <a:pt x="233" y="2707"/>
                  </a:cubicBezTo>
                  <a:cubicBezTo>
                    <a:pt x="233" y="2736"/>
                    <a:pt x="262" y="2765"/>
                    <a:pt x="291" y="2794"/>
                  </a:cubicBezTo>
                  <a:cubicBezTo>
                    <a:pt x="320" y="2853"/>
                    <a:pt x="378" y="2911"/>
                    <a:pt x="407" y="2969"/>
                  </a:cubicBezTo>
                  <a:cubicBezTo>
                    <a:pt x="436" y="2998"/>
                    <a:pt x="465" y="3027"/>
                    <a:pt x="465" y="3056"/>
                  </a:cubicBezTo>
                  <a:cubicBezTo>
                    <a:pt x="553" y="3114"/>
                    <a:pt x="640" y="3202"/>
                    <a:pt x="727" y="3260"/>
                  </a:cubicBezTo>
                  <a:lnTo>
                    <a:pt x="2443" y="4481"/>
                  </a:lnTo>
                  <a:lnTo>
                    <a:pt x="4217" y="5732"/>
                  </a:lnTo>
                  <a:cubicBezTo>
                    <a:pt x="4514" y="5948"/>
                    <a:pt x="4864" y="6053"/>
                    <a:pt x="5213" y="6053"/>
                  </a:cubicBezTo>
                  <a:cubicBezTo>
                    <a:pt x="5755" y="6053"/>
                    <a:pt x="6295" y="5802"/>
                    <a:pt x="6631" y="5324"/>
                  </a:cubicBezTo>
                  <a:lnTo>
                    <a:pt x="6689" y="5208"/>
                  </a:lnTo>
                  <a:cubicBezTo>
                    <a:pt x="6776" y="5121"/>
                    <a:pt x="6805" y="5034"/>
                    <a:pt x="6863" y="4946"/>
                  </a:cubicBezTo>
                  <a:cubicBezTo>
                    <a:pt x="6863" y="4917"/>
                    <a:pt x="6892" y="4888"/>
                    <a:pt x="6892" y="4830"/>
                  </a:cubicBezTo>
                  <a:cubicBezTo>
                    <a:pt x="6921" y="4772"/>
                    <a:pt x="6950" y="4714"/>
                    <a:pt x="6950" y="4656"/>
                  </a:cubicBezTo>
                  <a:cubicBezTo>
                    <a:pt x="6980" y="4597"/>
                    <a:pt x="6980" y="4568"/>
                    <a:pt x="6980" y="4539"/>
                  </a:cubicBezTo>
                  <a:cubicBezTo>
                    <a:pt x="7009" y="4481"/>
                    <a:pt x="7009" y="4394"/>
                    <a:pt x="7009" y="4336"/>
                  </a:cubicBezTo>
                  <a:cubicBezTo>
                    <a:pt x="7009" y="4307"/>
                    <a:pt x="7009" y="4277"/>
                    <a:pt x="7009" y="4219"/>
                  </a:cubicBezTo>
                  <a:cubicBezTo>
                    <a:pt x="7009" y="3667"/>
                    <a:pt x="6776" y="3143"/>
                    <a:pt x="6282" y="2794"/>
                  </a:cubicBezTo>
                  <a:lnTo>
                    <a:pt x="4566" y="1573"/>
                  </a:lnTo>
                  <a:lnTo>
                    <a:pt x="2821" y="322"/>
                  </a:lnTo>
                  <a:cubicBezTo>
                    <a:pt x="2513" y="106"/>
                    <a:pt x="2156" y="1"/>
                    <a:pt x="180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9"/>
            <p:cNvSpPr/>
            <p:nvPr/>
          </p:nvSpPr>
          <p:spPr>
            <a:xfrm>
              <a:off x="1232675" y="4241000"/>
              <a:ext cx="120000" cy="112775"/>
            </a:xfrm>
            <a:custGeom>
              <a:avLst/>
              <a:gdLst/>
              <a:ahLst/>
              <a:cxnLst/>
              <a:rect l="l" t="t" r="r" b="b"/>
              <a:pathLst>
                <a:path w="4800" h="4511" extrusionOk="0">
                  <a:moveTo>
                    <a:pt x="2095" y="1"/>
                  </a:moveTo>
                  <a:lnTo>
                    <a:pt x="1" y="2938"/>
                  </a:lnTo>
                  <a:lnTo>
                    <a:pt x="1746" y="4189"/>
                  </a:lnTo>
                  <a:cubicBezTo>
                    <a:pt x="2054" y="4405"/>
                    <a:pt x="2411" y="4510"/>
                    <a:pt x="2765" y="4510"/>
                  </a:cubicBezTo>
                  <a:cubicBezTo>
                    <a:pt x="3313" y="4510"/>
                    <a:pt x="3853" y="4259"/>
                    <a:pt x="4188" y="3781"/>
                  </a:cubicBezTo>
                  <a:lnTo>
                    <a:pt x="4247" y="3665"/>
                  </a:lnTo>
                  <a:cubicBezTo>
                    <a:pt x="4799" y="2909"/>
                    <a:pt x="4625" y="1804"/>
                    <a:pt x="3840" y="1251"/>
                  </a:cubicBezTo>
                  <a:lnTo>
                    <a:pt x="209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9"/>
            <p:cNvSpPr/>
            <p:nvPr/>
          </p:nvSpPr>
          <p:spPr>
            <a:xfrm>
              <a:off x="1165075" y="4202425"/>
              <a:ext cx="119975" cy="112775"/>
            </a:xfrm>
            <a:custGeom>
              <a:avLst/>
              <a:gdLst/>
              <a:ahLst/>
              <a:cxnLst/>
              <a:rect l="l" t="t" r="r" b="b"/>
              <a:pathLst>
                <a:path w="4799" h="4511" extrusionOk="0">
                  <a:moveTo>
                    <a:pt x="2045" y="1"/>
                  </a:moveTo>
                  <a:cubicBezTo>
                    <a:pt x="1505" y="1"/>
                    <a:pt x="976" y="252"/>
                    <a:pt x="640" y="730"/>
                  </a:cubicBezTo>
                  <a:lnTo>
                    <a:pt x="553" y="846"/>
                  </a:lnTo>
                  <a:cubicBezTo>
                    <a:pt x="0" y="1631"/>
                    <a:pt x="204" y="2707"/>
                    <a:pt x="960" y="3260"/>
                  </a:cubicBezTo>
                  <a:lnTo>
                    <a:pt x="2734" y="4510"/>
                  </a:lnTo>
                  <a:lnTo>
                    <a:pt x="4799" y="1573"/>
                  </a:lnTo>
                  <a:lnTo>
                    <a:pt x="3054" y="322"/>
                  </a:lnTo>
                  <a:cubicBezTo>
                    <a:pt x="2746" y="106"/>
                    <a:pt x="2393"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9"/>
            <p:cNvSpPr/>
            <p:nvPr/>
          </p:nvSpPr>
          <p:spPr>
            <a:xfrm>
              <a:off x="1202725" y="4219075"/>
              <a:ext cx="111050" cy="61775"/>
            </a:xfrm>
            <a:custGeom>
              <a:avLst/>
              <a:gdLst/>
              <a:ahLst/>
              <a:cxnLst/>
              <a:rect l="l" t="t" r="r" b="b"/>
              <a:pathLst>
                <a:path w="4442" h="2471" extrusionOk="0">
                  <a:moveTo>
                    <a:pt x="537" y="1"/>
                  </a:moveTo>
                  <a:cubicBezTo>
                    <a:pt x="368" y="1"/>
                    <a:pt x="252" y="55"/>
                    <a:pt x="210" y="180"/>
                  </a:cubicBezTo>
                  <a:cubicBezTo>
                    <a:pt x="0" y="810"/>
                    <a:pt x="3348" y="2470"/>
                    <a:pt x="4183" y="2470"/>
                  </a:cubicBezTo>
                  <a:cubicBezTo>
                    <a:pt x="4389" y="2470"/>
                    <a:pt x="4442" y="2370"/>
                    <a:pt x="4252" y="2128"/>
                  </a:cubicBezTo>
                  <a:cubicBezTo>
                    <a:pt x="3788" y="1517"/>
                    <a:pt x="1431" y="1"/>
                    <a:pt x="5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9"/>
            <p:cNvSpPr/>
            <p:nvPr/>
          </p:nvSpPr>
          <p:spPr>
            <a:xfrm>
              <a:off x="1402075" y="4202425"/>
              <a:ext cx="175250" cy="151350"/>
            </a:xfrm>
            <a:custGeom>
              <a:avLst/>
              <a:gdLst/>
              <a:ahLst/>
              <a:cxnLst/>
              <a:rect l="l" t="t" r="r" b="b"/>
              <a:pathLst>
                <a:path w="7010" h="6054" extrusionOk="0">
                  <a:moveTo>
                    <a:pt x="1796" y="1"/>
                  </a:moveTo>
                  <a:cubicBezTo>
                    <a:pt x="1254" y="1"/>
                    <a:pt x="715" y="252"/>
                    <a:pt x="379" y="730"/>
                  </a:cubicBezTo>
                  <a:lnTo>
                    <a:pt x="321" y="846"/>
                  </a:lnTo>
                  <a:cubicBezTo>
                    <a:pt x="204" y="962"/>
                    <a:pt x="146" y="1137"/>
                    <a:pt x="88" y="1282"/>
                  </a:cubicBezTo>
                  <a:cubicBezTo>
                    <a:pt x="88" y="1311"/>
                    <a:pt x="59" y="1340"/>
                    <a:pt x="59" y="1369"/>
                  </a:cubicBezTo>
                  <a:cubicBezTo>
                    <a:pt x="59" y="1428"/>
                    <a:pt x="30" y="1457"/>
                    <a:pt x="30" y="1515"/>
                  </a:cubicBezTo>
                  <a:cubicBezTo>
                    <a:pt x="1" y="1573"/>
                    <a:pt x="1" y="1631"/>
                    <a:pt x="1" y="1718"/>
                  </a:cubicBezTo>
                  <a:cubicBezTo>
                    <a:pt x="1" y="1747"/>
                    <a:pt x="1" y="1777"/>
                    <a:pt x="1" y="1806"/>
                  </a:cubicBezTo>
                  <a:cubicBezTo>
                    <a:pt x="1" y="1922"/>
                    <a:pt x="1" y="2009"/>
                    <a:pt x="1" y="2126"/>
                  </a:cubicBezTo>
                  <a:cubicBezTo>
                    <a:pt x="30" y="2155"/>
                    <a:pt x="30" y="2184"/>
                    <a:pt x="30" y="2213"/>
                  </a:cubicBezTo>
                  <a:cubicBezTo>
                    <a:pt x="59" y="2271"/>
                    <a:pt x="59" y="2358"/>
                    <a:pt x="88" y="2416"/>
                  </a:cubicBezTo>
                  <a:cubicBezTo>
                    <a:pt x="117" y="2445"/>
                    <a:pt x="117" y="2474"/>
                    <a:pt x="146" y="2533"/>
                  </a:cubicBezTo>
                  <a:cubicBezTo>
                    <a:pt x="146" y="2591"/>
                    <a:pt x="175" y="2649"/>
                    <a:pt x="233" y="2707"/>
                  </a:cubicBezTo>
                  <a:cubicBezTo>
                    <a:pt x="233" y="2736"/>
                    <a:pt x="262" y="2765"/>
                    <a:pt x="292" y="2794"/>
                  </a:cubicBezTo>
                  <a:cubicBezTo>
                    <a:pt x="321" y="2853"/>
                    <a:pt x="379" y="2911"/>
                    <a:pt x="408" y="2969"/>
                  </a:cubicBezTo>
                  <a:cubicBezTo>
                    <a:pt x="437" y="2998"/>
                    <a:pt x="466" y="3027"/>
                    <a:pt x="466" y="3056"/>
                  </a:cubicBezTo>
                  <a:cubicBezTo>
                    <a:pt x="553" y="3114"/>
                    <a:pt x="640" y="3202"/>
                    <a:pt x="728" y="3260"/>
                  </a:cubicBezTo>
                  <a:lnTo>
                    <a:pt x="2444" y="4481"/>
                  </a:lnTo>
                  <a:lnTo>
                    <a:pt x="4217" y="5732"/>
                  </a:lnTo>
                  <a:cubicBezTo>
                    <a:pt x="4514" y="5948"/>
                    <a:pt x="4864" y="6053"/>
                    <a:pt x="5214" y="6053"/>
                  </a:cubicBezTo>
                  <a:cubicBezTo>
                    <a:pt x="5756" y="6053"/>
                    <a:pt x="6295" y="5802"/>
                    <a:pt x="6631" y="5324"/>
                  </a:cubicBezTo>
                  <a:lnTo>
                    <a:pt x="6689" y="5208"/>
                  </a:lnTo>
                  <a:cubicBezTo>
                    <a:pt x="6777" y="5121"/>
                    <a:pt x="6806" y="5034"/>
                    <a:pt x="6864" y="4946"/>
                  </a:cubicBezTo>
                  <a:cubicBezTo>
                    <a:pt x="6864" y="4917"/>
                    <a:pt x="6893" y="4888"/>
                    <a:pt x="6893"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77" y="3143"/>
                    <a:pt x="6282" y="2794"/>
                  </a:cubicBezTo>
                  <a:lnTo>
                    <a:pt x="4566" y="1573"/>
                  </a:lnTo>
                  <a:lnTo>
                    <a:pt x="2792" y="322"/>
                  </a:lnTo>
                  <a:cubicBezTo>
                    <a:pt x="2496" y="106"/>
                    <a:pt x="2146" y="1"/>
                    <a:pt x="179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9"/>
            <p:cNvSpPr/>
            <p:nvPr/>
          </p:nvSpPr>
          <p:spPr>
            <a:xfrm>
              <a:off x="1444250" y="4241000"/>
              <a:ext cx="119975" cy="112775"/>
            </a:xfrm>
            <a:custGeom>
              <a:avLst/>
              <a:gdLst/>
              <a:ahLst/>
              <a:cxnLst/>
              <a:rect l="l" t="t" r="r" b="b"/>
              <a:pathLst>
                <a:path w="4799" h="4511" extrusionOk="0">
                  <a:moveTo>
                    <a:pt x="2065" y="1"/>
                  </a:moveTo>
                  <a:lnTo>
                    <a:pt x="0" y="2938"/>
                  </a:lnTo>
                  <a:lnTo>
                    <a:pt x="1745" y="4189"/>
                  </a:lnTo>
                  <a:cubicBezTo>
                    <a:pt x="2053" y="4405"/>
                    <a:pt x="2411" y="4510"/>
                    <a:pt x="2764" y="4510"/>
                  </a:cubicBezTo>
                  <a:cubicBezTo>
                    <a:pt x="3312" y="4510"/>
                    <a:pt x="3852" y="4259"/>
                    <a:pt x="4188" y="3781"/>
                  </a:cubicBezTo>
                  <a:lnTo>
                    <a:pt x="4246" y="3665"/>
                  </a:lnTo>
                  <a:cubicBezTo>
                    <a:pt x="4799" y="2909"/>
                    <a:pt x="4624" y="1804"/>
                    <a:pt x="3839" y="1251"/>
                  </a:cubicBezTo>
                  <a:lnTo>
                    <a:pt x="206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9"/>
            <p:cNvSpPr/>
            <p:nvPr/>
          </p:nvSpPr>
          <p:spPr>
            <a:xfrm>
              <a:off x="1376625" y="4202425"/>
              <a:ext cx="120000" cy="112775"/>
            </a:xfrm>
            <a:custGeom>
              <a:avLst/>
              <a:gdLst/>
              <a:ahLst/>
              <a:cxnLst/>
              <a:rect l="l" t="t" r="r" b="b"/>
              <a:pathLst>
                <a:path w="4800" h="4511" extrusionOk="0">
                  <a:moveTo>
                    <a:pt x="2045" y="1"/>
                  </a:moveTo>
                  <a:cubicBezTo>
                    <a:pt x="1505" y="1"/>
                    <a:pt x="976" y="252"/>
                    <a:pt x="641" y="730"/>
                  </a:cubicBezTo>
                  <a:lnTo>
                    <a:pt x="553" y="846"/>
                  </a:lnTo>
                  <a:cubicBezTo>
                    <a:pt x="1" y="1631"/>
                    <a:pt x="204" y="2707"/>
                    <a:pt x="961" y="3260"/>
                  </a:cubicBezTo>
                  <a:lnTo>
                    <a:pt x="2734" y="4510"/>
                  </a:lnTo>
                  <a:lnTo>
                    <a:pt x="4799" y="1573"/>
                  </a:lnTo>
                  <a:lnTo>
                    <a:pt x="3054" y="322"/>
                  </a:lnTo>
                  <a:cubicBezTo>
                    <a:pt x="2746" y="106"/>
                    <a:pt x="2394"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9"/>
            <p:cNvSpPr/>
            <p:nvPr/>
          </p:nvSpPr>
          <p:spPr>
            <a:xfrm>
              <a:off x="1414275" y="4219075"/>
              <a:ext cx="110350" cy="61775"/>
            </a:xfrm>
            <a:custGeom>
              <a:avLst/>
              <a:gdLst/>
              <a:ahLst/>
              <a:cxnLst/>
              <a:rect l="l" t="t" r="r" b="b"/>
              <a:pathLst>
                <a:path w="4414" h="2471" extrusionOk="0">
                  <a:moveTo>
                    <a:pt x="538" y="1"/>
                  </a:moveTo>
                  <a:cubicBezTo>
                    <a:pt x="369" y="1"/>
                    <a:pt x="252" y="55"/>
                    <a:pt x="211" y="180"/>
                  </a:cubicBezTo>
                  <a:cubicBezTo>
                    <a:pt x="1" y="810"/>
                    <a:pt x="3330" y="2470"/>
                    <a:pt x="4158" y="2470"/>
                  </a:cubicBezTo>
                  <a:cubicBezTo>
                    <a:pt x="4361" y="2470"/>
                    <a:pt x="4413" y="2370"/>
                    <a:pt x="4224" y="2128"/>
                  </a:cubicBezTo>
                  <a:cubicBezTo>
                    <a:pt x="3784" y="1517"/>
                    <a:pt x="14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9"/>
            <p:cNvSpPr/>
            <p:nvPr/>
          </p:nvSpPr>
          <p:spPr>
            <a:xfrm>
              <a:off x="1613650" y="4202425"/>
              <a:ext cx="175225" cy="151350"/>
            </a:xfrm>
            <a:custGeom>
              <a:avLst/>
              <a:gdLst/>
              <a:ahLst/>
              <a:cxnLst/>
              <a:rect l="l" t="t" r="r" b="b"/>
              <a:pathLst>
                <a:path w="7009" h="6054" extrusionOk="0">
                  <a:moveTo>
                    <a:pt x="1795" y="1"/>
                  </a:moveTo>
                  <a:cubicBezTo>
                    <a:pt x="1254" y="1"/>
                    <a:pt x="714" y="252"/>
                    <a:pt x="378" y="730"/>
                  </a:cubicBezTo>
                  <a:lnTo>
                    <a:pt x="320" y="846"/>
                  </a:lnTo>
                  <a:cubicBezTo>
                    <a:pt x="204" y="962"/>
                    <a:pt x="146" y="1137"/>
                    <a:pt x="88" y="1282"/>
                  </a:cubicBezTo>
                  <a:cubicBezTo>
                    <a:pt x="58" y="1311"/>
                    <a:pt x="58" y="1340"/>
                    <a:pt x="58" y="1369"/>
                  </a:cubicBezTo>
                  <a:cubicBezTo>
                    <a:pt x="58" y="1428"/>
                    <a:pt x="29" y="1457"/>
                    <a:pt x="29" y="1515"/>
                  </a:cubicBezTo>
                  <a:cubicBezTo>
                    <a:pt x="0" y="1573"/>
                    <a:pt x="0" y="1631"/>
                    <a:pt x="0" y="1718"/>
                  </a:cubicBezTo>
                  <a:cubicBezTo>
                    <a:pt x="0" y="1747"/>
                    <a:pt x="0" y="1777"/>
                    <a:pt x="0" y="1806"/>
                  </a:cubicBezTo>
                  <a:cubicBezTo>
                    <a:pt x="0" y="1922"/>
                    <a:pt x="0" y="2009"/>
                    <a:pt x="0" y="2126"/>
                  </a:cubicBezTo>
                  <a:cubicBezTo>
                    <a:pt x="29" y="2155"/>
                    <a:pt x="29" y="2184"/>
                    <a:pt x="29" y="2213"/>
                  </a:cubicBezTo>
                  <a:cubicBezTo>
                    <a:pt x="58" y="2271"/>
                    <a:pt x="58" y="2358"/>
                    <a:pt x="88" y="2416"/>
                  </a:cubicBezTo>
                  <a:cubicBezTo>
                    <a:pt x="88" y="2445"/>
                    <a:pt x="117" y="2474"/>
                    <a:pt x="146" y="2533"/>
                  </a:cubicBezTo>
                  <a:cubicBezTo>
                    <a:pt x="146" y="2591"/>
                    <a:pt x="175" y="2649"/>
                    <a:pt x="233" y="2707"/>
                  </a:cubicBezTo>
                  <a:cubicBezTo>
                    <a:pt x="233" y="2736"/>
                    <a:pt x="262" y="2765"/>
                    <a:pt x="291" y="2794"/>
                  </a:cubicBezTo>
                  <a:cubicBezTo>
                    <a:pt x="320" y="2853"/>
                    <a:pt x="349" y="2911"/>
                    <a:pt x="407" y="2969"/>
                  </a:cubicBezTo>
                  <a:cubicBezTo>
                    <a:pt x="436" y="2998"/>
                    <a:pt x="466" y="3027"/>
                    <a:pt x="466" y="3056"/>
                  </a:cubicBezTo>
                  <a:cubicBezTo>
                    <a:pt x="553" y="3114"/>
                    <a:pt x="640" y="3202"/>
                    <a:pt x="727" y="3260"/>
                  </a:cubicBezTo>
                  <a:lnTo>
                    <a:pt x="2443" y="4481"/>
                  </a:lnTo>
                  <a:lnTo>
                    <a:pt x="4217" y="5732"/>
                  </a:lnTo>
                  <a:cubicBezTo>
                    <a:pt x="4514" y="5948"/>
                    <a:pt x="4864" y="6053"/>
                    <a:pt x="5214" y="6053"/>
                  </a:cubicBezTo>
                  <a:cubicBezTo>
                    <a:pt x="5755" y="6053"/>
                    <a:pt x="6295" y="5802"/>
                    <a:pt x="6631" y="5324"/>
                  </a:cubicBezTo>
                  <a:lnTo>
                    <a:pt x="6689" y="5208"/>
                  </a:lnTo>
                  <a:cubicBezTo>
                    <a:pt x="6776" y="5121"/>
                    <a:pt x="6805" y="5034"/>
                    <a:pt x="6863" y="4946"/>
                  </a:cubicBezTo>
                  <a:cubicBezTo>
                    <a:pt x="6863" y="4917"/>
                    <a:pt x="6892" y="4888"/>
                    <a:pt x="6892"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76" y="3143"/>
                    <a:pt x="6282" y="2794"/>
                  </a:cubicBezTo>
                  <a:lnTo>
                    <a:pt x="4566" y="1573"/>
                  </a:lnTo>
                  <a:lnTo>
                    <a:pt x="2792" y="322"/>
                  </a:lnTo>
                  <a:cubicBezTo>
                    <a:pt x="2495" y="106"/>
                    <a:pt x="2145" y="1"/>
                    <a:pt x="179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9"/>
            <p:cNvSpPr/>
            <p:nvPr/>
          </p:nvSpPr>
          <p:spPr>
            <a:xfrm>
              <a:off x="1655800" y="4241000"/>
              <a:ext cx="120000" cy="112775"/>
            </a:xfrm>
            <a:custGeom>
              <a:avLst/>
              <a:gdLst/>
              <a:ahLst/>
              <a:cxnLst/>
              <a:rect l="l" t="t" r="r" b="b"/>
              <a:pathLst>
                <a:path w="4800" h="4511" extrusionOk="0">
                  <a:moveTo>
                    <a:pt x="2066" y="1"/>
                  </a:moveTo>
                  <a:lnTo>
                    <a:pt x="1" y="2938"/>
                  </a:lnTo>
                  <a:lnTo>
                    <a:pt x="1746" y="4189"/>
                  </a:lnTo>
                  <a:cubicBezTo>
                    <a:pt x="2054" y="4405"/>
                    <a:pt x="2407" y="4510"/>
                    <a:pt x="2757" y="4510"/>
                  </a:cubicBezTo>
                  <a:cubicBezTo>
                    <a:pt x="3299" y="4510"/>
                    <a:pt x="3835" y="4259"/>
                    <a:pt x="4189" y="3781"/>
                  </a:cubicBezTo>
                  <a:lnTo>
                    <a:pt x="4247" y="3665"/>
                  </a:lnTo>
                  <a:cubicBezTo>
                    <a:pt x="4799" y="2909"/>
                    <a:pt x="4625" y="1804"/>
                    <a:pt x="3840" y="1251"/>
                  </a:cubicBezTo>
                  <a:lnTo>
                    <a:pt x="2066"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9"/>
            <p:cNvSpPr/>
            <p:nvPr/>
          </p:nvSpPr>
          <p:spPr>
            <a:xfrm>
              <a:off x="1588200" y="4202425"/>
              <a:ext cx="119975" cy="112775"/>
            </a:xfrm>
            <a:custGeom>
              <a:avLst/>
              <a:gdLst/>
              <a:ahLst/>
              <a:cxnLst/>
              <a:rect l="l" t="t" r="r" b="b"/>
              <a:pathLst>
                <a:path w="4799" h="4511" extrusionOk="0">
                  <a:moveTo>
                    <a:pt x="2043" y="1"/>
                  </a:moveTo>
                  <a:cubicBezTo>
                    <a:pt x="1501" y="1"/>
                    <a:pt x="965" y="252"/>
                    <a:pt x="611" y="730"/>
                  </a:cubicBezTo>
                  <a:lnTo>
                    <a:pt x="553" y="846"/>
                  </a:lnTo>
                  <a:cubicBezTo>
                    <a:pt x="0" y="1631"/>
                    <a:pt x="175" y="2707"/>
                    <a:pt x="960" y="3260"/>
                  </a:cubicBezTo>
                  <a:lnTo>
                    <a:pt x="2734" y="4510"/>
                  </a:lnTo>
                  <a:lnTo>
                    <a:pt x="4799" y="1573"/>
                  </a:lnTo>
                  <a:lnTo>
                    <a:pt x="3054" y="322"/>
                  </a:lnTo>
                  <a:cubicBezTo>
                    <a:pt x="2746" y="106"/>
                    <a:pt x="2393" y="1"/>
                    <a:pt x="2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9"/>
            <p:cNvSpPr/>
            <p:nvPr/>
          </p:nvSpPr>
          <p:spPr>
            <a:xfrm>
              <a:off x="1625250" y="4219075"/>
              <a:ext cx="110925" cy="61775"/>
            </a:xfrm>
            <a:custGeom>
              <a:avLst/>
              <a:gdLst/>
              <a:ahLst/>
              <a:cxnLst/>
              <a:rect l="l" t="t" r="r" b="b"/>
              <a:pathLst>
                <a:path w="4437" h="2471" extrusionOk="0">
                  <a:moveTo>
                    <a:pt x="561" y="1"/>
                  </a:moveTo>
                  <a:cubicBezTo>
                    <a:pt x="393" y="1"/>
                    <a:pt x="276" y="55"/>
                    <a:pt x="234" y="180"/>
                  </a:cubicBezTo>
                  <a:cubicBezTo>
                    <a:pt x="1" y="810"/>
                    <a:pt x="3344" y="2470"/>
                    <a:pt x="4178" y="2470"/>
                  </a:cubicBezTo>
                  <a:cubicBezTo>
                    <a:pt x="4384" y="2470"/>
                    <a:pt x="4437" y="2370"/>
                    <a:pt x="4247" y="2128"/>
                  </a:cubicBezTo>
                  <a:cubicBezTo>
                    <a:pt x="3807" y="1517"/>
                    <a:pt x="1455"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9"/>
            <p:cNvSpPr/>
            <p:nvPr/>
          </p:nvSpPr>
          <p:spPr>
            <a:xfrm>
              <a:off x="1825200" y="4202425"/>
              <a:ext cx="175250" cy="151350"/>
            </a:xfrm>
            <a:custGeom>
              <a:avLst/>
              <a:gdLst/>
              <a:ahLst/>
              <a:cxnLst/>
              <a:rect l="l" t="t" r="r" b="b"/>
              <a:pathLst>
                <a:path w="7010" h="6054" extrusionOk="0">
                  <a:moveTo>
                    <a:pt x="1783" y="1"/>
                  </a:moveTo>
                  <a:cubicBezTo>
                    <a:pt x="1244" y="1"/>
                    <a:pt x="715" y="252"/>
                    <a:pt x="379" y="730"/>
                  </a:cubicBezTo>
                  <a:lnTo>
                    <a:pt x="292" y="846"/>
                  </a:lnTo>
                  <a:cubicBezTo>
                    <a:pt x="204" y="962"/>
                    <a:pt x="146" y="1137"/>
                    <a:pt x="88" y="1282"/>
                  </a:cubicBezTo>
                  <a:cubicBezTo>
                    <a:pt x="59" y="1311"/>
                    <a:pt x="59" y="1340"/>
                    <a:pt x="59" y="1369"/>
                  </a:cubicBezTo>
                  <a:cubicBezTo>
                    <a:pt x="30" y="1428"/>
                    <a:pt x="30" y="1457"/>
                    <a:pt x="30" y="1515"/>
                  </a:cubicBezTo>
                  <a:cubicBezTo>
                    <a:pt x="1" y="1573"/>
                    <a:pt x="1" y="1631"/>
                    <a:pt x="1" y="1718"/>
                  </a:cubicBezTo>
                  <a:cubicBezTo>
                    <a:pt x="1" y="1747"/>
                    <a:pt x="1" y="1777"/>
                    <a:pt x="1" y="1806"/>
                  </a:cubicBezTo>
                  <a:cubicBezTo>
                    <a:pt x="1" y="1922"/>
                    <a:pt x="1" y="2009"/>
                    <a:pt x="1" y="2126"/>
                  </a:cubicBezTo>
                  <a:cubicBezTo>
                    <a:pt x="30" y="2155"/>
                    <a:pt x="30" y="2184"/>
                    <a:pt x="30" y="2213"/>
                  </a:cubicBezTo>
                  <a:cubicBezTo>
                    <a:pt x="59" y="2271"/>
                    <a:pt x="59" y="2358"/>
                    <a:pt x="88" y="2416"/>
                  </a:cubicBezTo>
                  <a:cubicBezTo>
                    <a:pt x="88" y="2445"/>
                    <a:pt x="117" y="2474"/>
                    <a:pt x="146" y="2533"/>
                  </a:cubicBezTo>
                  <a:cubicBezTo>
                    <a:pt x="146" y="2591"/>
                    <a:pt x="175" y="2649"/>
                    <a:pt x="204" y="2707"/>
                  </a:cubicBezTo>
                  <a:cubicBezTo>
                    <a:pt x="233" y="2736"/>
                    <a:pt x="263" y="2765"/>
                    <a:pt x="292" y="2794"/>
                  </a:cubicBezTo>
                  <a:cubicBezTo>
                    <a:pt x="321" y="2853"/>
                    <a:pt x="350" y="2911"/>
                    <a:pt x="408" y="2969"/>
                  </a:cubicBezTo>
                  <a:cubicBezTo>
                    <a:pt x="437" y="2998"/>
                    <a:pt x="466" y="3027"/>
                    <a:pt x="466" y="3056"/>
                  </a:cubicBezTo>
                  <a:cubicBezTo>
                    <a:pt x="553" y="3114"/>
                    <a:pt x="641" y="3202"/>
                    <a:pt x="728" y="3260"/>
                  </a:cubicBezTo>
                  <a:lnTo>
                    <a:pt x="2444" y="4481"/>
                  </a:lnTo>
                  <a:lnTo>
                    <a:pt x="4189" y="5732"/>
                  </a:lnTo>
                  <a:cubicBezTo>
                    <a:pt x="4497" y="5948"/>
                    <a:pt x="4854" y="6053"/>
                    <a:pt x="5208" y="6053"/>
                  </a:cubicBezTo>
                  <a:cubicBezTo>
                    <a:pt x="5756" y="6053"/>
                    <a:pt x="6296" y="5802"/>
                    <a:pt x="6631" y="5324"/>
                  </a:cubicBezTo>
                  <a:lnTo>
                    <a:pt x="6689" y="5208"/>
                  </a:lnTo>
                  <a:cubicBezTo>
                    <a:pt x="6748" y="5121"/>
                    <a:pt x="6806" y="5034"/>
                    <a:pt x="6864" y="4946"/>
                  </a:cubicBezTo>
                  <a:cubicBezTo>
                    <a:pt x="6864" y="4917"/>
                    <a:pt x="6893" y="4888"/>
                    <a:pt x="6893"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48" y="3143"/>
                    <a:pt x="6282" y="2794"/>
                  </a:cubicBezTo>
                  <a:lnTo>
                    <a:pt x="4567" y="1573"/>
                  </a:lnTo>
                  <a:lnTo>
                    <a:pt x="2793" y="322"/>
                  </a:lnTo>
                  <a:cubicBezTo>
                    <a:pt x="2485" y="106"/>
                    <a:pt x="2132" y="1"/>
                    <a:pt x="178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9"/>
            <p:cNvSpPr/>
            <p:nvPr/>
          </p:nvSpPr>
          <p:spPr>
            <a:xfrm>
              <a:off x="1867375" y="4241000"/>
              <a:ext cx="119975" cy="112775"/>
            </a:xfrm>
            <a:custGeom>
              <a:avLst/>
              <a:gdLst/>
              <a:ahLst/>
              <a:cxnLst/>
              <a:rect l="l" t="t" r="r" b="b"/>
              <a:pathLst>
                <a:path w="4799" h="4511" extrusionOk="0">
                  <a:moveTo>
                    <a:pt x="2065" y="1"/>
                  </a:moveTo>
                  <a:lnTo>
                    <a:pt x="1" y="2938"/>
                  </a:lnTo>
                  <a:lnTo>
                    <a:pt x="1745" y="4189"/>
                  </a:lnTo>
                  <a:cubicBezTo>
                    <a:pt x="2053" y="4405"/>
                    <a:pt x="2406" y="4510"/>
                    <a:pt x="2755" y="4510"/>
                  </a:cubicBezTo>
                  <a:cubicBezTo>
                    <a:pt x="3294" y="4510"/>
                    <a:pt x="3823" y="4259"/>
                    <a:pt x="4159" y="3781"/>
                  </a:cubicBezTo>
                  <a:lnTo>
                    <a:pt x="4246" y="3665"/>
                  </a:lnTo>
                  <a:cubicBezTo>
                    <a:pt x="4799" y="2909"/>
                    <a:pt x="4595" y="1804"/>
                    <a:pt x="3839" y="1251"/>
                  </a:cubicBezTo>
                  <a:lnTo>
                    <a:pt x="206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9"/>
            <p:cNvSpPr/>
            <p:nvPr/>
          </p:nvSpPr>
          <p:spPr>
            <a:xfrm>
              <a:off x="1799775" y="4202425"/>
              <a:ext cx="119975" cy="112775"/>
            </a:xfrm>
            <a:custGeom>
              <a:avLst/>
              <a:gdLst/>
              <a:ahLst/>
              <a:cxnLst/>
              <a:rect l="l" t="t" r="r" b="b"/>
              <a:pathLst>
                <a:path w="4799" h="4511" extrusionOk="0">
                  <a:moveTo>
                    <a:pt x="2034" y="1"/>
                  </a:moveTo>
                  <a:cubicBezTo>
                    <a:pt x="1486" y="1"/>
                    <a:pt x="946" y="252"/>
                    <a:pt x="611" y="730"/>
                  </a:cubicBezTo>
                  <a:lnTo>
                    <a:pt x="553" y="846"/>
                  </a:lnTo>
                  <a:cubicBezTo>
                    <a:pt x="0" y="1631"/>
                    <a:pt x="174" y="2707"/>
                    <a:pt x="960" y="3260"/>
                  </a:cubicBezTo>
                  <a:lnTo>
                    <a:pt x="2734" y="4510"/>
                  </a:lnTo>
                  <a:lnTo>
                    <a:pt x="4798" y="1573"/>
                  </a:lnTo>
                  <a:lnTo>
                    <a:pt x="3054" y="322"/>
                  </a:lnTo>
                  <a:cubicBezTo>
                    <a:pt x="2745" y="106"/>
                    <a:pt x="2388" y="1"/>
                    <a:pt x="20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9"/>
            <p:cNvSpPr/>
            <p:nvPr/>
          </p:nvSpPr>
          <p:spPr>
            <a:xfrm>
              <a:off x="1836825" y="4219075"/>
              <a:ext cx="110925" cy="61775"/>
            </a:xfrm>
            <a:custGeom>
              <a:avLst/>
              <a:gdLst/>
              <a:ahLst/>
              <a:cxnLst/>
              <a:rect l="l" t="t" r="r" b="b"/>
              <a:pathLst>
                <a:path w="4437" h="2471" extrusionOk="0">
                  <a:moveTo>
                    <a:pt x="561" y="1"/>
                  </a:moveTo>
                  <a:cubicBezTo>
                    <a:pt x="392" y="1"/>
                    <a:pt x="275" y="55"/>
                    <a:pt x="234" y="180"/>
                  </a:cubicBezTo>
                  <a:cubicBezTo>
                    <a:pt x="0" y="810"/>
                    <a:pt x="3344" y="2470"/>
                    <a:pt x="4178" y="2470"/>
                  </a:cubicBezTo>
                  <a:cubicBezTo>
                    <a:pt x="4383" y="2470"/>
                    <a:pt x="4437" y="2370"/>
                    <a:pt x="4247" y="2128"/>
                  </a:cubicBezTo>
                  <a:cubicBezTo>
                    <a:pt x="3807" y="1517"/>
                    <a:pt x="1454"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 name="Google Shape;2049;p59"/>
          <p:cNvGrpSpPr/>
          <p:nvPr/>
        </p:nvGrpSpPr>
        <p:grpSpPr>
          <a:xfrm rot="5400000">
            <a:off x="1202434" y="414867"/>
            <a:ext cx="861907" cy="1122771"/>
            <a:chOff x="758050" y="1451100"/>
            <a:chExt cx="553925" cy="721575"/>
          </a:xfrm>
        </p:grpSpPr>
        <p:sp>
          <p:nvSpPr>
            <p:cNvPr id="2050" name="Google Shape;2050;p59"/>
            <p:cNvSpPr/>
            <p:nvPr/>
          </p:nvSpPr>
          <p:spPr>
            <a:xfrm>
              <a:off x="871450" y="1756250"/>
              <a:ext cx="246575" cy="213150"/>
            </a:xfrm>
            <a:custGeom>
              <a:avLst/>
              <a:gdLst/>
              <a:ahLst/>
              <a:cxnLst/>
              <a:rect l="l" t="t" r="r" b="b"/>
              <a:pathLst>
                <a:path w="9863" h="8526" extrusionOk="0">
                  <a:moveTo>
                    <a:pt x="7189" y="373"/>
                  </a:moveTo>
                  <a:lnTo>
                    <a:pt x="9446" y="4252"/>
                  </a:lnTo>
                  <a:lnTo>
                    <a:pt x="7189" y="8153"/>
                  </a:lnTo>
                  <a:lnTo>
                    <a:pt x="2696" y="8153"/>
                  </a:lnTo>
                  <a:lnTo>
                    <a:pt x="439" y="4252"/>
                  </a:lnTo>
                  <a:lnTo>
                    <a:pt x="2696" y="373"/>
                  </a:lnTo>
                  <a:close/>
                  <a:moveTo>
                    <a:pt x="2477" y="1"/>
                  </a:moveTo>
                  <a:lnTo>
                    <a:pt x="1" y="4252"/>
                  </a:lnTo>
                  <a:lnTo>
                    <a:pt x="2477" y="8526"/>
                  </a:lnTo>
                  <a:lnTo>
                    <a:pt x="7408" y="8526"/>
                  </a:lnTo>
                  <a:lnTo>
                    <a:pt x="9863" y="4252"/>
                  </a:lnTo>
                  <a:lnTo>
                    <a:pt x="74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9"/>
            <p:cNvSpPr/>
            <p:nvPr/>
          </p:nvSpPr>
          <p:spPr>
            <a:xfrm>
              <a:off x="873100" y="1961175"/>
              <a:ext cx="244925" cy="211500"/>
            </a:xfrm>
            <a:custGeom>
              <a:avLst/>
              <a:gdLst/>
              <a:ahLst/>
              <a:cxnLst/>
              <a:rect l="l" t="t" r="r" b="b"/>
              <a:pathLst>
                <a:path w="9797" h="8460" extrusionOk="0">
                  <a:moveTo>
                    <a:pt x="2411" y="0"/>
                  </a:moveTo>
                  <a:lnTo>
                    <a:pt x="1" y="4186"/>
                  </a:lnTo>
                  <a:lnTo>
                    <a:pt x="307" y="4383"/>
                  </a:lnTo>
                  <a:lnTo>
                    <a:pt x="2630" y="373"/>
                  </a:lnTo>
                  <a:lnTo>
                    <a:pt x="7123" y="373"/>
                  </a:lnTo>
                  <a:lnTo>
                    <a:pt x="9380" y="4273"/>
                  </a:lnTo>
                  <a:lnTo>
                    <a:pt x="7057" y="8262"/>
                  </a:lnTo>
                  <a:lnTo>
                    <a:pt x="7386" y="8459"/>
                  </a:lnTo>
                  <a:lnTo>
                    <a:pt x="9797" y="4273"/>
                  </a:lnTo>
                  <a:lnTo>
                    <a:pt x="73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9"/>
            <p:cNvSpPr/>
            <p:nvPr/>
          </p:nvSpPr>
          <p:spPr>
            <a:xfrm>
              <a:off x="1049525" y="1859250"/>
              <a:ext cx="244925" cy="211525"/>
            </a:xfrm>
            <a:custGeom>
              <a:avLst/>
              <a:gdLst/>
              <a:ahLst/>
              <a:cxnLst/>
              <a:rect l="l" t="t" r="r" b="b"/>
              <a:pathLst>
                <a:path w="9797" h="8461" extrusionOk="0">
                  <a:moveTo>
                    <a:pt x="2455" y="1"/>
                  </a:moveTo>
                  <a:lnTo>
                    <a:pt x="0" y="4274"/>
                  </a:lnTo>
                  <a:lnTo>
                    <a:pt x="2411" y="8460"/>
                  </a:lnTo>
                  <a:lnTo>
                    <a:pt x="2740" y="8263"/>
                  </a:lnTo>
                  <a:lnTo>
                    <a:pt x="417" y="4274"/>
                  </a:lnTo>
                  <a:lnTo>
                    <a:pt x="2674" y="373"/>
                  </a:lnTo>
                  <a:lnTo>
                    <a:pt x="7166" y="373"/>
                  </a:lnTo>
                  <a:lnTo>
                    <a:pt x="9467" y="4362"/>
                  </a:lnTo>
                  <a:lnTo>
                    <a:pt x="9796" y="4187"/>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9"/>
            <p:cNvSpPr/>
            <p:nvPr/>
          </p:nvSpPr>
          <p:spPr>
            <a:xfrm>
              <a:off x="758050" y="1656000"/>
              <a:ext cx="182475" cy="211500"/>
            </a:xfrm>
            <a:custGeom>
              <a:avLst/>
              <a:gdLst/>
              <a:ahLst/>
              <a:cxnLst/>
              <a:rect l="l" t="t" r="r" b="b"/>
              <a:pathLst>
                <a:path w="7299" h="8460" extrusionOk="0">
                  <a:moveTo>
                    <a:pt x="4887" y="0"/>
                  </a:moveTo>
                  <a:lnTo>
                    <a:pt x="4559" y="198"/>
                  </a:lnTo>
                  <a:lnTo>
                    <a:pt x="6860" y="4186"/>
                  </a:lnTo>
                  <a:lnTo>
                    <a:pt x="4603" y="8087"/>
                  </a:lnTo>
                  <a:lnTo>
                    <a:pt x="0" y="8087"/>
                  </a:lnTo>
                  <a:lnTo>
                    <a:pt x="0" y="8460"/>
                  </a:lnTo>
                  <a:lnTo>
                    <a:pt x="4822" y="8460"/>
                  </a:lnTo>
                  <a:lnTo>
                    <a:pt x="7298" y="4186"/>
                  </a:lnTo>
                  <a:lnTo>
                    <a:pt x="48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9"/>
            <p:cNvSpPr/>
            <p:nvPr/>
          </p:nvSpPr>
          <p:spPr>
            <a:xfrm>
              <a:off x="1049525" y="1653800"/>
              <a:ext cx="246550" cy="213700"/>
            </a:xfrm>
            <a:custGeom>
              <a:avLst/>
              <a:gdLst/>
              <a:ahLst/>
              <a:cxnLst/>
              <a:rect l="l" t="t" r="r" b="b"/>
              <a:pathLst>
                <a:path w="9862" h="8548" extrusionOk="0">
                  <a:moveTo>
                    <a:pt x="7166" y="373"/>
                  </a:moveTo>
                  <a:lnTo>
                    <a:pt x="9424" y="4274"/>
                  </a:lnTo>
                  <a:lnTo>
                    <a:pt x="7166" y="8175"/>
                  </a:lnTo>
                  <a:lnTo>
                    <a:pt x="2674" y="8175"/>
                  </a:lnTo>
                  <a:lnTo>
                    <a:pt x="417" y="4274"/>
                  </a:lnTo>
                  <a:lnTo>
                    <a:pt x="2674" y="373"/>
                  </a:lnTo>
                  <a:close/>
                  <a:moveTo>
                    <a:pt x="2455" y="1"/>
                  </a:moveTo>
                  <a:lnTo>
                    <a:pt x="0" y="4274"/>
                  </a:lnTo>
                  <a:lnTo>
                    <a:pt x="2455" y="8548"/>
                  </a:lnTo>
                  <a:lnTo>
                    <a:pt x="7386" y="8548"/>
                  </a:lnTo>
                  <a:lnTo>
                    <a:pt x="9862" y="4274"/>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9"/>
            <p:cNvSpPr/>
            <p:nvPr/>
          </p:nvSpPr>
          <p:spPr>
            <a:xfrm>
              <a:off x="1049525" y="1451100"/>
              <a:ext cx="244925" cy="210950"/>
            </a:xfrm>
            <a:custGeom>
              <a:avLst/>
              <a:gdLst/>
              <a:ahLst/>
              <a:cxnLst/>
              <a:rect l="l" t="t" r="r" b="b"/>
              <a:pathLst>
                <a:path w="9797" h="8438" extrusionOk="0">
                  <a:moveTo>
                    <a:pt x="2411" y="0"/>
                  </a:moveTo>
                  <a:lnTo>
                    <a:pt x="0" y="4164"/>
                  </a:lnTo>
                  <a:lnTo>
                    <a:pt x="2455" y="8437"/>
                  </a:lnTo>
                  <a:lnTo>
                    <a:pt x="7386" y="8437"/>
                  </a:lnTo>
                  <a:lnTo>
                    <a:pt x="9796" y="4274"/>
                  </a:lnTo>
                  <a:lnTo>
                    <a:pt x="9467" y="4076"/>
                  </a:lnTo>
                  <a:lnTo>
                    <a:pt x="7166" y="8065"/>
                  </a:lnTo>
                  <a:lnTo>
                    <a:pt x="2674" y="8065"/>
                  </a:lnTo>
                  <a:lnTo>
                    <a:pt x="417" y="4164"/>
                  </a:lnTo>
                  <a:lnTo>
                    <a:pt x="2740" y="176"/>
                  </a:lnTo>
                  <a:lnTo>
                    <a:pt x="2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9"/>
            <p:cNvSpPr/>
            <p:nvPr/>
          </p:nvSpPr>
          <p:spPr>
            <a:xfrm>
              <a:off x="855575" y="1841725"/>
              <a:ext cx="42750" cy="42225"/>
            </a:xfrm>
            <a:custGeom>
              <a:avLst/>
              <a:gdLst/>
              <a:ahLst/>
              <a:cxnLst/>
              <a:rect l="l" t="t" r="r" b="b"/>
              <a:pathLst>
                <a:path w="1710" h="1689" extrusionOk="0">
                  <a:moveTo>
                    <a:pt x="855" y="1"/>
                  </a:moveTo>
                  <a:cubicBezTo>
                    <a:pt x="395" y="1"/>
                    <a:pt x="0" y="373"/>
                    <a:pt x="0" y="833"/>
                  </a:cubicBezTo>
                  <a:cubicBezTo>
                    <a:pt x="0" y="1316"/>
                    <a:pt x="395" y="1688"/>
                    <a:pt x="855" y="1688"/>
                  </a:cubicBezTo>
                  <a:cubicBezTo>
                    <a:pt x="1315" y="1688"/>
                    <a:pt x="1710" y="1316"/>
                    <a:pt x="1710" y="833"/>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9"/>
            <p:cNvSpPr/>
            <p:nvPr/>
          </p:nvSpPr>
          <p:spPr>
            <a:xfrm>
              <a:off x="1091700" y="1841725"/>
              <a:ext cx="42225" cy="42225"/>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9"/>
            <p:cNvSpPr/>
            <p:nvPr/>
          </p:nvSpPr>
          <p:spPr>
            <a:xfrm>
              <a:off x="913650" y="1944725"/>
              <a:ext cx="42750" cy="42750"/>
            </a:xfrm>
            <a:custGeom>
              <a:avLst/>
              <a:gdLst/>
              <a:ahLst/>
              <a:cxnLst/>
              <a:rect l="l" t="t" r="r" b="b"/>
              <a:pathLst>
                <a:path w="1710" h="1710" extrusionOk="0">
                  <a:moveTo>
                    <a:pt x="855" y="1"/>
                  </a:moveTo>
                  <a:cubicBezTo>
                    <a:pt x="373" y="1"/>
                    <a:pt x="0" y="373"/>
                    <a:pt x="0" y="855"/>
                  </a:cubicBezTo>
                  <a:cubicBezTo>
                    <a:pt x="0" y="1316"/>
                    <a:pt x="373" y="1710"/>
                    <a:pt x="855" y="1710"/>
                  </a:cubicBezTo>
                  <a:cubicBezTo>
                    <a:pt x="1315" y="1710"/>
                    <a:pt x="1710" y="1316"/>
                    <a:pt x="1710" y="855"/>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9"/>
            <p:cNvSpPr/>
            <p:nvPr/>
          </p:nvSpPr>
          <p:spPr>
            <a:xfrm>
              <a:off x="913650" y="1739275"/>
              <a:ext cx="42750" cy="42750"/>
            </a:xfrm>
            <a:custGeom>
              <a:avLst/>
              <a:gdLst/>
              <a:ahLst/>
              <a:cxnLst/>
              <a:rect l="l" t="t" r="r" b="b"/>
              <a:pathLst>
                <a:path w="1710" h="1710" extrusionOk="0">
                  <a:moveTo>
                    <a:pt x="855" y="0"/>
                  </a:moveTo>
                  <a:cubicBezTo>
                    <a:pt x="373" y="0"/>
                    <a:pt x="0" y="395"/>
                    <a:pt x="0" y="855"/>
                  </a:cubicBezTo>
                  <a:cubicBezTo>
                    <a:pt x="0" y="1315"/>
                    <a:pt x="373" y="1710"/>
                    <a:pt x="855" y="1710"/>
                  </a:cubicBezTo>
                  <a:cubicBezTo>
                    <a:pt x="1315" y="1710"/>
                    <a:pt x="1710" y="1315"/>
                    <a:pt x="1710" y="855"/>
                  </a:cubicBezTo>
                  <a:cubicBezTo>
                    <a:pt x="1710"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9"/>
            <p:cNvSpPr/>
            <p:nvPr/>
          </p:nvSpPr>
          <p:spPr>
            <a:xfrm>
              <a:off x="1033625" y="1944725"/>
              <a:ext cx="42225" cy="42750"/>
            </a:xfrm>
            <a:custGeom>
              <a:avLst/>
              <a:gdLst/>
              <a:ahLst/>
              <a:cxnLst/>
              <a:rect l="l" t="t" r="r" b="b"/>
              <a:pathLst>
                <a:path w="1689" h="1710" extrusionOk="0">
                  <a:moveTo>
                    <a:pt x="855" y="1"/>
                  </a:moveTo>
                  <a:cubicBezTo>
                    <a:pt x="373" y="1"/>
                    <a:pt x="1" y="373"/>
                    <a:pt x="1" y="855"/>
                  </a:cubicBezTo>
                  <a:cubicBezTo>
                    <a:pt x="1" y="1316"/>
                    <a:pt x="373" y="1710"/>
                    <a:pt x="855" y="1710"/>
                  </a:cubicBezTo>
                  <a:cubicBezTo>
                    <a:pt x="1316" y="1710"/>
                    <a:pt x="1688" y="1316"/>
                    <a:pt x="1688" y="855"/>
                  </a:cubicBezTo>
                  <a:cubicBezTo>
                    <a:pt x="1688" y="373"/>
                    <a:pt x="1316"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9"/>
            <p:cNvSpPr/>
            <p:nvPr/>
          </p:nvSpPr>
          <p:spPr>
            <a:xfrm>
              <a:off x="1033625" y="1739275"/>
              <a:ext cx="42225" cy="42750"/>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9"/>
            <p:cNvSpPr/>
            <p:nvPr/>
          </p:nvSpPr>
          <p:spPr>
            <a:xfrm>
              <a:off x="1269225" y="1739275"/>
              <a:ext cx="42750" cy="42750"/>
            </a:xfrm>
            <a:custGeom>
              <a:avLst/>
              <a:gdLst/>
              <a:ahLst/>
              <a:cxnLst/>
              <a:rect l="l" t="t" r="r" b="b"/>
              <a:pathLst>
                <a:path w="1710" h="1710" extrusionOk="0">
                  <a:moveTo>
                    <a:pt x="855" y="0"/>
                  </a:moveTo>
                  <a:cubicBezTo>
                    <a:pt x="373" y="0"/>
                    <a:pt x="0" y="395"/>
                    <a:pt x="0" y="855"/>
                  </a:cubicBezTo>
                  <a:cubicBezTo>
                    <a:pt x="0" y="1337"/>
                    <a:pt x="373" y="1710"/>
                    <a:pt x="855" y="1710"/>
                  </a:cubicBezTo>
                  <a:cubicBezTo>
                    <a:pt x="1315" y="1710"/>
                    <a:pt x="1709" y="1337"/>
                    <a:pt x="1709" y="855"/>
                  </a:cubicBezTo>
                  <a:cubicBezTo>
                    <a:pt x="1709"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9"/>
            <p:cNvSpPr/>
            <p:nvPr/>
          </p:nvSpPr>
          <p:spPr>
            <a:xfrm>
              <a:off x="1207300" y="1841725"/>
              <a:ext cx="42225" cy="42225"/>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9"/>
            <p:cNvSpPr/>
            <p:nvPr/>
          </p:nvSpPr>
          <p:spPr>
            <a:xfrm>
              <a:off x="1091700" y="1637375"/>
              <a:ext cx="42225" cy="42750"/>
            </a:xfrm>
            <a:custGeom>
              <a:avLst/>
              <a:gdLst/>
              <a:ahLst/>
              <a:cxnLst/>
              <a:rect l="l" t="t" r="r" b="b"/>
              <a:pathLst>
                <a:path w="1689" h="1710" extrusionOk="0">
                  <a:moveTo>
                    <a:pt x="833" y="0"/>
                  </a:moveTo>
                  <a:cubicBezTo>
                    <a:pt x="373" y="0"/>
                    <a:pt x="1" y="373"/>
                    <a:pt x="1" y="855"/>
                  </a:cubicBezTo>
                  <a:cubicBezTo>
                    <a:pt x="1" y="1315"/>
                    <a:pt x="373" y="1710"/>
                    <a:pt x="833" y="1710"/>
                  </a:cubicBezTo>
                  <a:cubicBezTo>
                    <a:pt x="1316" y="1710"/>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a:off x="1207300" y="1637375"/>
              <a:ext cx="42225" cy="42200"/>
            </a:xfrm>
            <a:custGeom>
              <a:avLst/>
              <a:gdLst/>
              <a:ahLst/>
              <a:cxnLst/>
              <a:rect l="l" t="t" r="r" b="b"/>
              <a:pathLst>
                <a:path w="1689" h="1688" extrusionOk="0">
                  <a:moveTo>
                    <a:pt x="833" y="0"/>
                  </a:moveTo>
                  <a:cubicBezTo>
                    <a:pt x="373" y="0"/>
                    <a:pt x="1" y="373"/>
                    <a:pt x="1" y="855"/>
                  </a:cubicBezTo>
                  <a:cubicBezTo>
                    <a:pt x="1" y="1315"/>
                    <a:pt x="373" y="1688"/>
                    <a:pt x="833" y="1688"/>
                  </a:cubicBezTo>
                  <a:cubicBezTo>
                    <a:pt x="1316" y="1688"/>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a:off x="1033625" y="1533825"/>
              <a:ext cx="42225" cy="42750"/>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a:off x="1088425" y="2045525"/>
              <a:ext cx="42750" cy="42775"/>
            </a:xfrm>
            <a:custGeom>
              <a:avLst/>
              <a:gdLst/>
              <a:ahLst/>
              <a:cxnLst/>
              <a:rect l="l" t="t" r="r" b="b"/>
              <a:pathLst>
                <a:path w="1710" h="1711" extrusionOk="0">
                  <a:moveTo>
                    <a:pt x="855" y="1"/>
                  </a:moveTo>
                  <a:cubicBezTo>
                    <a:pt x="373" y="1"/>
                    <a:pt x="0" y="395"/>
                    <a:pt x="0" y="856"/>
                  </a:cubicBezTo>
                  <a:cubicBezTo>
                    <a:pt x="0" y="1338"/>
                    <a:pt x="373" y="1710"/>
                    <a:pt x="855" y="1710"/>
                  </a:cubicBezTo>
                  <a:cubicBezTo>
                    <a:pt x="1315" y="1710"/>
                    <a:pt x="1709" y="1338"/>
                    <a:pt x="1709" y="856"/>
                  </a:cubicBezTo>
                  <a:cubicBezTo>
                    <a:pt x="1709" y="395"/>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8" name="Google Shape;2068;p59"/>
          <p:cNvSpPr/>
          <p:nvPr/>
        </p:nvSpPr>
        <p:spPr>
          <a:xfrm flipH="1">
            <a:off x="7901829" y="3222838"/>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9"/>
          <p:cNvSpPr/>
          <p:nvPr/>
        </p:nvSpPr>
        <p:spPr>
          <a:xfrm flipH="1">
            <a:off x="3673557" y="2946266"/>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p:nvPr/>
        </p:nvSpPr>
        <p:spPr>
          <a:xfrm flipH="1">
            <a:off x="6962196" y="3035014"/>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9"/>
          <p:cNvSpPr/>
          <p:nvPr/>
        </p:nvSpPr>
        <p:spPr>
          <a:xfrm flipH="1">
            <a:off x="3493985" y="4349049"/>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9"/>
          <p:cNvSpPr/>
          <p:nvPr/>
        </p:nvSpPr>
        <p:spPr>
          <a:xfrm flipH="1">
            <a:off x="6270443" y="4431692"/>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3" name="Google Shape;2073;p59"/>
          <p:cNvGrpSpPr/>
          <p:nvPr/>
        </p:nvGrpSpPr>
        <p:grpSpPr>
          <a:xfrm rot="3599956">
            <a:off x="4983819" y="3159902"/>
            <a:ext cx="916780" cy="1631389"/>
            <a:chOff x="2801600" y="1378000"/>
            <a:chExt cx="916800" cy="1631425"/>
          </a:xfrm>
        </p:grpSpPr>
        <p:sp>
          <p:nvSpPr>
            <p:cNvPr id="2074" name="Google Shape;2074;p59"/>
            <p:cNvSpPr/>
            <p:nvPr/>
          </p:nvSpPr>
          <p:spPr>
            <a:xfrm>
              <a:off x="3337850" y="2212700"/>
              <a:ext cx="182375" cy="796725"/>
            </a:xfrm>
            <a:custGeom>
              <a:avLst/>
              <a:gdLst/>
              <a:ahLst/>
              <a:cxnLst/>
              <a:rect l="l" t="t" r="r" b="b"/>
              <a:pathLst>
                <a:path w="7295" h="31869" extrusionOk="0">
                  <a:moveTo>
                    <a:pt x="617" y="0"/>
                  </a:moveTo>
                  <a:cubicBezTo>
                    <a:pt x="325" y="0"/>
                    <a:pt x="0" y="249"/>
                    <a:pt x="71" y="637"/>
                  </a:cubicBezTo>
                  <a:cubicBezTo>
                    <a:pt x="798" y="4127"/>
                    <a:pt x="1496" y="7616"/>
                    <a:pt x="2194" y="11135"/>
                  </a:cubicBezTo>
                  <a:cubicBezTo>
                    <a:pt x="3299" y="16661"/>
                    <a:pt x="4404" y="22186"/>
                    <a:pt x="5509" y="27711"/>
                  </a:cubicBezTo>
                  <a:cubicBezTo>
                    <a:pt x="5770" y="28991"/>
                    <a:pt x="6003" y="30241"/>
                    <a:pt x="6265" y="31521"/>
                  </a:cubicBezTo>
                  <a:cubicBezTo>
                    <a:pt x="6311" y="31764"/>
                    <a:pt x="6490" y="31869"/>
                    <a:pt x="6683" y="31869"/>
                  </a:cubicBezTo>
                  <a:cubicBezTo>
                    <a:pt x="6974" y="31869"/>
                    <a:pt x="7295" y="31627"/>
                    <a:pt x="7225" y="31259"/>
                  </a:cubicBezTo>
                  <a:cubicBezTo>
                    <a:pt x="6527" y="27740"/>
                    <a:pt x="5829" y="24251"/>
                    <a:pt x="5102" y="20761"/>
                  </a:cubicBezTo>
                  <a:cubicBezTo>
                    <a:pt x="3997" y="15207"/>
                    <a:pt x="2891" y="9681"/>
                    <a:pt x="1786" y="4156"/>
                  </a:cubicBezTo>
                  <a:cubicBezTo>
                    <a:pt x="1525" y="2876"/>
                    <a:pt x="1292" y="1626"/>
                    <a:pt x="1030" y="346"/>
                  </a:cubicBezTo>
                  <a:cubicBezTo>
                    <a:pt x="984" y="106"/>
                    <a:pt x="808" y="0"/>
                    <a:pt x="61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a:off x="2801600" y="1378000"/>
              <a:ext cx="916800" cy="916075"/>
            </a:xfrm>
            <a:custGeom>
              <a:avLst/>
              <a:gdLst/>
              <a:ahLst/>
              <a:cxnLst/>
              <a:rect l="l" t="t" r="r" b="b"/>
              <a:pathLst>
                <a:path w="36672" h="36643" extrusionOk="0">
                  <a:moveTo>
                    <a:pt x="18322" y="0"/>
                  </a:moveTo>
                  <a:cubicBezTo>
                    <a:pt x="8201" y="0"/>
                    <a:pt x="1" y="8201"/>
                    <a:pt x="1" y="18321"/>
                  </a:cubicBezTo>
                  <a:cubicBezTo>
                    <a:pt x="1" y="28442"/>
                    <a:pt x="8201" y="36642"/>
                    <a:pt x="18322" y="36642"/>
                  </a:cubicBezTo>
                  <a:cubicBezTo>
                    <a:pt x="28442" y="36642"/>
                    <a:pt x="36672" y="28442"/>
                    <a:pt x="36672" y="18321"/>
                  </a:cubicBezTo>
                  <a:cubicBezTo>
                    <a:pt x="36672" y="8201"/>
                    <a:pt x="28442" y="0"/>
                    <a:pt x="1832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a:off x="2852500" y="1428900"/>
              <a:ext cx="814300" cy="814275"/>
            </a:xfrm>
            <a:custGeom>
              <a:avLst/>
              <a:gdLst/>
              <a:ahLst/>
              <a:cxnLst/>
              <a:rect l="l" t="t" r="r" b="b"/>
              <a:pathLst>
                <a:path w="32572" h="32571" extrusionOk="0">
                  <a:moveTo>
                    <a:pt x="16286" y="0"/>
                  </a:moveTo>
                  <a:cubicBezTo>
                    <a:pt x="7300" y="0"/>
                    <a:pt x="0" y="7270"/>
                    <a:pt x="0" y="16285"/>
                  </a:cubicBezTo>
                  <a:cubicBezTo>
                    <a:pt x="0" y="25271"/>
                    <a:pt x="7300" y="32571"/>
                    <a:pt x="16286" y="32571"/>
                  </a:cubicBezTo>
                  <a:cubicBezTo>
                    <a:pt x="25301" y="32571"/>
                    <a:pt x="32571" y="25271"/>
                    <a:pt x="32571" y="16285"/>
                  </a:cubicBezTo>
                  <a:cubicBezTo>
                    <a:pt x="32571" y="7270"/>
                    <a:pt x="25301" y="0"/>
                    <a:pt x="16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a:off x="3423925" y="1732875"/>
              <a:ext cx="202150" cy="285350"/>
            </a:xfrm>
            <a:custGeom>
              <a:avLst/>
              <a:gdLst/>
              <a:ahLst/>
              <a:cxnLst/>
              <a:rect l="l" t="t" r="r" b="b"/>
              <a:pathLst>
                <a:path w="8086" h="11414" extrusionOk="0">
                  <a:moveTo>
                    <a:pt x="4084" y="0"/>
                  </a:moveTo>
                  <a:cubicBezTo>
                    <a:pt x="3836" y="0"/>
                    <a:pt x="3588" y="55"/>
                    <a:pt x="3345" y="171"/>
                  </a:cubicBezTo>
                  <a:cubicBezTo>
                    <a:pt x="1920" y="840"/>
                    <a:pt x="2124" y="2643"/>
                    <a:pt x="2909" y="4010"/>
                  </a:cubicBezTo>
                  <a:cubicBezTo>
                    <a:pt x="3694" y="5406"/>
                    <a:pt x="3084" y="6511"/>
                    <a:pt x="2240" y="7413"/>
                  </a:cubicBezTo>
                  <a:cubicBezTo>
                    <a:pt x="1368" y="8285"/>
                    <a:pt x="1" y="9972"/>
                    <a:pt x="1804" y="11164"/>
                  </a:cubicBezTo>
                  <a:cubicBezTo>
                    <a:pt x="2008" y="11307"/>
                    <a:pt x="2326" y="11414"/>
                    <a:pt x="2737" y="11414"/>
                  </a:cubicBezTo>
                  <a:cubicBezTo>
                    <a:pt x="3499" y="11414"/>
                    <a:pt x="4580" y="11046"/>
                    <a:pt x="5846" y="9855"/>
                  </a:cubicBezTo>
                  <a:cubicBezTo>
                    <a:pt x="7766" y="8052"/>
                    <a:pt x="8086" y="5639"/>
                    <a:pt x="7271" y="3312"/>
                  </a:cubicBezTo>
                  <a:cubicBezTo>
                    <a:pt x="6593" y="1373"/>
                    <a:pt x="5328" y="0"/>
                    <a:pt x="408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a:off x="3454475" y="1766700"/>
              <a:ext cx="154150" cy="218225"/>
            </a:xfrm>
            <a:custGeom>
              <a:avLst/>
              <a:gdLst/>
              <a:ahLst/>
              <a:cxnLst/>
              <a:rect l="l" t="t" r="r" b="b"/>
              <a:pathLst>
                <a:path w="6166" h="8729" extrusionOk="0">
                  <a:moveTo>
                    <a:pt x="3101" y="1"/>
                  </a:moveTo>
                  <a:cubicBezTo>
                    <a:pt x="2917" y="1"/>
                    <a:pt x="2736" y="41"/>
                    <a:pt x="2560" y="127"/>
                  </a:cubicBezTo>
                  <a:cubicBezTo>
                    <a:pt x="1454" y="650"/>
                    <a:pt x="1600" y="2017"/>
                    <a:pt x="2211" y="3093"/>
                  </a:cubicBezTo>
                  <a:cubicBezTo>
                    <a:pt x="2821" y="4140"/>
                    <a:pt x="2356" y="4984"/>
                    <a:pt x="1687" y="5652"/>
                  </a:cubicBezTo>
                  <a:cubicBezTo>
                    <a:pt x="1018" y="6350"/>
                    <a:pt x="0" y="7630"/>
                    <a:pt x="1367" y="8531"/>
                  </a:cubicBezTo>
                  <a:cubicBezTo>
                    <a:pt x="1521" y="8644"/>
                    <a:pt x="1762" y="8728"/>
                    <a:pt x="2076" y="8728"/>
                  </a:cubicBezTo>
                  <a:cubicBezTo>
                    <a:pt x="2651" y="8728"/>
                    <a:pt x="3471" y="8446"/>
                    <a:pt x="4450" y="7543"/>
                  </a:cubicBezTo>
                  <a:cubicBezTo>
                    <a:pt x="5933" y="6147"/>
                    <a:pt x="6166" y="4315"/>
                    <a:pt x="5526" y="2541"/>
                  </a:cubicBezTo>
                  <a:cubicBezTo>
                    <a:pt x="5015" y="1057"/>
                    <a:pt x="4037" y="1"/>
                    <a:pt x="310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p:nvPr/>
          </p:nvSpPr>
          <p:spPr>
            <a:xfrm>
              <a:off x="3058975" y="1964350"/>
              <a:ext cx="339550" cy="236125"/>
            </a:xfrm>
            <a:custGeom>
              <a:avLst/>
              <a:gdLst/>
              <a:ahLst/>
              <a:cxnLst/>
              <a:rect l="l" t="t" r="r" b="b"/>
              <a:pathLst>
                <a:path w="13582" h="9445" extrusionOk="0">
                  <a:moveTo>
                    <a:pt x="2154" y="1"/>
                  </a:moveTo>
                  <a:cubicBezTo>
                    <a:pt x="2043" y="1"/>
                    <a:pt x="1916" y="124"/>
                    <a:pt x="1978" y="247"/>
                  </a:cubicBezTo>
                  <a:cubicBezTo>
                    <a:pt x="2152" y="596"/>
                    <a:pt x="2298" y="916"/>
                    <a:pt x="2472" y="1265"/>
                  </a:cubicBezTo>
                  <a:cubicBezTo>
                    <a:pt x="2240" y="1323"/>
                    <a:pt x="2036" y="1440"/>
                    <a:pt x="1803" y="1614"/>
                  </a:cubicBezTo>
                  <a:cubicBezTo>
                    <a:pt x="1629" y="1382"/>
                    <a:pt x="1425" y="1149"/>
                    <a:pt x="1222" y="916"/>
                  </a:cubicBezTo>
                  <a:cubicBezTo>
                    <a:pt x="1164" y="858"/>
                    <a:pt x="1134" y="800"/>
                    <a:pt x="1076" y="742"/>
                  </a:cubicBezTo>
                  <a:cubicBezTo>
                    <a:pt x="1050" y="702"/>
                    <a:pt x="1012" y="687"/>
                    <a:pt x="973" y="687"/>
                  </a:cubicBezTo>
                  <a:cubicBezTo>
                    <a:pt x="925" y="687"/>
                    <a:pt x="876" y="710"/>
                    <a:pt x="844" y="742"/>
                  </a:cubicBezTo>
                  <a:cubicBezTo>
                    <a:pt x="786" y="800"/>
                    <a:pt x="786" y="887"/>
                    <a:pt x="844" y="974"/>
                  </a:cubicBezTo>
                  <a:cubicBezTo>
                    <a:pt x="1105" y="1236"/>
                    <a:pt x="1338" y="1527"/>
                    <a:pt x="1600" y="1818"/>
                  </a:cubicBezTo>
                  <a:cubicBezTo>
                    <a:pt x="1542" y="1876"/>
                    <a:pt x="1483" y="1934"/>
                    <a:pt x="1425" y="2021"/>
                  </a:cubicBezTo>
                  <a:cubicBezTo>
                    <a:pt x="1367" y="2079"/>
                    <a:pt x="1309" y="2196"/>
                    <a:pt x="1251" y="2283"/>
                  </a:cubicBezTo>
                  <a:cubicBezTo>
                    <a:pt x="1047" y="2167"/>
                    <a:pt x="815" y="2079"/>
                    <a:pt x="582" y="1963"/>
                  </a:cubicBezTo>
                  <a:cubicBezTo>
                    <a:pt x="553" y="1934"/>
                    <a:pt x="495" y="1905"/>
                    <a:pt x="437" y="1876"/>
                  </a:cubicBezTo>
                  <a:cubicBezTo>
                    <a:pt x="413" y="1868"/>
                    <a:pt x="390" y="1864"/>
                    <a:pt x="368" y="1864"/>
                  </a:cubicBezTo>
                  <a:cubicBezTo>
                    <a:pt x="307" y="1864"/>
                    <a:pt x="254" y="1891"/>
                    <a:pt x="233" y="1934"/>
                  </a:cubicBezTo>
                  <a:cubicBezTo>
                    <a:pt x="175" y="2021"/>
                    <a:pt x="204" y="2109"/>
                    <a:pt x="291" y="2167"/>
                  </a:cubicBezTo>
                  <a:cubicBezTo>
                    <a:pt x="582" y="2312"/>
                    <a:pt x="873" y="2457"/>
                    <a:pt x="1164" y="2603"/>
                  </a:cubicBezTo>
                  <a:cubicBezTo>
                    <a:pt x="1105" y="2806"/>
                    <a:pt x="1105" y="3068"/>
                    <a:pt x="1134" y="3359"/>
                  </a:cubicBezTo>
                  <a:cubicBezTo>
                    <a:pt x="902" y="3330"/>
                    <a:pt x="669" y="3301"/>
                    <a:pt x="437" y="3243"/>
                  </a:cubicBezTo>
                  <a:lnTo>
                    <a:pt x="204" y="3214"/>
                  </a:lnTo>
                  <a:cubicBezTo>
                    <a:pt x="188" y="3208"/>
                    <a:pt x="173" y="3206"/>
                    <a:pt x="158" y="3206"/>
                  </a:cubicBezTo>
                  <a:cubicBezTo>
                    <a:pt x="88" y="3206"/>
                    <a:pt x="29" y="3258"/>
                    <a:pt x="29" y="3330"/>
                  </a:cubicBezTo>
                  <a:cubicBezTo>
                    <a:pt x="0" y="3388"/>
                    <a:pt x="58" y="3504"/>
                    <a:pt x="117" y="3504"/>
                  </a:cubicBezTo>
                  <a:cubicBezTo>
                    <a:pt x="466" y="3563"/>
                    <a:pt x="815" y="3650"/>
                    <a:pt x="1164" y="3708"/>
                  </a:cubicBezTo>
                  <a:cubicBezTo>
                    <a:pt x="1251" y="3999"/>
                    <a:pt x="1367" y="4348"/>
                    <a:pt x="1542" y="4726"/>
                  </a:cubicBezTo>
                  <a:cubicBezTo>
                    <a:pt x="1309" y="4784"/>
                    <a:pt x="1076" y="4871"/>
                    <a:pt x="844" y="4958"/>
                  </a:cubicBezTo>
                  <a:cubicBezTo>
                    <a:pt x="786" y="4988"/>
                    <a:pt x="727" y="5017"/>
                    <a:pt x="640" y="5017"/>
                  </a:cubicBezTo>
                  <a:cubicBezTo>
                    <a:pt x="582" y="5046"/>
                    <a:pt x="524" y="5133"/>
                    <a:pt x="553" y="5220"/>
                  </a:cubicBezTo>
                  <a:cubicBezTo>
                    <a:pt x="553" y="5292"/>
                    <a:pt x="612" y="5344"/>
                    <a:pt x="681" y="5344"/>
                  </a:cubicBezTo>
                  <a:cubicBezTo>
                    <a:pt x="696" y="5344"/>
                    <a:pt x="712" y="5342"/>
                    <a:pt x="727" y="5336"/>
                  </a:cubicBezTo>
                  <a:cubicBezTo>
                    <a:pt x="1047" y="5220"/>
                    <a:pt x="1367" y="5104"/>
                    <a:pt x="1687" y="5017"/>
                  </a:cubicBezTo>
                  <a:cubicBezTo>
                    <a:pt x="1832" y="5278"/>
                    <a:pt x="2007" y="5540"/>
                    <a:pt x="2240" y="5831"/>
                  </a:cubicBezTo>
                  <a:cubicBezTo>
                    <a:pt x="2065" y="5976"/>
                    <a:pt x="1891" y="6093"/>
                    <a:pt x="1745" y="6238"/>
                  </a:cubicBezTo>
                  <a:cubicBezTo>
                    <a:pt x="1687" y="6296"/>
                    <a:pt x="1600" y="6325"/>
                    <a:pt x="1542" y="6383"/>
                  </a:cubicBezTo>
                  <a:cubicBezTo>
                    <a:pt x="1483" y="6442"/>
                    <a:pt x="1483" y="6558"/>
                    <a:pt x="1542" y="6616"/>
                  </a:cubicBezTo>
                  <a:cubicBezTo>
                    <a:pt x="1578" y="6641"/>
                    <a:pt x="1615" y="6650"/>
                    <a:pt x="1650" y="6650"/>
                  </a:cubicBezTo>
                  <a:cubicBezTo>
                    <a:pt x="1697" y="6650"/>
                    <a:pt x="1741" y="6633"/>
                    <a:pt x="1774" y="6616"/>
                  </a:cubicBezTo>
                  <a:cubicBezTo>
                    <a:pt x="1978" y="6442"/>
                    <a:pt x="2210" y="6267"/>
                    <a:pt x="2414" y="6093"/>
                  </a:cubicBezTo>
                  <a:cubicBezTo>
                    <a:pt x="2443" y="6093"/>
                    <a:pt x="2443" y="6122"/>
                    <a:pt x="2443" y="6122"/>
                  </a:cubicBezTo>
                  <a:cubicBezTo>
                    <a:pt x="2734" y="6471"/>
                    <a:pt x="3054" y="6761"/>
                    <a:pt x="3345" y="7023"/>
                  </a:cubicBezTo>
                  <a:cubicBezTo>
                    <a:pt x="3257" y="7198"/>
                    <a:pt x="3141" y="7372"/>
                    <a:pt x="3025" y="7547"/>
                  </a:cubicBezTo>
                  <a:lnTo>
                    <a:pt x="2879" y="7750"/>
                  </a:lnTo>
                  <a:cubicBezTo>
                    <a:pt x="2798" y="7852"/>
                    <a:pt x="2917" y="7969"/>
                    <a:pt x="3035" y="7969"/>
                  </a:cubicBezTo>
                  <a:cubicBezTo>
                    <a:pt x="3085" y="7969"/>
                    <a:pt x="3135" y="7948"/>
                    <a:pt x="3170" y="7896"/>
                  </a:cubicBezTo>
                  <a:cubicBezTo>
                    <a:pt x="3316" y="7663"/>
                    <a:pt x="3461" y="7459"/>
                    <a:pt x="3606" y="7227"/>
                  </a:cubicBezTo>
                  <a:cubicBezTo>
                    <a:pt x="4014" y="7518"/>
                    <a:pt x="4421" y="7721"/>
                    <a:pt x="4857" y="7896"/>
                  </a:cubicBezTo>
                  <a:cubicBezTo>
                    <a:pt x="4741" y="8070"/>
                    <a:pt x="4653" y="8245"/>
                    <a:pt x="4566" y="8448"/>
                  </a:cubicBezTo>
                  <a:cubicBezTo>
                    <a:pt x="4537" y="8506"/>
                    <a:pt x="4508" y="8594"/>
                    <a:pt x="4450" y="8681"/>
                  </a:cubicBezTo>
                  <a:cubicBezTo>
                    <a:pt x="4390" y="8799"/>
                    <a:pt x="4506" y="8918"/>
                    <a:pt x="4613" y="8918"/>
                  </a:cubicBezTo>
                  <a:cubicBezTo>
                    <a:pt x="4664" y="8918"/>
                    <a:pt x="4713" y="8891"/>
                    <a:pt x="4741" y="8826"/>
                  </a:cubicBezTo>
                  <a:cubicBezTo>
                    <a:pt x="4857" y="8564"/>
                    <a:pt x="5002" y="8274"/>
                    <a:pt x="5148" y="8012"/>
                  </a:cubicBezTo>
                  <a:cubicBezTo>
                    <a:pt x="5555" y="8128"/>
                    <a:pt x="5962" y="8216"/>
                    <a:pt x="6398" y="8245"/>
                  </a:cubicBezTo>
                  <a:cubicBezTo>
                    <a:pt x="6340" y="8506"/>
                    <a:pt x="6282" y="8768"/>
                    <a:pt x="6224" y="9001"/>
                  </a:cubicBezTo>
                  <a:lnTo>
                    <a:pt x="6195" y="9233"/>
                  </a:lnTo>
                  <a:cubicBezTo>
                    <a:pt x="6165" y="9321"/>
                    <a:pt x="6224" y="9408"/>
                    <a:pt x="6311" y="9437"/>
                  </a:cubicBezTo>
                  <a:cubicBezTo>
                    <a:pt x="6321" y="9442"/>
                    <a:pt x="6333" y="9444"/>
                    <a:pt x="6346" y="9444"/>
                  </a:cubicBezTo>
                  <a:cubicBezTo>
                    <a:pt x="6407" y="9444"/>
                    <a:pt x="6485" y="9392"/>
                    <a:pt x="6485" y="9321"/>
                  </a:cubicBezTo>
                  <a:cubicBezTo>
                    <a:pt x="6573" y="8972"/>
                    <a:pt x="6631" y="8623"/>
                    <a:pt x="6718" y="8274"/>
                  </a:cubicBezTo>
                  <a:cubicBezTo>
                    <a:pt x="7212" y="8274"/>
                    <a:pt x="7736" y="8245"/>
                    <a:pt x="8259" y="8128"/>
                  </a:cubicBezTo>
                  <a:cubicBezTo>
                    <a:pt x="8288" y="8332"/>
                    <a:pt x="8317" y="8564"/>
                    <a:pt x="8347" y="8768"/>
                  </a:cubicBezTo>
                  <a:cubicBezTo>
                    <a:pt x="8347" y="8826"/>
                    <a:pt x="8347" y="8913"/>
                    <a:pt x="8376" y="9001"/>
                  </a:cubicBezTo>
                  <a:cubicBezTo>
                    <a:pt x="8376" y="9059"/>
                    <a:pt x="8434" y="9146"/>
                    <a:pt x="8521" y="9146"/>
                  </a:cubicBezTo>
                  <a:cubicBezTo>
                    <a:pt x="8608" y="9146"/>
                    <a:pt x="8696" y="9059"/>
                    <a:pt x="8696" y="9001"/>
                  </a:cubicBezTo>
                  <a:cubicBezTo>
                    <a:pt x="8637" y="8681"/>
                    <a:pt x="8608" y="8390"/>
                    <a:pt x="8550" y="8070"/>
                  </a:cubicBezTo>
                  <a:cubicBezTo>
                    <a:pt x="8666" y="8041"/>
                    <a:pt x="8783" y="8012"/>
                    <a:pt x="8899" y="7983"/>
                  </a:cubicBezTo>
                  <a:cubicBezTo>
                    <a:pt x="9277" y="7896"/>
                    <a:pt x="9655" y="7750"/>
                    <a:pt x="9975" y="7605"/>
                  </a:cubicBezTo>
                  <a:cubicBezTo>
                    <a:pt x="10062" y="7808"/>
                    <a:pt x="10150" y="8012"/>
                    <a:pt x="10237" y="8245"/>
                  </a:cubicBezTo>
                  <a:cubicBezTo>
                    <a:pt x="10266" y="8303"/>
                    <a:pt x="10295" y="8390"/>
                    <a:pt x="10353" y="8448"/>
                  </a:cubicBezTo>
                  <a:cubicBezTo>
                    <a:pt x="10377" y="8520"/>
                    <a:pt x="10421" y="8572"/>
                    <a:pt x="10484" y="8572"/>
                  </a:cubicBezTo>
                  <a:cubicBezTo>
                    <a:pt x="10498" y="8572"/>
                    <a:pt x="10512" y="8570"/>
                    <a:pt x="10528" y="8564"/>
                  </a:cubicBezTo>
                  <a:cubicBezTo>
                    <a:pt x="10615" y="8535"/>
                    <a:pt x="10673" y="8448"/>
                    <a:pt x="10644" y="8361"/>
                  </a:cubicBezTo>
                  <a:cubicBezTo>
                    <a:pt x="10528" y="8070"/>
                    <a:pt x="10411" y="7779"/>
                    <a:pt x="10266" y="7459"/>
                  </a:cubicBezTo>
                  <a:cubicBezTo>
                    <a:pt x="10760" y="7227"/>
                    <a:pt x="11167" y="6936"/>
                    <a:pt x="11516" y="6616"/>
                  </a:cubicBezTo>
                  <a:cubicBezTo>
                    <a:pt x="11778" y="6791"/>
                    <a:pt x="12040" y="6994"/>
                    <a:pt x="12331" y="7169"/>
                  </a:cubicBezTo>
                  <a:cubicBezTo>
                    <a:pt x="12389" y="7198"/>
                    <a:pt x="12476" y="7256"/>
                    <a:pt x="12534" y="7314"/>
                  </a:cubicBezTo>
                  <a:cubicBezTo>
                    <a:pt x="12562" y="7333"/>
                    <a:pt x="12590" y="7341"/>
                    <a:pt x="12615" y="7341"/>
                  </a:cubicBezTo>
                  <a:cubicBezTo>
                    <a:pt x="12747" y="7341"/>
                    <a:pt x="12826" y="7121"/>
                    <a:pt x="12680" y="7023"/>
                  </a:cubicBezTo>
                  <a:cubicBezTo>
                    <a:pt x="12389" y="6820"/>
                    <a:pt x="12069" y="6616"/>
                    <a:pt x="11749" y="6412"/>
                  </a:cubicBezTo>
                  <a:cubicBezTo>
                    <a:pt x="12069" y="6064"/>
                    <a:pt x="12273" y="5715"/>
                    <a:pt x="12360" y="5336"/>
                  </a:cubicBezTo>
                  <a:cubicBezTo>
                    <a:pt x="12621" y="5336"/>
                    <a:pt x="12883" y="5307"/>
                    <a:pt x="13145" y="5307"/>
                  </a:cubicBezTo>
                  <a:lnTo>
                    <a:pt x="13378" y="5278"/>
                  </a:lnTo>
                  <a:cubicBezTo>
                    <a:pt x="13581" y="5278"/>
                    <a:pt x="13581" y="4958"/>
                    <a:pt x="13378" y="4958"/>
                  </a:cubicBezTo>
                  <a:cubicBezTo>
                    <a:pt x="13058" y="4988"/>
                    <a:pt x="12738" y="5017"/>
                    <a:pt x="12418" y="5017"/>
                  </a:cubicBezTo>
                  <a:cubicBezTo>
                    <a:pt x="12418" y="4784"/>
                    <a:pt x="12389" y="4551"/>
                    <a:pt x="12302" y="4290"/>
                  </a:cubicBezTo>
                  <a:cubicBezTo>
                    <a:pt x="12302" y="4290"/>
                    <a:pt x="12273" y="4261"/>
                    <a:pt x="12273" y="4261"/>
                  </a:cubicBezTo>
                  <a:cubicBezTo>
                    <a:pt x="12592" y="4115"/>
                    <a:pt x="12912" y="3970"/>
                    <a:pt x="13232" y="3824"/>
                  </a:cubicBezTo>
                  <a:cubicBezTo>
                    <a:pt x="13319" y="3795"/>
                    <a:pt x="13407" y="3766"/>
                    <a:pt x="13465" y="3708"/>
                  </a:cubicBezTo>
                  <a:cubicBezTo>
                    <a:pt x="13552" y="3679"/>
                    <a:pt x="13581" y="3563"/>
                    <a:pt x="13523" y="3504"/>
                  </a:cubicBezTo>
                  <a:cubicBezTo>
                    <a:pt x="13505" y="3449"/>
                    <a:pt x="13463" y="3429"/>
                    <a:pt x="13412" y="3429"/>
                  </a:cubicBezTo>
                  <a:cubicBezTo>
                    <a:pt x="13383" y="3429"/>
                    <a:pt x="13351" y="3436"/>
                    <a:pt x="13319" y="3446"/>
                  </a:cubicBezTo>
                  <a:lnTo>
                    <a:pt x="12127" y="3970"/>
                  </a:lnTo>
                  <a:cubicBezTo>
                    <a:pt x="11924" y="3650"/>
                    <a:pt x="11662" y="3446"/>
                    <a:pt x="11371" y="3301"/>
                  </a:cubicBezTo>
                  <a:cubicBezTo>
                    <a:pt x="11545" y="3010"/>
                    <a:pt x="11749" y="2690"/>
                    <a:pt x="11924" y="2399"/>
                  </a:cubicBezTo>
                  <a:cubicBezTo>
                    <a:pt x="11982" y="2312"/>
                    <a:pt x="12011" y="2254"/>
                    <a:pt x="12069" y="2167"/>
                  </a:cubicBezTo>
                  <a:cubicBezTo>
                    <a:pt x="12151" y="2043"/>
                    <a:pt x="12030" y="1920"/>
                    <a:pt x="11911" y="1920"/>
                  </a:cubicBezTo>
                  <a:cubicBezTo>
                    <a:pt x="11861" y="1920"/>
                    <a:pt x="11812" y="1941"/>
                    <a:pt x="11778" y="1992"/>
                  </a:cubicBezTo>
                  <a:cubicBezTo>
                    <a:pt x="11545" y="2399"/>
                    <a:pt x="11313" y="2806"/>
                    <a:pt x="11051" y="3214"/>
                  </a:cubicBezTo>
                  <a:cubicBezTo>
                    <a:pt x="10818" y="3126"/>
                    <a:pt x="10586" y="3126"/>
                    <a:pt x="10324" y="3126"/>
                  </a:cubicBezTo>
                  <a:cubicBezTo>
                    <a:pt x="10324" y="2836"/>
                    <a:pt x="10324" y="2516"/>
                    <a:pt x="10324" y="2225"/>
                  </a:cubicBezTo>
                  <a:lnTo>
                    <a:pt x="10324" y="1992"/>
                  </a:lnTo>
                  <a:cubicBezTo>
                    <a:pt x="10310" y="1890"/>
                    <a:pt x="10230" y="1840"/>
                    <a:pt x="10153" y="1840"/>
                  </a:cubicBezTo>
                  <a:cubicBezTo>
                    <a:pt x="10077" y="1840"/>
                    <a:pt x="10004" y="1890"/>
                    <a:pt x="10004" y="1992"/>
                  </a:cubicBezTo>
                  <a:lnTo>
                    <a:pt x="10004" y="3155"/>
                  </a:lnTo>
                  <a:cubicBezTo>
                    <a:pt x="9597" y="3185"/>
                    <a:pt x="9190" y="3301"/>
                    <a:pt x="8812" y="3446"/>
                  </a:cubicBezTo>
                  <a:cubicBezTo>
                    <a:pt x="8783" y="3214"/>
                    <a:pt x="8754" y="2952"/>
                    <a:pt x="8696" y="2719"/>
                  </a:cubicBezTo>
                  <a:cubicBezTo>
                    <a:pt x="8696" y="2632"/>
                    <a:pt x="8696" y="2545"/>
                    <a:pt x="8666" y="2457"/>
                  </a:cubicBezTo>
                  <a:cubicBezTo>
                    <a:pt x="8666" y="2370"/>
                    <a:pt x="8608" y="2312"/>
                    <a:pt x="8521" y="2312"/>
                  </a:cubicBezTo>
                  <a:cubicBezTo>
                    <a:pt x="8434" y="2312"/>
                    <a:pt x="8347" y="2370"/>
                    <a:pt x="8347" y="2457"/>
                  </a:cubicBezTo>
                  <a:cubicBezTo>
                    <a:pt x="8405" y="2836"/>
                    <a:pt x="8463" y="3214"/>
                    <a:pt x="8492" y="3592"/>
                  </a:cubicBezTo>
                  <a:lnTo>
                    <a:pt x="8463" y="3592"/>
                  </a:lnTo>
                  <a:cubicBezTo>
                    <a:pt x="8085" y="3795"/>
                    <a:pt x="7707" y="3882"/>
                    <a:pt x="7358" y="3882"/>
                  </a:cubicBezTo>
                  <a:cubicBezTo>
                    <a:pt x="7416" y="3592"/>
                    <a:pt x="7503" y="3330"/>
                    <a:pt x="7561" y="3039"/>
                  </a:cubicBezTo>
                  <a:lnTo>
                    <a:pt x="7620" y="2806"/>
                  </a:lnTo>
                  <a:cubicBezTo>
                    <a:pt x="7655" y="2684"/>
                    <a:pt x="7563" y="2603"/>
                    <a:pt x="7472" y="2603"/>
                  </a:cubicBezTo>
                  <a:cubicBezTo>
                    <a:pt x="7412" y="2603"/>
                    <a:pt x="7352" y="2638"/>
                    <a:pt x="7329" y="2719"/>
                  </a:cubicBezTo>
                  <a:cubicBezTo>
                    <a:pt x="7241" y="3097"/>
                    <a:pt x="7125" y="3475"/>
                    <a:pt x="7038" y="3853"/>
                  </a:cubicBezTo>
                  <a:cubicBezTo>
                    <a:pt x="6602" y="3795"/>
                    <a:pt x="6224" y="3621"/>
                    <a:pt x="5875" y="3359"/>
                  </a:cubicBezTo>
                  <a:cubicBezTo>
                    <a:pt x="6020" y="3097"/>
                    <a:pt x="6165" y="2836"/>
                    <a:pt x="6340" y="2574"/>
                  </a:cubicBezTo>
                  <a:cubicBezTo>
                    <a:pt x="6369" y="2487"/>
                    <a:pt x="6427" y="2428"/>
                    <a:pt x="6456" y="2341"/>
                  </a:cubicBezTo>
                  <a:cubicBezTo>
                    <a:pt x="6536" y="2222"/>
                    <a:pt x="6426" y="2117"/>
                    <a:pt x="6320" y="2117"/>
                  </a:cubicBezTo>
                  <a:cubicBezTo>
                    <a:pt x="6271" y="2117"/>
                    <a:pt x="6222" y="2140"/>
                    <a:pt x="6195" y="2196"/>
                  </a:cubicBezTo>
                  <a:cubicBezTo>
                    <a:pt x="5991" y="2516"/>
                    <a:pt x="5817" y="2836"/>
                    <a:pt x="5613" y="3155"/>
                  </a:cubicBezTo>
                  <a:cubicBezTo>
                    <a:pt x="5438" y="3010"/>
                    <a:pt x="5293" y="2865"/>
                    <a:pt x="5148" y="2690"/>
                  </a:cubicBezTo>
                  <a:cubicBezTo>
                    <a:pt x="5031" y="2545"/>
                    <a:pt x="4886" y="2399"/>
                    <a:pt x="4741" y="2254"/>
                  </a:cubicBezTo>
                  <a:cubicBezTo>
                    <a:pt x="4857" y="2050"/>
                    <a:pt x="5002" y="1847"/>
                    <a:pt x="5119" y="1643"/>
                  </a:cubicBezTo>
                  <a:lnTo>
                    <a:pt x="5235" y="1469"/>
                  </a:lnTo>
                  <a:cubicBezTo>
                    <a:pt x="5294" y="1350"/>
                    <a:pt x="5192" y="1245"/>
                    <a:pt x="5084" y="1245"/>
                  </a:cubicBezTo>
                  <a:cubicBezTo>
                    <a:pt x="5033" y="1245"/>
                    <a:pt x="4981" y="1268"/>
                    <a:pt x="4944" y="1323"/>
                  </a:cubicBezTo>
                  <a:lnTo>
                    <a:pt x="4508" y="2050"/>
                  </a:lnTo>
                  <a:cubicBezTo>
                    <a:pt x="4275" y="1847"/>
                    <a:pt x="4043" y="1672"/>
                    <a:pt x="3781" y="1527"/>
                  </a:cubicBezTo>
                  <a:cubicBezTo>
                    <a:pt x="3810" y="1207"/>
                    <a:pt x="3839" y="887"/>
                    <a:pt x="3868" y="596"/>
                  </a:cubicBezTo>
                  <a:cubicBezTo>
                    <a:pt x="3868" y="509"/>
                    <a:pt x="3868" y="422"/>
                    <a:pt x="3868" y="364"/>
                  </a:cubicBezTo>
                  <a:cubicBezTo>
                    <a:pt x="3868" y="276"/>
                    <a:pt x="3810" y="189"/>
                    <a:pt x="3723" y="189"/>
                  </a:cubicBezTo>
                  <a:cubicBezTo>
                    <a:pt x="3635" y="189"/>
                    <a:pt x="3577" y="276"/>
                    <a:pt x="3548" y="364"/>
                  </a:cubicBezTo>
                  <a:cubicBezTo>
                    <a:pt x="3519" y="684"/>
                    <a:pt x="3490" y="1033"/>
                    <a:pt x="3490" y="1382"/>
                  </a:cubicBezTo>
                  <a:cubicBezTo>
                    <a:pt x="3257" y="1294"/>
                    <a:pt x="3025" y="1236"/>
                    <a:pt x="2792" y="1236"/>
                  </a:cubicBezTo>
                  <a:cubicBezTo>
                    <a:pt x="2676" y="945"/>
                    <a:pt x="2530" y="654"/>
                    <a:pt x="2385" y="335"/>
                  </a:cubicBezTo>
                  <a:cubicBezTo>
                    <a:pt x="2327" y="247"/>
                    <a:pt x="2298" y="160"/>
                    <a:pt x="2269" y="73"/>
                  </a:cubicBezTo>
                  <a:cubicBezTo>
                    <a:pt x="2243" y="22"/>
                    <a:pt x="2200" y="1"/>
                    <a:pt x="215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9"/>
            <p:cNvSpPr/>
            <p:nvPr/>
          </p:nvSpPr>
          <p:spPr>
            <a:xfrm>
              <a:off x="3106950" y="2020450"/>
              <a:ext cx="239225" cy="138950"/>
            </a:xfrm>
            <a:custGeom>
              <a:avLst/>
              <a:gdLst/>
              <a:ahLst/>
              <a:cxnLst/>
              <a:rect l="l" t="t" r="r" b="b"/>
              <a:pathLst>
                <a:path w="9569" h="5558" extrusionOk="0">
                  <a:moveTo>
                    <a:pt x="1591" y="0"/>
                  </a:moveTo>
                  <a:cubicBezTo>
                    <a:pt x="1223" y="0"/>
                    <a:pt x="847" y="170"/>
                    <a:pt x="495" y="621"/>
                  </a:cubicBezTo>
                  <a:cubicBezTo>
                    <a:pt x="175" y="1057"/>
                    <a:pt x="1" y="2249"/>
                    <a:pt x="1338" y="3878"/>
                  </a:cubicBezTo>
                  <a:cubicBezTo>
                    <a:pt x="2279" y="5048"/>
                    <a:pt x="3519" y="5557"/>
                    <a:pt x="4844" y="5557"/>
                  </a:cubicBezTo>
                  <a:cubicBezTo>
                    <a:pt x="5363" y="5557"/>
                    <a:pt x="5895" y="5479"/>
                    <a:pt x="6428" y="5332"/>
                  </a:cubicBezTo>
                  <a:cubicBezTo>
                    <a:pt x="8289" y="4808"/>
                    <a:pt x="9568" y="3587"/>
                    <a:pt x="9103" y="2424"/>
                  </a:cubicBezTo>
                  <a:cubicBezTo>
                    <a:pt x="8836" y="1756"/>
                    <a:pt x="8252" y="1490"/>
                    <a:pt x="7588" y="1490"/>
                  </a:cubicBezTo>
                  <a:cubicBezTo>
                    <a:pt x="7097" y="1490"/>
                    <a:pt x="6561" y="1636"/>
                    <a:pt x="6079" y="1871"/>
                  </a:cubicBezTo>
                  <a:cubicBezTo>
                    <a:pt x="5757" y="2028"/>
                    <a:pt x="5458" y="2096"/>
                    <a:pt x="5181" y="2096"/>
                  </a:cubicBezTo>
                  <a:cubicBezTo>
                    <a:pt x="4482" y="2096"/>
                    <a:pt x="3919" y="1665"/>
                    <a:pt x="3461" y="1144"/>
                  </a:cubicBezTo>
                  <a:cubicBezTo>
                    <a:pt x="3018" y="662"/>
                    <a:pt x="2318" y="0"/>
                    <a:pt x="159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9"/>
            <p:cNvSpPr/>
            <p:nvPr/>
          </p:nvSpPr>
          <p:spPr>
            <a:xfrm>
              <a:off x="3269800" y="1706600"/>
              <a:ext cx="177425" cy="168700"/>
            </a:xfrm>
            <a:custGeom>
              <a:avLst/>
              <a:gdLst/>
              <a:ahLst/>
              <a:cxnLst/>
              <a:rect l="l" t="t" r="r" b="b"/>
              <a:pathLst>
                <a:path w="7097" h="6748" extrusionOk="0">
                  <a:moveTo>
                    <a:pt x="3520" y="1"/>
                  </a:moveTo>
                  <a:cubicBezTo>
                    <a:pt x="1775" y="1"/>
                    <a:pt x="1" y="2240"/>
                    <a:pt x="1" y="3985"/>
                  </a:cubicBezTo>
                  <a:cubicBezTo>
                    <a:pt x="1" y="5759"/>
                    <a:pt x="1775" y="6748"/>
                    <a:pt x="3520" y="6748"/>
                  </a:cubicBezTo>
                  <a:cubicBezTo>
                    <a:pt x="5294" y="6748"/>
                    <a:pt x="7097" y="5323"/>
                    <a:pt x="7097" y="3549"/>
                  </a:cubicBezTo>
                  <a:cubicBezTo>
                    <a:pt x="7097" y="1804"/>
                    <a:pt x="5294" y="1"/>
                    <a:pt x="352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9"/>
            <p:cNvSpPr/>
            <p:nvPr/>
          </p:nvSpPr>
          <p:spPr>
            <a:xfrm>
              <a:off x="3290175" y="1725525"/>
              <a:ext cx="136700" cy="130875"/>
            </a:xfrm>
            <a:custGeom>
              <a:avLst/>
              <a:gdLst/>
              <a:ahLst/>
              <a:cxnLst/>
              <a:rect l="l" t="t" r="r" b="b"/>
              <a:pathLst>
                <a:path w="5468" h="5235" extrusionOk="0">
                  <a:moveTo>
                    <a:pt x="2705" y="0"/>
                  </a:moveTo>
                  <a:cubicBezTo>
                    <a:pt x="1367" y="0"/>
                    <a:pt x="0" y="1745"/>
                    <a:pt x="0" y="3083"/>
                  </a:cubicBezTo>
                  <a:cubicBezTo>
                    <a:pt x="0" y="4449"/>
                    <a:pt x="1367" y="5235"/>
                    <a:pt x="2705" y="5235"/>
                  </a:cubicBezTo>
                  <a:cubicBezTo>
                    <a:pt x="4071" y="5235"/>
                    <a:pt x="5467" y="4130"/>
                    <a:pt x="5467" y="2763"/>
                  </a:cubicBezTo>
                  <a:cubicBezTo>
                    <a:pt x="5467" y="1396"/>
                    <a:pt x="4071" y="0"/>
                    <a:pt x="270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9"/>
            <p:cNvSpPr/>
            <p:nvPr/>
          </p:nvSpPr>
          <p:spPr>
            <a:xfrm>
              <a:off x="3390500" y="1543650"/>
              <a:ext cx="151975" cy="136875"/>
            </a:xfrm>
            <a:custGeom>
              <a:avLst/>
              <a:gdLst/>
              <a:ahLst/>
              <a:cxnLst/>
              <a:rect l="l" t="t" r="r" b="b"/>
              <a:pathLst>
                <a:path w="6079" h="5475" extrusionOk="0">
                  <a:moveTo>
                    <a:pt x="2783" y="0"/>
                  </a:moveTo>
                  <a:cubicBezTo>
                    <a:pt x="2268" y="0"/>
                    <a:pt x="1768" y="123"/>
                    <a:pt x="1367" y="383"/>
                  </a:cubicBezTo>
                  <a:cubicBezTo>
                    <a:pt x="204" y="1168"/>
                    <a:pt x="0" y="3407"/>
                    <a:pt x="756" y="4571"/>
                  </a:cubicBezTo>
                  <a:cubicBezTo>
                    <a:pt x="1172" y="5202"/>
                    <a:pt x="1817" y="5475"/>
                    <a:pt x="2504" y="5475"/>
                  </a:cubicBezTo>
                  <a:cubicBezTo>
                    <a:pt x="3114" y="5475"/>
                    <a:pt x="3757" y="5260"/>
                    <a:pt x="4304" y="4890"/>
                  </a:cubicBezTo>
                  <a:cubicBezTo>
                    <a:pt x="5497" y="4134"/>
                    <a:pt x="6078" y="2390"/>
                    <a:pt x="5293" y="1226"/>
                  </a:cubicBezTo>
                  <a:cubicBezTo>
                    <a:pt x="4797" y="444"/>
                    <a:pt x="3764" y="0"/>
                    <a:pt x="278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9"/>
            <p:cNvSpPr/>
            <p:nvPr/>
          </p:nvSpPr>
          <p:spPr>
            <a:xfrm>
              <a:off x="3406500" y="1558975"/>
              <a:ext cx="117075" cy="105175"/>
            </a:xfrm>
            <a:custGeom>
              <a:avLst/>
              <a:gdLst/>
              <a:ahLst/>
              <a:cxnLst/>
              <a:rect l="l" t="t" r="r" b="b"/>
              <a:pathLst>
                <a:path w="4683" h="4207" extrusionOk="0">
                  <a:moveTo>
                    <a:pt x="2167" y="0"/>
                  </a:moveTo>
                  <a:cubicBezTo>
                    <a:pt x="1771" y="0"/>
                    <a:pt x="1386" y="94"/>
                    <a:pt x="1076" y="293"/>
                  </a:cubicBezTo>
                  <a:cubicBezTo>
                    <a:pt x="175" y="875"/>
                    <a:pt x="0" y="2620"/>
                    <a:pt x="611" y="3521"/>
                  </a:cubicBezTo>
                  <a:cubicBezTo>
                    <a:pt x="918" y="3998"/>
                    <a:pt x="1413" y="4207"/>
                    <a:pt x="1945" y="4207"/>
                  </a:cubicBezTo>
                  <a:cubicBezTo>
                    <a:pt x="2418" y="4207"/>
                    <a:pt x="2920" y="4042"/>
                    <a:pt x="3344" y="3754"/>
                  </a:cubicBezTo>
                  <a:cubicBezTo>
                    <a:pt x="4246" y="3172"/>
                    <a:pt x="4682" y="1835"/>
                    <a:pt x="4100" y="933"/>
                  </a:cubicBezTo>
                  <a:cubicBezTo>
                    <a:pt x="3719" y="341"/>
                    <a:pt x="2923" y="0"/>
                    <a:pt x="21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9"/>
            <p:cNvSpPr/>
            <p:nvPr/>
          </p:nvSpPr>
          <p:spPr>
            <a:xfrm>
              <a:off x="2899750" y="1740175"/>
              <a:ext cx="219600" cy="198100"/>
            </a:xfrm>
            <a:custGeom>
              <a:avLst/>
              <a:gdLst/>
              <a:ahLst/>
              <a:cxnLst/>
              <a:rect l="l" t="t" r="r" b="b"/>
              <a:pathLst>
                <a:path w="8784" h="7924" extrusionOk="0">
                  <a:moveTo>
                    <a:pt x="4049" y="0"/>
                  </a:moveTo>
                  <a:cubicBezTo>
                    <a:pt x="3296" y="0"/>
                    <a:pt x="2564" y="184"/>
                    <a:pt x="1978" y="577"/>
                  </a:cubicBezTo>
                  <a:cubicBezTo>
                    <a:pt x="262" y="1682"/>
                    <a:pt x="1" y="4939"/>
                    <a:pt x="1106" y="6655"/>
                  </a:cubicBezTo>
                  <a:cubicBezTo>
                    <a:pt x="1687" y="7543"/>
                    <a:pt x="2607" y="7923"/>
                    <a:pt x="3598" y="7923"/>
                  </a:cubicBezTo>
                  <a:cubicBezTo>
                    <a:pt x="4490" y="7923"/>
                    <a:pt x="5440" y="7615"/>
                    <a:pt x="6253" y="7091"/>
                  </a:cubicBezTo>
                  <a:cubicBezTo>
                    <a:pt x="7940" y="5986"/>
                    <a:pt x="8783" y="3456"/>
                    <a:pt x="7678" y="1770"/>
                  </a:cubicBezTo>
                  <a:cubicBezTo>
                    <a:pt x="6956" y="649"/>
                    <a:pt x="5466" y="0"/>
                    <a:pt x="404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2923025" y="1762150"/>
              <a:ext cx="170150" cy="152825"/>
            </a:xfrm>
            <a:custGeom>
              <a:avLst/>
              <a:gdLst/>
              <a:ahLst/>
              <a:cxnLst/>
              <a:rect l="l" t="t" r="r" b="b"/>
              <a:pathLst>
                <a:path w="6806" h="6113" extrusionOk="0">
                  <a:moveTo>
                    <a:pt x="3123" y="1"/>
                  </a:moveTo>
                  <a:cubicBezTo>
                    <a:pt x="2549" y="1"/>
                    <a:pt x="1991" y="136"/>
                    <a:pt x="1541" y="425"/>
                  </a:cubicBezTo>
                  <a:cubicBezTo>
                    <a:pt x="233" y="1298"/>
                    <a:pt x="0" y="3799"/>
                    <a:pt x="873" y="5107"/>
                  </a:cubicBezTo>
                  <a:cubicBezTo>
                    <a:pt x="1332" y="5812"/>
                    <a:pt x="2041" y="6113"/>
                    <a:pt x="2801" y="6113"/>
                  </a:cubicBezTo>
                  <a:cubicBezTo>
                    <a:pt x="3484" y="6113"/>
                    <a:pt x="4208" y="5869"/>
                    <a:pt x="4828" y="5456"/>
                  </a:cubicBezTo>
                  <a:cubicBezTo>
                    <a:pt x="6136" y="4613"/>
                    <a:pt x="6805" y="2665"/>
                    <a:pt x="5933" y="1356"/>
                  </a:cubicBezTo>
                  <a:cubicBezTo>
                    <a:pt x="5379" y="496"/>
                    <a:pt x="4223" y="1"/>
                    <a:pt x="312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3003725" y="1519150"/>
              <a:ext cx="220300" cy="198375"/>
            </a:xfrm>
            <a:custGeom>
              <a:avLst/>
              <a:gdLst/>
              <a:ahLst/>
              <a:cxnLst/>
              <a:rect l="l" t="t" r="r" b="b"/>
              <a:pathLst>
                <a:path w="8812" h="7935" extrusionOk="0">
                  <a:moveTo>
                    <a:pt x="4062" y="1"/>
                  </a:moveTo>
                  <a:cubicBezTo>
                    <a:pt x="3309" y="1"/>
                    <a:pt x="2573" y="184"/>
                    <a:pt x="1978" y="578"/>
                  </a:cubicBezTo>
                  <a:cubicBezTo>
                    <a:pt x="291" y="1683"/>
                    <a:pt x="0" y="4940"/>
                    <a:pt x="1105" y="6656"/>
                  </a:cubicBezTo>
                  <a:cubicBezTo>
                    <a:pt x="1705" y="7547"/>
                    <a:pt x="2637" y="7935"/>
                    <a:pt x="3633" y="7935"/>
                  </a:cubicBezTo>
                  <a:cubicBezTo>
                    <a:pt x="4520" y="7935"/>
                    <a:pt x="5457" y="7627"/>
                    <a:pt x="6253" y="7092"/>
                  </a:cubicBezTo>
                  <a:cubicBezTo>
                    <a:pt x="7968" y="5987"/>
                    <a:pt x="8812" y="3457"/>
                    <a:pt x="7678" y="1770"/>
                  </a:cubicBezTo>
                  <a:cubicBezTo>
                    <a:pt x="6956" y="650"/>
                    <a:pt x="5478" y="1"/>
                    <a:pt x="406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3045150" y="1557200"/>
              <a:ext cx="132350" cy="119125"/>
            </a:xfrm>
            <a:custGeom>
              <a:avLst/>
              <a:gdLst/>
              <a:ahLst/>
              <a:cxnLst/>
              <a:rect l="l" t="t" r="r" b="b"/>
              <a:pathLst>
                <a:path w="5294" h="4765" extrusionOk="0">
                  <a:moveTo>
                    <a:pt x="2421" y="0"/>
                  </a:moveTo>
                  <a:cubicBezTo>
                    <a:pt x="1975" y="0"/>
                    <a:pt x="1541" y="106"/>
                    <a:pt x="1193" y="335"/>
                  </a:cubicBezTo>
                  <a:cubicBezTo>
                    <a:pt x="175" y="1004"/>
                    <a:pt x="1" y="2982"/>
                    <a:pt x="670" y="3999"/>
                  </a:cubicBezTo>
                  <a:cubicBezTo>
                    <a:pt x="1022" y="4535"/>
                    <a:pt x="1575" y="4765"/>
                    <a:pt x="2168" y="4765"/>
                  </a:cubicBezTo>
                  <a:cubicBezTo>
                    <a:pt x="2703" y="4765"/>
                    <a:pt x="3270" y="4578"/>
                    <a:pt x="3752" y="4261"/>
                  </a:cubicBezTo>
                  <a:cubicBezTo>
                    <a:pt x="4770" y="3592"/>
                    <a:pt x="5294" y="2080"/>
                    <a:pt x="4625" y="1062"/>
                  </a:cubicBezTo>
                  <a:cubicBezTo>
                    <a:pt x="4185" y="393"/>
                    <a:pt x="3279" y="0"/>
                    <a:pt x="242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3055325" y="1547400"/>
              <a:ext cx="8025" cy="21825"/>
            </a:xfrm>
            <a:custGeom>
              <a:avLst/>
              <a:gdLst/>
              <a:ahLst/>
              <a:cxnLst/>
              <a:rect l="l" t="t" r="r" b="b"/>
              <a:pathLst>
                <a:path w="321" h="873" extrusionOk="0">
                  <a:moveTo>
                    <a:pt x="146" y="0"/>
                  </a:moveTo>
                  <a:cubicBezTo>
                    <a:pt x="59" y="0"/>
                    <a:pt x="1" y="204"/>
                    <a:pt x="1" y="436"/>
                  </a:cubicBezTo>
                  <a:cubicBezTo>
                    <a:pt x="1" y="669"/>
                    <a:pt x="59" y="873"/>
                    <a:pt x="146" y="873"/>
                  </a:cubicBezTo>
                  <a:cubicBezTo>
                    <a:pt x="263" y="873"/>
                    <a:pt x="321" y="669"/>
                    <a:pt x="321" y="436"/>
                  </a:cubicBezTo>
                  <a:cubicBezTo>
                    <a:pt x="321" y="204"/>
                    <a:pt x="263" y="0"/>
                    <a:pt x="14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9"/>
            <p:cNvSpPr/>
            <p:nvPr/>
          </p:nvSpPr>
          <p:spPr>
            <a:xfrm>
              <a:off x="3026975" y="1583200"/>
              <a:ext cx="21125" cy="12750"/>
            </a:xfrm>
            <a:custGeom>
              <a:avLst/>
              <a:gdLst/>
              <a:ahLst/>
              <a:cxnLst/>
              <a:rect l="l" t="t" r="r" b="b"/>
              <a:pathLst>
                <a:path w="845" h="510" extrusionOk="0">
                  <a:moveTo>
                    <a:pt x="658" y="1"/>
                  </a:moveTo>
                  <a:cubicBezTo>
                    <a:pt x="567" y="1"/>
                    <a:pt x="444" y="39"/>
                    <a:pt x="321" y="110"/>
                  </a:cubicBezTo>
                  <a:cubicBezTo>
                    <a:pt x="117" y="226"/>
                    <a:pt x="1" y="400"/>
                    <a:pt x="30" y="459"/>
                  </a:cubicBezTo>
                  <a:cubicBezTo>
                    <a:pt x="53" y="493"/>
                    <a:pt x="98" y="509"/>
                    <a:pt x="158" y="509"/>
                  </a:cubicBezTo>
                  <a:cubicBezTo>
                    <a:pt x="249" y="509"/>
                    <a:pt x="372" y="471"/>
                    <a:pt x="495" y="400"/>
                  </a:cubicBezTo>
                  <a:cubicBezTo>
                    <a:pt x="699" y="284"/>
                    <a:pt x="844" y="110"/>
                    <a:pt x="786" y="51"/>
                  </a:cubicBezTo>
                  <a:cubicBezTo>
                    <a:pt x="763" y="17"/>
                    <a:pt x="717" y="1"/>
                    <a:pt x="658"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9"/>
            <p:cNvSpPr/>
            <p:nvPr/>
          </p:nvSpPr>
          <p:spPr>
            <a:xfrm>
              <a:off x="3027700" y="1618350"/>
              <a:ext cx="19675" cy="15000"/>
            </a:xfrm>
            <a:custGeom>
              <a:avLst/>
              <a:gdLst/>
              <a:ahLst/>
              <a:cxnLst/>
              <a:rect l="l" t="t" r="r" b="b"/>
              <a:pathLst>
                <a:path w="787" h="600" extrusionOk="0">
                  <a:moveTo>
                    <a:pt x="148" y="0"/>
                  </a:moveTo>
                  <a:cubicBezTo>
                    <a:pt x="108" y="0"/>
                    <a:pt x="78" y="13"/>
                    <a:pt x="59" y="41"/>
                  </a:cubicBezTo>
                  <a:cubicBezTo>
                    <a:pt x="1" y="99"/>
                    <a:pt x="88" y="274"/>
                    <a:pt x="292" y="419"/>
                  </a:cubicBezTo>
                  <a:cubicBezTo>
                    <a:pt x="418" y="525"/>
                    <a:pt x="560" y="600"/>
                    <a:pt x="650" y="600"/>
                  </a:cubicBezTo>
                  <a:cubicBezTo>
                    <a:pt x="685" y="600"/>
                    <a:pt x="712" y="589"/>
                    <a:pt x="728" y="565"/>
                  </a:cubicBezTo>
                  <a:cubicBezTo>
                    <a:pt x="786" y="507"/>
                    <a:pt x="670" y="303"/>
                    <a:pt x="495" y="158"/>
                  </a:cubicBezTo>
                  <a:cubicBezTo>
                    <a:pt x="357" y="59"/>
                    <a:pt x="232" y="0"/>
                    <a:pt x="148"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3034975" y="1651350"/>
              <a:ext cx="8750" cy="21125"/>
            </a:xfrm>
            <a:custGeom>
              <a:avLst/>
              <a:gdLst/>
              <a:ahLst/>
              <a:cxnLst/>
              <a:rect l="l" t="t" r="r" b="b"/>
              <a:pathLst>
                <a:path w="350" h="845" extrusionOk="0">
                  <a:moveTo>
                    <a:pt x="175" y="1"/>
                  </a:moveTo>
                  <a:cubicBezTo>
                    <a:pt x="88" y="1"/>
                    <a:pt x="1" y="175"/>
                    <a:pt x="1" y="437"/>
                  </a:cubicBezTo>
                  <a:cubicBezTo>
                    <a:pt x="1" y="670"/>
                    <a:pt x="88" y="844"/>
                    <a:pt x="175" y="844"/>
                  </a:cubicBezTo>
                  <a:cubicBezTo>
                    <a:pt x="262" y="844"/>
                    <a:pt x="350" y="670"/>
                    <a:pt x="350" y="437"/>
                  </a:cubicBezTo>
                  <a:cubicBezTo>
                    <a:pt x="350" y="175"/>
                    <a:pt x="262" y="1"/>
                    <a:pt x="17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3048800" y="1679400"/>
              <a:ext cx="21100" cy="13250"/>
            </a:xfrm>
            <a:custGeom>
              <a:avLst/>
              <a:gdLst/>
              <a:ahLst/>
              <a:cxnLst/>
              <a:rect l="l" t="t" r="r" b="b"/>
              <a:pathLst>
                <a:path w="844" h="530" extrusionOk="0">
                  <a:moveTo>
                    <a:pt x="704" y="0"/>
                  </a:moveTo>
                  <a:cubicBezTo>
                    <a:pt x="617" y="0"/>
                    <a:pt x="475" y="52"/>
                    <a:pt x="320" y="129"/>
                  </a:cubicBezTo>
                  <a:cubicBezTo>
                    <a:pt x="117" y="246"/>
                    <a:pt x="0" y="391"/>
                    <a:pt x="58" y="478"/>
                  </a:cubicBezTo>
                  <a:cubicBezTo>
                    <a:pt x="70" y="513"/>
                    <a:pt x="108" y="529"/>
                    <a:pt x="163" y="529"/>
                  </a:cubicBezTo>
                  <a:cubicBezTo>
                    <a:pt x="248" y="529"/>
                    <a:pt x="371" y="491"/>
                    <a:pt x="495" y="420"/>
                  </a:cubicBezTo>
                  <a:cubicBezTo>
                    <a:pt x="698" y="304"/>
                    <a:pt x="844" y="129"/>
                    <a:pt x="785" y="42"/>
                  </a:cubicBezTo>
                  <a:cubicBezTo>
                    <a:pt x="776" y="13"/>
                    <a:pt x="747" y="0"/>
                    <a:pt x="704"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3083700" y="1691925"/>
              <a:ext cx="19650" cy="15000"/>
            </a:xfrm>
            <a:custGeom>
              <a:avLst/>
              <a:gdLst/>
              <a:ahLst/>
              <a:cxnLst/>
              <a:rect l="l" t="t" r="r" b="b"/>
              <a:pathLst>
                <a:path w="786" h="600" extrusionOk="0">
                  <a:moveTo>
                    <a:pt x="136" y="1"/>
                  </a:moveTo>
                  <a:cubicBezTo>
                    <a:pt x="101" y="1"/>
                    <a:pt x="74" y="11"/>
                    <a:pt x="58" y="35"/>
                  </a:cubicBezTo>
                  <a:cubicBezTo>
                    <a:pt x="0" y="94"/>
                    <a:pt x="116" y="297"/>
                    <a:pt x="291" y="443"/>
                  </a:cubicBezTo>
                  <a:cubicBezTo>
                    <a:pt x="409" y="541"/>
                    <a:pt x="541" y="600"/>
                    <a:pt x="632" y="600"/>
                  </a:cubicBezTo>
                  <a:cubicBezTo>
                    <a:pt x="675" y="600"/>
                    <a:pt x="708" y="587"/>
                    <a:pt x="727" y="559"/>
                  </a:cubicBezTo>
                  <a:cubicBezTo>
                    <a:pt x="785" y="501"/>
                    <a:pt x="669" y="326"/>
                    <a:pt x="494" y="181"/>
                  </a:cubicBezTo>
                  <a:cubicBezTo>
                    <a:pt x="368" y="75"/>
                    <a:pt x="226" y="1"/>
                    <a:pt x="13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3122225" y="1679725"/>
              <a:ext cx="8025" cy="21100"/>
            </a:xfrm>
            <a:custGeom>
              <a:avLst/>
              <a:gdLst/>
              <a:ahLst/>
              <a:cxnLst/>
              <a:rect l="l" t="t" r="r" b="b"/>
              <a:pathLst>
                <a:path w="321" h="844" extrusionOk="0">
                  <a:moveTo>
                    <a:pt x="175" y="0"/>
                  </a:moveTo>
                  <a:cubicBezTo>
                    <a:pt x="59" y="0"/>
                    <a:pt x="0" y="174"/>
                    <a:pt x="0" y="407"/>
                  </a:cubicBezTo>
                  <a:cubicBezTo>
                    <a:pt x="0" y="669"/>
                    <a:pt x="59" y="843"/>
                    <a:pt x="175" y="843"/>
                  </a:cubicBezTo>
                  <a:cubicBezTo>
                    <a:pt x="262" y="843"/>
                    <a:pt x="320" y="669"/>
                    <a:pt x="320" y="407"/>
                  </a:cubicBezTo>
                  <a:cubicBezTo>
                    <a:pt x="320" y="174"/>
                    <a:pt x="262" y="0"/>
                    <a:pt x="175"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3144025" y="1668275"/>
              <a:ext cx="21125" cy="12925"/>
            </a:xfrm>
            <a:custGeom>
              <a:avLst/>
              <a:gdLst/>
              <a:ahLst/>
              <a:cxnLst/>
              <a:rect l="l" t="t" r="r" b="b"/>
              <a:pathLst>
                <a:path w="845" h="517" extrusionOk="0">
                  <a:moveTo>
                    <a:pt x="681" y="0"/>
                  </a:moveTo>
                  <a:cubicBezTo>
                    <a:pt x="596" y="0"/>
                    <a:pt x="473" y="39"/>
                    <a:pt x="350" y="109"/>
                  </a:cubicBezTo>
                  <a:cubicBezTo>
                    <a:pt x="146" y="225"/>
                    <a:pt x="1" y="400"/>
                    <a:pt x="59" y="487"/>
                  </a:cubicBezTo>
                  <a:cubicBezTo>
                    <a:pt x="78" y="506"/>
                    <a:pt x="114" y="516"/>
                    <a:pt x="160" y="516"/>
                  </a:cubicBezTo>
                  <a:cubicBezTo>
                    <a:pt x="253" y="516"/>
                    <a:pt x="389" y="477"/>
                    <a:pt x="524" y="400"/>
                  </a:cubicBezTo>
                  <a:cubicBezTo>
                    <a:pt x="728" y="284"/>
                    <a:pt x="844" y="138"/>
                    <a:pt x="786" y="51"/>
                  </a:cubicBezTo>
                  <a:cubicBezTo>
                    <a:pt x="775" y="16"/>
                    <a:pt x="736" y="0"/>
                    <a:pt x="68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3168750" y="1643800"/>
              <a:ext cx="19650" cy="14675"/>
            </a:xfrm>
            <a:custGeom>
              <a:avLst/>
              <a:gdLst/>
              <a:ahLst/>
              <a:cxnLst/>
              <a:rect l="l" t="t" r="r" b="b"/>
              <a:pathLst>
                <a:path w="786" h="587" extrusionOk="0">
                  <a:moveTo>
                    <a:pt x="154" y="0"/>
                  </a:moveTo>
                  <a:cubicBezTo>
                    <a:pt x="111" y="0"/>
                    <a:pt x="77" y="13"/>
                    <a:pt x="59" y="41"/>
                  </a:cubicBezTo>
                  <a:cubicBezTo>
                    <a:pt x="1" y="99"/>
                    <a:pt x="117" y="274"/>
                    <a:pt x="291" y="419"/>
                  </a:cubicBezTo>
                  <a:cubicBezTo>
                    <a:pt x="421" y="527"/>
                    <a:pt x="566" y="587"/>
                    <a:pt x="656" y="587"/>
                  </a:cubicBezTo>
                  <a:cubicBezTo>
                    <a:pt x="688" y="587"/>
                    <a:pt x="713" y="580"/>
                    <a:pt x="728" y="565"/>
                  </a:cubicBezTo>
                  <a:cubicBezTo>
                    <a:pt x="786" y="477"/>
                    <a:pt x="698" y="303"/>
                    <a:pt x="495" y="157"/>
                  </a:cubicBezTo>
                  <a:cubicBezTo>
                    <a:pt x="376" y="59"/>
                    <a:pt x="244" y="0"/>
                    <a:pt x="154"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3184750" y="1612100"/>
              <a:ext cx="8750" cy="21100"/>
            </a:xfrm>
            <a:custGeom>
              <a:avLst/>
              <a:gdLst/>
              <a:ahLst/>
              <a:cxnLst/>
              <a:rect l="l" t="t" r="r" b="b"/>
              <a:pathLst>
                <a:path w="350" h="844" extrusionOk="0">
                  <a:moveTo>
                    <a:pt x="175" y="0"/>
                  </a:moveTo>
                  <a:cubicBezTo>
                    <a:pt x="88" y="0"/>
                    <a:pt x="0" y="204"/>
                    <a:pt x="0" y="437"/>
                  </a:cubicBezTo>
                  <a:cubicBezTo>
                    <a:pt x="0" y="669"/>
                    <a:pt x="88" y="844"/>
                    <a:pt x="175" y="844"/>
                  </a:cubicBezTo>
                  <a:cubicBezTo>
                    <a:pt x="262" y="844"/>
                    <a:pt x="349" y="669"/>
                    <a:pt x="349" y="437"/>
                  </a:cubicBezTo>
                  <a:cubicBezTo>
                    <a:pt x="349" y="204"/>
                    <a:pt x="262" y="0"/>
                    <a:pt x="175"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3172375" y="1583925"/>
              <a:ext cx="21125" cy="12750"/>
            </a:xfrm>
            <a:custGeom>
              <a:avLst/>
              <a:gdLst/>
              <a:ahLst/>
              <a:cxnLst/>
              <a:rect l="l" t="t" r="r" b="b"/>
              <a:pathLst>
                <a:path w="845" h="510" extrusionOk="0">
                  <a:moveTo>
                    <a:pt x="681" y="1"/>
                  </a:moveTo>
                  <a:cubicBezTo>
                    <a:pt x="596" y="1"/>
                    <a:pt x="473" y="39"/>
                    <a:pt x="350" y="110"/>
                  </a:cubicBezTo>
                  <a:cubicBezTo>
                    <a:pt x="146" y="226"/>
                    <a:pt x="1" y="400"/>
                    <a:pt x="59" y="459"/>
                  </a:cubicBezTo>
                  <a:cubicBezTo>
                    <a:pt x="71" y="493"/>
                    <a:pt x="109" y="509"/>
                    <a:pt x="164" y="509"/>
                  </a:cubicBezTo>
                  <a:cubicBezTo>
                    <a:pt x="249" y="509"/>
                    <a:pt x="372" y="471"/>
                    <a:pt x="495" y="400"/>
                  </a:cubicBezTo>
                  <a:cubicBezTo>
                    <a:pt x="699" y="284"/>
                    <a:pt x="844" y="110"/>
                    <a:pt x="786" y="51"/>
                  </a:cubicBezTo>
                  <a:cubicBezTo>
                    <a:pt x="775" y="17"/>
                    <a:pt x="736" y="1"/>
                    <a:pt x="68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3155675" y="1555550"/>
              <a:ext cx="20375" cy="14975"/>
            </a:xfrm>
            <a:custGeom>
              <a:avLst/>
              <a:gdLst/>
              <a:ahLst/>
              <a:cxnLst/>
              <a:rect l="l" t="t" r="r" b="b"/>
              <a:pathLst>
                <a:path w="815" h="599" extrusionOk="0">
                  <a:moveTo>
                    <a:pt x="130" y="1"/>
                  </a:moveTo>
                  <a:cubicBezTo>
                    <a:pt x="98" y="1"/>
                    <a:pt x="73" y="8"/>
                    <a:pt x="58" y="23"/>
                  </a:cubicBezTo>
                  <a:cubicBezTo>
                    <a:pt x="0" y="110"/>
                    <a:pt x="116" y="285"/>
                    <a:pt x="291" y="430"/>
                  </a:cubicBezTo>
                  <a:cubicBezTo>
                    <a:pt x="442" y="538"/>
                    <a:pt x="593" y="598"/>
                    <a:pt x="685" y="598"/>
                  </a:cubicBezTo>
                  <a:cubicBezTo>
                    <a:pt x="716" y="598"/>
                    <a:pt x="741" y="591"/>
                    <a:pt x="756" y="576"/>
                  </a:cubicBezTo>
                  <a:cubicBezTo>
                    <a:pt x="814" y="489"/>
                    <a:pt x="698" y="314"/>
                    <a:pt x="524" y="169"/>
                  </a:cubicBezTo>
                  <a:cubicBezTo>
                    <a:pt x="373" y="61"/>
                    <a:pt x="222" y="1"/>
                    <a:pt x="130"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3124400" y="1532850"/>
              <a:ext cx="8750" cy="21125"/>
            </a:xfrm>
            <a:custGeom>
              <a:avLst/>
              <a:gdLst/>
              <a:ahLst/>
              <a:cxnLst/>
              <a:rect l="l" t="t" r="r" b="b"/>
              <a:pathLst>
                <a:path w="350" h="845" extrusionOk="0">
                  <a:moveTo>
                    <a:pt x="175" y="1"/>
                  </a:moveTo>
                  <a:cubicBezTo>
                    <a:pt x="88" y="1"/>
                    <a:pt x="1" y="175"/>
                    <a:pt x="1" y="408"/>
                  </a:cubicBezTo>
                  <a:cubicBezTo>
                    <a:pt x="1" y="670"/>
                    <a:pt x="88" y="844"/>
                    <a:pt x="175" y="844"/>
                  </a:cubicBezTo>
                  <a:cubicBezTo>
                    <a:pt x="262" y="844"/>
                    <a:pt x="350" y="670"/>
                    <a:pt x="350" y="408"/>
                  </a:cubicBezTo>
                  <a:cubicBezTo>
                    <a:pt x="350" y="175"/>
                    <a:pt x="262" y="1"/>
                    <a:pt x="17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3082950" y="1535225"/>
              <a:ext cx="21125" cy="12925"/>
            </a:xfrm>
            <a:custGeom>
              <a:avLst/>
              <a:gdLst/>
              <a:ahLst/>
              <a:cxnLst/>
              <a:rect l="l" t="t" r="r" b="b"/>
              <a:pathLst>
                <a:path w="845" h="517" extrusionOk="0">
                  <a:moveTo>
                    <a:pt x="681" y="0"/>
                  </a:moveTo>
                  <a:cubicBezTo>
                    <a:pt x="597" y="0"/>
                    <a:pt x="473" y="39"/>
                    <a:pt x="350" y="109"/>
                  </a:cubicBezTo>
                  <a:cubicBezTo>
                    <a:pt x="146" y="226"/>
                    <a:pt x="1" y="400"/>
                    <a:pt x="59" y="487"/>
                  </a:cubicBezTo>
                  <a:cubicBezTo>
                    <a:pt x="69" y="507"/>
                    <a:pt x="98" y="516"/>
                    <a:pt x="140" y="516"/>
                  </a:cubicBezTo>
                  <a:cubicBezTo>
                    <a:pt x="224" y="516"/>
                    <a:pt x="360" y="478"/>
                    <a:pt x="495" y="400"/>
                  </a:cubicBezTo>
                  <a:cubicBezTo>
                    <a:pt x="699" y="284"/>
                    <a:pt x="844" y="138"/>
                    <a:pt x="786" y="51"/>
                  </a:cubicBezTo>
                  <a:cubicBezTo>
                    <a:pt x="775" y="17"/>
                    <a:pt x="736" y="0"/>
                    <a:pt x="68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3242175" y="1503700"/>
              <a:ext cx="126525" cy="65475"/>
            </a:xfrm>
            <a:custGeom>
              <a:avLst/>
              <a:gdLst/>
              <a:ahLst/>
              <a:cxnLst/>
              <a:rect l="l" t="t" r="r" b="b"/>
              <a:pathLst>
                <a:path w="5061" h="2619" extrusionOk="0">
                  <a:moveTo>
                    <a:pt x="2758" y="1"/>
                  </a:moveTo>
                  <a:cubicBezTo>
                    <a:pt x="2257" y="1"/>
                    <a:pt x="1762" y="172"/>
                    <a:pt x="1309" y="469"/>
                  </a:cubicBezTo>
                  <a:cubicBezTo>
                    <a:pt x="466" y="1021"/>
                    <a:pt x="1" y="1836"/>
                    <a:pt x="437" y="2330"/>
                  </a:cubicBezTo>
                  <a:cubicBezTo>
                    <a:pt x="596" y="2534"/>
                    <a:pt x="794" y="2619"/>
                    <a:pt x="1006" y="2619"/>
                  </a:cubicBezTo>
                  <a:cubicBezTo>
                    <a:pt x="1339" y="2619"/>
                    <a:pt x="1706" y="2410"/>
                    <a:pt x="2007" y="2126"/>
                  </a:cubicBezTo>
                  <a:cubicBezTo>
                    <a:pt x="2221" y="1926"/>
                    <a:pt x="2441" y="1848"/>
                    <a:pt x="2659" y="1848"/>
                  </a:cubicBezTo>
                  <a:cubicBezTo>
                    <a:pt x="2915" y="1848"/>
                    <a:pt x="3167" y="1956"/>
                    <a:pt x="3403" y="2097"/>
                  </a:cubicBezTo>
                  <a:cubicBezTo>
                    <a:pt x="3639" y="2223"/>
                    <a:pt x="3984" y="2391"/>
                    <a:pt x="4298" y="2391"/>
                  </a:cubicBezTo>
                  <a:cubicBezTo>
                    <a:pt x="4566" y="2391"/>
                    <a:pt x="4811" y="2269"/>
                    <a:pt x="4945" y="1894"/>
                  </a:cubicBezTo>
                  <a:cubicBezTo>
                    <a:pt x="5061" y="1603"/>
                    <a:pt x="4945" y="992"/>
                    <a:pt x="4043" y="411"/>
                  </a:cubicBezTo>
                  <a:cubicBezTo>
                    <a:pt x="3626" y="128"/>
                    <a:pt x="3190" y="1"/>
                    <a:pt x="275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3256725" y="1510450"/>
              <a:ext cx="96725" cy="49875"/>
            </a:xfrm>
            <a:custGeom>
              <a:avLst/>
              <a:gdLst/>
              <a:ahLst/>
              <a:cxnLst/>
              <a:rect l="l" t="t" r="r" b="b"/>
              <a:pathLst>
                <a:path w="3869" h="1995" extrusionOk="0">
                  <a:moveTo>
                    <a:pt x="2085" y="1"/>
                  </a:moveTo>
                  <a:cubicBezTo>
                    <a:pt x="1704" y="1"/>
                    <a:pt x="1330" y="127"/>
                    <a:pt x="989" y="344"/>
                  </a:cubicBezTo>
                  <a:cubicBezTo>
                    <a:pt x="349" y="780"/>
                    <a:pt x="0" y="1391"/>
                    <a:pt x="320" y="1769"/>
                  </a:cubicBezTo>
                  <a:cubicBezTo>
                    <a:pt x="446" y="1929"/>
                    <a:pt x="602" y="1994"/>
                    <a:pt x="769" y="1994"/>
                  </a:cubicBezTo>
                  <a:cubicBezTo>
                    <a:pt x="1028" y="1994"/>
                    <a:pt x="1312" y="1836"/>
                    <a:pt x="1542" y="1624"/>
                  </a:cubicBezTo>
                  <a:cubicBezTo>
                    <a:pt x="1703" y="1463"/>
                    <a:pt x="1870" y="1401"/>
                    <a:pt x="2038" y="1401"/>
                  </a:cubicBezTo>
                  <a:cubicBezTo>
                    <a:pt x="2233" y="1401"/>
                    <a:pt x="2430" y="1485"/>
                    <a:pt x="2618" y="1595"/>
                  </a:cubicBezTo>
                  <a:cubicBezTo>
                    <a:pt x="2789" y="1688"/>
                    <a:pt x="3042" y="1814"/>
                    <a:pt x="3277" y="1814"/>
                  </a:cubicBezTo>
                  <a:cubicBezTo>
                    <a:pt x="3482" y="1814"/>
                    <a:pt x="3673" y="1718"/>
                    <a:pt x="3781" y="1420"/>
                  </a:cubicBezTo>
                  <a:cubicBezTo>
                    <a:pt x="3868" y="1217"/>
                    <a:pt x="3781" y="751"/>
                    <a:pt x="3083" y="315"/>
                  </a:cubicBezTo>
                  <a:cubicBezTo>
                    <a:pt x="2757" y="98"/>
                    <a:pt x="2418" y="1"/>
                    <a:pt x="208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3123675" y="1681300"/>
              <a:ext cx="137425" cy="121200"/>
            </a:xfrm>
            <a:custGeom>
              <a:avLst/>
              <a:gdLst/>
              <a:ahLst/>
              <a:cxnLst/>
              <a:rect l="l" t="t" r="r" b="b"/>
              <a:pathLst>
                <a:path w="5497" h="4848" extrusionOk="0">
                  <a:moveTo>
                    <a:pt x="4261" y="0"/>
                  </a:moveTo>
                  <a:cubicBezTo>
                    <a:pt x="3577" y="0"/>
                    <a:pt x="3162" y="739"/>
                    <a:pt x="3083" y="1478"/>
                  </a:cubicBezTo>
                  <a:cubicBezTo>
                    <a:pt x="2967" y="2322"/>
                    <a:pt x="2356" y="2583"/>
                    <a:pt x="1716" y="2671"/>
                  </a:cubicBezTo>
                  <a:cubicBezTo>
                    <a:pt x="1077" y="2758"/>
                    <a:pt x="1" y="3049"/>
                    <a:pt x="379" y="4096"/>
                  </a:cubicBezTo>
                  <a:cubicBezTo>
                    <a:pt x="481" y="4404"/>
                    <a:pt x="946" y="4848"/>
                    <a:pt x="1994" y="4848"/>
                  </a:cubicBezTo>
                  <a:cubicBezTo>
                    <a:pt x="2133" y="4848"/>
                    <a:pt x="2283" y="4840"/>
                    <a:pt x="2443" y="4823"/>
                  </a:cubicBezTo>
                  <a:cubicBezTo>
                    <a:pt x="3839" y="4677"/>
                    <a:pt x="4712" y="3776"/>
                    <a:pt x="5119" y="2554"/>
                  </a:cubicBezTo>
                  <a:cubicBezTo>
                    <a:pt x="5497" y="1333"/>
                    <a:pt x="5264" y="170"/>
                    <a:pt x="4479" y="24"/>
                  </a:cubicBezTo>
                  <a:cubicBezTo>
                    <a:pt x="4404" y="8"/>
                    <a:pt x="4331" y="0"/>
                    <a:pt x="426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3144025" y="1698250"/>
              <a:ext cx="104725" cy="92525"/>
            </a:xfrm>
            <a:custGeom>
              <a:avLst/>
              <a:gdLst/>
              <a:ahLst/>
              <a:cxnLst/>
              <a:rect l="l" t="t" r="r" b="b"/>
              <a:pathLst>
                <a:path w="4189" h="3701" extrusionOk="0">
                  <a:moveTo>
                    <a:pt x="3255" y="1"/>
                  </a:moveTo>
                  <a:cubicBezTo>
                    <a:pt x="2732" y="1"/>
                    <a:pt x="2410" y="563"/>
                    <a:pt x="2356" y="1149"/>
                  </a:cubicBezTo>
                  <a:cubicBezTo>
                    <a:pt x="2269" y="1760"/>
                    <a:pt x="1804" y="1964"/>
                    <a:pt x="1309" y="2051"/>
                  </a:cubicBezTo>
                  <a:cubicBezTo>
                    <a:pt x="815" y="2109"/>
                    <a:pt x="1" y="2342"/>
                    <a:pt x="292" y="3127"/>
                  </a:cubicBezTo>
                  <a:cubicBezTo>
                    <a:pt x="368" y="3381"/>
                    <a:pt x="710" y="3701"/>
                    <a:pt x="1492" y="3701"/>
                  </a:cubicBezTo>
                  <a:cubicBezTo>
                    <a:pt x="1606" y="3701"/>
                    <a:pt x="1729" y="3694"/>
                    <a:pt x="1862" y="3679"/>
                  </a:cubicBezTo>
                  <a:cubicBezTo>
                    <a:pt x="2938" y="3592"/>
                    <a:pt x="3607" y="2894"/>
                    <a:pt x="3898" y="1964"/>
                  </a:cubicBezTo>
                  <a:cubicBezTo>
                    <a:pt x="4188" y="1033"/>
                    <a:pt x="4014" y="131"/>
                    <a:pt x="3403" y="15"/>
                  </a:cubicBezTo>
                  <a:cubicBezTo>
                    <a:pt x="3352" y="5"/>
                    <a:pt x="3303" y="1"/>
                    <a:pt x="325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3237100" y="1909175"/>
              <a:ext cx="100350" cy="68075"/>
            </a:xfrm>
            <a:custGeom>
              <a:avLst/>
              <a:gdLst/>
              <a:ahLst/>
              <a:cxnLst/>
              <a:rect l="l" t="t" r="r" b="b"/>
              <a:pathLst>
                <a:path w="4014" h="2723" extrusionOk="0">
                  <a:moveTo>
                    <a:pt x="785" y="0"/>
                  </a:moveTo>
                  <a:cubicBezTo>
                    <a:pt x="651" y="0"/>
                    <a:pt x="505" y="53"/>
                    <a:pt x="349" y="186"/>
                  </a:cubicBezTo>
                  <a:cubicBezTo>
                    <a:pt x="175" y="361"/>
                    <a:pt x="0" y="855"/>
                    <a:pt x="465" y="1669"/>
                  </a:cubicBezTo>
                  <a:cubicBezTo>
                    <a:pt x="868" y="2394"/>
                    <a:pt x="1569" y="2723"/>
                    <a:pt x="2338" y="2723"/>
                  </a:cubicBezTo>
                  <a:cubicBezTo>
                    <a:pt x="2402" y="2723"/>
                    <a:pt x="2466" y="2721"/>
                    <a:pt x="2530" y="2716"/>
                  </a:cubicBezTo>
                  <a:cubicBezTo>
                    <a:pt x="3374" y="2629"/>
                    <a:pt x="4013" y="2193"/>
                    <a:pt x="3926" y="1669"/>
                  </a:cubicBezTo>
                  <a:cubicBezTo>
                    <a:pt x="3842" y="1268"/>
                    <a:pt x="3497" y="1112"/>
                    <a:pt x="3115" y="1112"/>
                  </a:cubicBezTo>
                  <a:cubicBezTo>
                    <a:pt x="2970" y="1112"/>
                    <a:pt x="2819" y="1135"/>
                    <a:pt x="2676" y="1175"/>
                  </a:cubicBezTo>
                  <a:cubicBezTo>
                    <a:pt x="2576" y="1201"/>
                    <a:pt x="2485" y="1213"/>
                    <a:pt x="2400" y="1213"/>
                  </a:cubicBezTo>
                  <a:cubicBezTo>
                    <a:pt x="2012" y="1213"/>
                    <a:pt x="1767" y="962"/>
                    <a:pt x="1600" y="651"/>
                  </a:cubicBezTo>
                  <a:cubicBezTo>
                    <a:pt x="1429" y="396"/>
                    <a:pt x="1150" y="0"/>
                    <a:pt x="78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3248725" y="1919700"/>
              <a:ext cx="76350" cy="51800"/>
            </a:xfrm>
            <a:custGeom>
              <a:avLst/>
              <a:gdLst/>
              <a:ahLst/>
              <a:cxnLst/>
              <a:rect l="l" t="t" r="r" b="b"/>
              <a:pathLst>
                <a:path w="3054" h="2072" extrusionOk="0">
                  <a:moveTo>
                    <a:pt x="588" y="1"/>
                  </a:moveTo>
                  <a:cubicBezTo>
                    <a:pt x="489" y="1"/>
                    <a:pt x="380" y="41"/>
                    <a:pt x="262" y="143"/>
                  </a:cubicBezTo>
                  <a:cubicBezTo>
                    <a:pt x="117" y="259"/>
                    <a:pt x="0" y="637"/>
                    <a:pt x="320" y="1248"/>
                  </a:cubicBezTo>
                  <a:cubicBezTo>
                    <a:pt x="635" y="1825"/>
                    <a:pt x="1139" y="2071"/>
                    <a:pt x="1726" y="2071"/>
                  </a:cubicBezTo>
                  <a:cubicBezTo>
                    <a:pt x="1789" y="2071"/>
                    <a:pt x="1854" y="2068"/>
                    <a:pt x="1920" y="2062"/>
                  </a:cubicBezTo>
                  <a:cubicBezTo>
                    <a:pt x="2560" y="2004"/>
                    <a:pt x="3054" y="1684"/>
                    <a:pt x="2967" y="1277"/>
                  </a:cubicBezTo>
                  <a:cubicBezTo>
                    <a:pt x="2925" y="966"/>
                    <a:pt x="2661" y="847"/>
                    <a:pt x="2365" y="847"/>
                  </a:cubicBezTo>
                  <a:cubicBezTo>
                    <a:pt x="2247" y="847"/>
                    <a:pt x="2123" y="866"/>
                    <a:pt x="2007" y="899"/>
                  </a:cubicBezTo>
                  <a:cubicBezTo>
                    <a:pt x="1934" y="920"/>
                    <a:pt x="1866" y="930"/>
                    <a:pt x="1803" y="930"/>
                  </a:cubicBezTo>
                  <a:cubicBezTo>
                    <a:pt x="1518" y="930"/>
                    <a:pt x="1336" y="730"/>
                    <a:pt x="1193" y="492"/>
                  </a:cubicBezTo>
                  <a:cubicBezTo>
                    <a:pt x="1065" y="301"/>
                    <a:pt x="860" y="1"/>
                    <a:pt x="58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2"/>
        <p:cNvGrpSpPr/>
        <p:nvPr/>
      </p:nvGrpSpPr>
      <p:grpSpPr>
        <a:xfrm>
          <a:off x="0" y="0"/>
          <a:ext cx="0" cy="0"/>
          <a:chOff x="0" y="0"/>
          <a:chExt cx="0" cy="0"/>
        </a:xfrm>
      </p:grpSpPr>
      <p:sp>
        <p:nvSpPr>
          <p:cNvPr id="2113" name="Google Shape;2113;p60"/>
          <p:cNvSpPr/>
          <p:nvPr/>
        </p:nvSpPr>
        <p:spPr>
          <a:xfrm>
            <a:off x="84850" y="1819175"/>
            <a:ext cx="4487027" cy="3254307"/>
          </a:xfrm>
          <a:custGeom>
            <a:avLst/>
            <a:gdLst/>
            <a:ahLst/>
            <a:cxnLst/>
            <a:rect l="l" t="t" r="r" b="b"/>
            <a:pathLst>
              <a:path w="113452" h="88637" extrusionOk="0">
                <a:moveTo>
                  <a:pt x="85965" y="1"/>
                </a:moveTo>
                <a:cubicBezTo>
                  <a:pt x="80452" y="1"/>
                  <a:pt x="74487" y="1812"/>
                  <a:pt x="68691" y="5595"/>
                </a:cubicBezTo>
                <a:cubicBezTo>
                  <a:pt x="55217" y="14397"/>
                  <a:pt x="51300" y="16956"/>
                  <a:pt x="41807" y="16956"/>
                </a:cubicBezTo>
                <a:cubicBezTo>
                  <a:pt x="37634" y="16956"/>
                  <a:pt x="32384" y="16461"/>
                  <a:pt x="24770" y="15785"/>
                </a:cubicBezTo>
                <a:cubicBezTo>
                  <a:pt x="23813" y="15700"/>
                  <a:pt x="22896" y="15659"/>
                  <a:pt x="22018" y="15659"/>
                </a:cubicBezTo>
                <a:cubicBezTo>
                  <a:pt x="1" y="15659"/>
                  <a:pt x="2379" y="41687"/>
                  <a:pt x="8038" y="60321"/>
                </a:cubicBezTo>
                <a:cubicBezTo>
                  <a:pt x="13923" y="79718"/>
                  <a:pt x="6480" y="88637"/>
                  <a:pt x="6480" y="88637"/>
                </a:cubicBezTo>
                <a:lnTo>
                  <a:pt x="113452" y="88637"/>
                </a:lnTo>
                <a:cubicBezTo>
                  <a:pt x="106378" y="81153"/>
                  <a:pt x="109187" y="53493"/>
                  <a:pt x="109310" y="27924"/>
                </a:cubicBezTo>
                <a:cubicBezTo>
                  <a:pt x="109382" y="10002"/>
                  <a:pt x="98920" y="1"/>
                  <a:pt x="85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0"/>
          <p:cNvSpPr/>
          <p:nvPr/>
        </p:nvSpPr>
        <p:spPr>
          <a:xfrm>
            <a:off x="178125" y="5053300"/>
            <a:ext cx="4670185"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0"/>
          <p:cNvSpPr txBox="1">
            <a:spLocks noGrp="1"/>
          </p:cNvSpPr>
          <p:nvPr>
            <p:ph type="title"/>
          </p:nvPr>
        </p:nvSpPr>
        <p:spPr>
          <a:xfrm>
            <a:off x="713225" y="2658725"/>
            <a:ext cx="3476100" cy="215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a:t>
            </a:r>
            <a:r>
              <a:rPr lang="en">
                <a:solidFill>
                  <a:schemeClr val="dk2"/>
                </a:solidFill>
              </a:rPr>
              <a:t>thousand words</a:t>
            </a:r>
            <a:endParaRPr>
              <a:solidFill>
                <a:schemeClr val="dk2"/>
              </a:solidFill>
            </a:endParaRPr>
          </a:p>
        </p:txBody>
      </p:sp>
      <p:grpSp>
        <p:nvGrpSpPr>
          <p:cNvPr id="2116" name="Google Shape;2116;p60"/>
          <p:cNvGrpSpPr/>
          <p:nvPr/>
        </p:nvGrpSpPr>
        <p:grpSpPr>
          <a:xfrm>
            <a:off x="520978" y="321652"/>
            <a:ext cx="8311815" cy="4494593"/>
            <a:chOff x="520978" y="321652"/>
            <a:chExt cx="8311815" cy="4494593"/>
          </a:xfrm>
        </p:grpSpPr>
        <p:sp>
          <p:nvSpPr>
            <p:cNvPr id="2117" name="Google Shape;2117;p60"/>
            <p:cNvSpPr/>
            <p:nvPr/>
          </p:nvSpPr>
          <p:spPr>
            <a:xfrm flipH="1">
              <a:off x="1097938" y="321652"/>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0"/>
            <p:cNvSpPr/>
            <p:nvPr/>
          </p:nvSpPr>
          <p:spPr>
            <a:xfrm flipH="1">
              <a:off x="520978" y="36106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0"/>
            <p:cNvSpPr/>
            <p:nvPr/>
          </p:nvSpPr>
          <p:spPr>
            <a:xfrm flipH="1">
              <a:off x="3626969" y="3978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0"/>
            <p:cNvSpPr/>
            <p:nvPr/>
          </p:nvSpPr>
          <p:spPr>
            <a:xfrm flipH="1">
              <a:off x="4933818" y="472956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0"/>
            <p:cNvSpPr/>
            <p:nvPr/>
          </p:nvSpPr>
          <p:spPr>
            <a:xfrm flipH="1">
              <a:off x="8638279" y="25717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60"/>
          <p:cNvGrpSpPr/>
          <p:nvPr/>
        </p:nvGrpSpPr>
        <p:grpSpPr>
          <a:xfrm rot="-1799992">
            <a:off x="2907634" y="369869"/>
            <a:ext cx="474309" cy="475755"/>
            <a:chOff x="4463875" y="709950"/>
            <a:chExt cx="172250" cy="172775"/>
          </a:xfrm>
        </p:grpSpPr>
        <p:sp>
          <p:nvSpPr>
            <p:cNvPr id="2123" name="Google Shape;2123;p60"/>
            <p:cNvSpPr/>
            <p:nvPr/>
          </p:nvSpPr>
          <p:spPr>
            <a:xfrm>
              <a:off x="4463875" y="709950"/>
              <a:ext cx="172250" cy="172775"/>
            </a:xfrm>
            <a:custGeom>
              <a:avLst/>
              <a:gdLst/>
              <a:ahLst/>
              <a:cxnLst/>
              <a:rect l="l" t="t" r="r" b="b"/>
              <a:pathLst>
                <a:path w="6890" h="6911" extrusionOk="0">
                  <a:moveTo>
                    <a:pt x="3445" y="0"/>
                  </a:moveTo>
                  <a:cubicBezTo>
                    <a:pt x="3240" y="0"/>
                    <a:pt x="3096" y="123"/>
                    <a:pt x="3096" y="267"/>
                  </a:cubicBezTo>
                  <a:cubicBezTo>
                    <a:pt x="3096" y="369"/>
                    <a:pt x="3199" y="472"/>
                    <a:pt x="3342" y="493"/>
                  </a:cubicBezTo>
                  <a:cubicBezTo>
                    <a:pt x="3342" y="739"/>
                    <a:pt x="3342" y="985"/>
                    <a:pt x="3342" y="1231"/>
                  </a:cubicBezTo>
                  <a:cubicBezTo>
                    <a:pt x="3117" y="1231"/>
                    <a:pt x="2891" y="1292"/>
                    <a:pt x="2686" y="1374"/>
                  </a:cubicBezTo>
                  <a:cubicBezTo>
                    <a:pt x="2666" y="1333"/>
                    <a:pt x="2645" y="1292"/>
                    <a:pt x="2625" y="1231"/>
                  </a:cubicBezTo>
                  <a:cubicBezTo>
                    <a:pt x="2522" y="1005"/>
                    <a:pt x="2440" y="759"/>
                    <a:pt x="2338" y="534"/>
                  </a:cubicBezTo>
                  <a:cubicBezTo>
                    <a:pt x="2316" y="490"/>
                    <a:pt x="2281" y="472"/>
                    <a:pt x="2247" y="472"/>
                  </a:cubicBezTo>
                  <a:cubicBezTo>
                    <a:pt x="2185" y="472"/>
                    <a:pt x="2127" y="529"/>
                    <a:pt x="2153" y="595"/>
                  </a:cubicBezTo>
                  <a:cubicBezTo>
                    <a:pt x="2276" y="882"/>
                    <a:pt x="2399" y="1169"/>
                    <a:pt x="2522" y="1456"/>
                  </a:cubicBezTo>
                  <a:cubicBezTo>
                    <a:pt x="2317" y="1559"/>
                    <a:pt x="2153" y="1702"/>
                    <a:pt x="1989" y="1866"/>
                  </a:cubicBezTo>
                  <a:cubicBezTo>
                    <a:pt x="1948" y="1805"/>
                    <a:pt x="1907" y="1764"/>
                    <a:pt x="1846" y="1723"/>
                  </a:cubicBezTo>
                  <a:lnTo>
                    <a:pt x="1415" y="1292"/>
                  </a:lnTo>
                  <a:cubicBezTo>
                    <a:pt x="1497" y="1169"/>
                    <a:pt x="1518" y="1026"/>
                    <a:pt x="1436" y="944"/>
                  </a:cubicBezTo>
                  <a:cubicBezTo>
                    <a:pt x="1396" y="904"/>
                    <a:pt x="1343" y="886"/>
                    <a:pt x="1286" y="886"/>
                  </a:cubicBezTo>
                  <a:cubicBezTo>
                    <a:pt x="1195" y="886"/>
                    <a:pt x="1093" y="930"/>
                    <a:pt x="1005" y="1005"/>
                  </a:cubicBezTo>
                  <a:cubicBezTo>
                    <a:pt x="861" y="1149"/>
                    <a:pt x="820" y="1354"/>
                    <a:pt x="923" y="1456"/>
                  </a:cubicBezTo>
                  <a:cubicBezTo>
                    <a:pt x="959" y="1492"/>
                    <a:pt x="1011" y="1508"/>
                    <a:pt x="1068" y="1508"/>
                  </a:cubicBezTo>
                  <a:cubicBezTo>
                    <a:pt x="1141" y="1508"/>
                    <a:pt x="1223" y="1482"/>
                    <a:pt x="1292" y="1436"/>
                  </a:cubicBezTo>
                  <a:lnTo>
                    <a:pt x="1866" y="2010"/>
                  </a:lnTo>
                  <a:cubicBezTo>
                    <a:pt x="1743" y="2174"/>
                    <a:pt x="1620" y="2358"/>
                    <a:pt x="1538" y="2563"/>
                  </a:cubicBezTo>
                  <a:lnTo>
                    <a:pt x="1313" y="2461"/>
                  </a:lnTo>
                  <a:cubicBezTo>
                    <a:pt x="1066" y="2358"/>
                    <a:pt x="841" y="2256"/>
                    <a:pt x="595" y="2174"/>
                  </a:cubicBezTo>
                  <a:cubicBezTo>
                    <a:pt x="580" y="2165"/>
                    <a:pt x="566" y="2161"/>
                    <a:pt x="553" y="2161"/>
                  </a:cubicBezTo>
                  <a:cubicBezTo>
                    <a:pt x="473" y="2161"/>
                    <a:pt x="428" y="2303"/>
                    <a:pt x="533" y="2338"/>
                  </a:cubicBezTo>
                  <a:cubicBezTo>
                    <a:pt x="841" y="2481"/>
                    <a:pt x="1169" y="2604"/>
                    <a:pt x="1477" y="2727"/>
                  </a:cubicBezTo>
                  <a:cubicBezTo>
                    <a:pt x="1415" y="2933"/>
                    <a:pt x="1374" y="3138"/>
                    <a:pt x="1374" y="3343"/>
                  </a:cubicBezTo>
                  <a:lnTo>
                    <a:pt x="492" y="3343"/>
                  </a:lnTo>
                  <a:cubicBezTo>
                    <a:pt x="451" y="3199"/>
                    <a:pt x="369" y="3097"/>
                    <a:pt x="246" y="3097"/>
                  </a:cubicBezTo>
                  <a:cubicBezTo>
                    <a:pt x="103" y="3097"/>
                    <a:pt x="0" y="3261"/>
                    <a:pt x="0" y="3466"/>
                  </a:cubicBezTo>
                  <a:cubicBezTo>
                    <a:pt x="0" y="3650"/>
                    <a:pt x="103" y="3814"/>
                    <a:pt x="246" y="3814"/>
                  </a:cubicBezTo>
                  <a:cubicBezTo>
                    <a:pt x="369" y="3814"/>
                    <a:pt x="472" y="3691"/>
                    <a:pt x="492" y="3548"/>
                  </a:cubicBezTo>
                  <a:lnTo>
                    <a:pt x="1395" y="3548"/>
                  </a:lnTo>
                  <a:cubicBezTo>
                    <a:pt x="1395" y="3753"/>
                    <a:pt x="1456" y="3958"/>
                    <a:pt x="1518" y="4142"/>
                  </a:cubicBezTo>
                  <a:cubicBezTo>
                    <a:pt x="1436" y="4183"/>
                    <a:pt x="1333" y="4224"/>
                    <a:pt x="1231" y="4265"/>
                  </a:cubicBezTo>
                  <a:cubicBezTo>
                    <a:pt x="1005" y="4347"/>
                    <a:pt x="759" y="4450"/>
                    <a:pt x="533" y="4552"/>
                  </a:cubicBezTo>
                  <a:cubicBezTo>
                    <a:pt x="423" y="4589"/>
                    <a:pt x="478" y="4743"/>
                    <a:pt x="565" y="4743"/>
                  </a:cubicBezTo>
                  <a:cubicBezTo>
                    <a:pt x="575" y="4743"/>
                    <a:pt x="585" y="4741"/>
                    <a:pt x="595" y="4737"/>
                  </a:cubicBezTo>
                  <a:cubicBezTo>
                    <a:pt x="943" y="4593"/>
                    <a:pt x="1272" y="4450"/>
                    <a:pt x="1600" y="4306"/>
                  </a:cubicBezTo>
                  <a:cubicBezTo>
                    <a:pt x="1702" y="4491"/>
                    <a:pt x="1825" y="4655"/>
                    <a:pt x="1969" y="4798"/>
                  </a:cubicBezTo>
                  <a:cubicBezTo>
                    <a:pt x="1887" y="4880"/>
                    <a:pt x="1805" y="4962"/>
                    <a:pt x="1723" y="5044"/>
                  </a:cubicBezTo>
                  <a:cubicBezTo>
                    <a:pt x="1579" y="5188"/>
                    <a:pt x="1436" y="5332"/>
                    <a:pt x="1272" y="5475"/>
                  </a:cubicBezTo>
                  <a:cubicBezTo>
                    <a:pt x="1210" y="5434"/>
                    <a:pt x="1143" y="5414"/>
                    <a:pt x="1082" y="5414"/>
                  </a:cubicBezTo>
                  <a:cubicBezTo>
                    <a:pt x="1020" y="5414"/>
                    <a:pt x="964" y="5434"/>
                    <a:pt x="923" y="5475"/>
                  </a:cubicBezTo>
                  <a:cubicBezTo>
                    <a:pt x="841" y="5578"/>
                    <a:pt x="861" y="5762"/>
                    <a:pt x="1005" y="5906"/>
                  </a:cubicBezTo>
                  <a:cubicBezTo>
                    <a:pt x="1093" y="5981"/>
                    <a:pt x="1195" y="6025"/>
                    <a:pt x="1286" y="6025"/>
                  </a:cubicBezTo>
                  <a:cubicBezTo>
                    <a:pt x="1343" y="6025"/>
                    <a:pt x="1396" y="6007"/>
                    <a:pt x="1436" y="5967"/>
                  </a:cubicBezTo>
                  <a:cubicBezTo>
                    <a:pt x="1518" y="5885"/>
                    <a:pt x="1497" y="5742"/>
                    <a:pt x="1415" y="5598"/>
                  </a:cubicBezTo>
                  <a:cubicBezTo>
                    <a:pt x="1641" y="5373"/>
                    <a:pt x="1887" y="5147"/>
                    <a:pt x="2112" y="4921"/>
                  </a:cubicBezTo>
                  <a:cubicBezTo>
                    <a:pt x="2256" y="5044"/>
                    <a:pt x="2420" y="5147"/>
                    <a:pt x="2604" y="5209"/>
                  </a:cubicBezTo>
                  <a:cubicBezTo>
                    <a:pt x="2563" y="5332"/>
                    <a:pt x="2502" y="5455"/>
                    <a:pt x="2461" y="5578"/>
                  </a:cubicBezTo>
                  <a:cubicBezTo>
                    <a:pt x="2358" y="5824"/>
                    <a:pt x="2256" y="6049"/>
                    <a:pt x="2174" y="6295"/>
                  </a:cubicBezTo>
                  <a:cubicBezTo>
                    <a:pt x="2134" y="6361"/>
                    <a:pt x="2196" y="6419"/>
                    <a:pt x="2257" y="6419"/>
                  </a:cubicBezTo>
                  <a:cubicBezTo>
                    <a:pt x="2290" y="6419"/>
                    <a:pt x="2323" y="6401"/>
                    <a:pt x="2338" y="6357"/>
                  </a:cubicBezTo>
                  <a:cubicBezTo>
                    <a:pt x="2502" y="6008"/>
                    <a:pt x="2645" y="5639"/>
                    <a:pt x="2789" y="5291"/>
                  </a:cubicBezTo>
                  <a:cubicBezTo>
                    <a:pt x="2973" y="5332"/>
                    <a:pt x="3158" y="5373"/>
                    <a:pt x="3342" y="5373"/>
                  </a:cubicBezTo>
                  <a:cubicBezTo>
                    <a:pt x="3342" y="5516"/>
                    <a:pt x="3342" y="5660"/>
                    <a:pt x="3342" y="5783"/>
                  </a:cubicBezTo>
                  <a:cubicBezTo>
                    <a:pt x="3342" y="6008"/>
                    <a:pt x="3342" y="6213"/>
                    <a:pt x="3342" y="6418"/>
                  </a:cubicBezTo>
                  <a:cubicBezTo>
                    <a:pt x="3199" y="6439"/>
                    <a:pt x="3096" y="6541"/>
                    <a:pt x="3096" y="6664"/>
                  </a:cubicBezTo>
                  <a:cubicBezTo>
                    <a:pt x="3096" y="6787"/>
                    <a:pt x="3260" y="6910"/>
                    <a:pt x="3445" y="6910"/>
                  </a:cubicBezTo>
                  <a:cubicBezTo>
                    <a:pt x="3650" y="6910"/>
                    <a:pt x="3794" y="6787"/>
                    <a:pt x="3794" y="6644"/>
                  </a:cubicBezTo>
                  <a:cubicBezTo>
                    <a:pt x="3794" y="6541"/>
                    <a:pt x="3691" y="6439"/>
                    <a:pt x="3548" y="6418"/>
                  </a:cubicBezTo>
                  <a:lnTo>
                    <a:pt x="3548" y="5352"/>
                  </a:lnTo>
                  <a:cubicBezTo>
                    <a:pt x="3732" y="5332"/>
                    <a:pt x="3917" y="5291"/>
                    <a:pt x="4081" y="5229"/>
                  </a:cubicBezTo>
                  <a:cubicBezTo>
                    <a:pt x="4142" y="5373"/>
                    <a:pt x="4204" y="5516"/>
                    <a:pt x="4265" y="5639"/>
                  </a:cubicBezTo>
                  <a:cubicBezTo>
                    <a:pt x="4368" y="5885"/>
                    <a:pt x="4450" y="6131"/>
                    <a:pt x="4552" y="6357"/>
                  </a:cubicBezTo>
                  <a:cubicBezTo>
                    <a:pt x="4567" y="6401"/>
                    <a:pt x="4600" y="6419"/>
                    <a:pt x="4634" y="6419"/>
                  </a:cubicBezTo>
                  <a:cubicBezTo>
                    <a:pt x="4696" y="6419"/>
                    <a:pt x="4763" y="6361"/>
                    <a:pt x="4737" y="6295"/>
                  </a:cubicBezTo>
                  <a:cubicBezTo>
                    <a:pt x="4573" y="5906"/>
                    <a:pt x="4429" y="5537"/>
                    <a:pt x="4265" y="5167"/>
                  </a:cubicBezTo>
                  <a:cubicBezTo>
                    <a:pt x="4429" y="5085"/>
                    <a:pt x="4593" y="4983"/>
                    <a:pt x="4737" y="4880"/>
                  </a:cubicBezTo>
                  <a:cubicBezTo>
                    <a:pt x="4839" y="4962"/>
                    <a:pt x="4942" y="5065"/>
                    <a:pt x="5044" y="5167"/>
                  </a:cubicBezTo>
                  <a:cubicBezTo>
                    <a:pt x="5188" y="5311"/>
                    <a:pt x="5331" y="5455"/>
                    <a:pt x="5475" y="5598"/>
                  </a:cubicBezTo>
                  <a:cubicBezTo>
                    <a:pt x="5393" y="5742"/>
                    <a:pt x="5372" y="5885"/>
                    <a:pt x="5454" y="5967"/>
                  </a:cubicBezTo>
                  <a:cubicBezTo>
                    <a:pt x="5494" y="6007"/>
                    <a:pt x="5547" y="6025"/>
                    <a:pt x="5604" y="6025"/>
                  </a:cubicBezTo>
                  <a:cubicBezTo>
                    <a:pt x="5695" y="6025"/>
                    <a:pt x="5797" y="5981"/>
                    <a:pt x="5885" y="5906"/>
                  </a:cubicBezTo>
                  <a:cubicBezTo>
                    <a:pt x="6029" y="5762"/>
                    <a:pt x="6049" y="5557"/>
                    <a:pt x="5967" y="5455"/>
                  </a:cubicBezTo>
                  <a:cubicBezTo>
                    <a:pt x="5929" y="5426"/>
                    <a:pt x="5878" y="5411"/>
                    <a:pt x="5821" y="5411"/>
                  </a:cubicBezTo>
                  <a:cubicBezTo>
                    <a:pt x="5756" y="5411"/>
                    <a:pt x="5684" y="5431"/>
                    <a:pt x="5618" y="5475"/>
                  </a:cubicBezTo>
                  <a:cubicBezTo>
                    <a:pt x="5372" y="5229"/>
                    <a:pt x="5126" y="4983"/>
                    <a:pt x="4880" y="4757"/>
                  </a:cubicBezTo>
                  <a:cubicBezTo>
                    <a:pt x="5024" y="4614"/>
                    <a:pt x="5147" y="4450"/>
                    <a:pt x="5249" y="4286"/>
                  </a:cubicBezTo>
                  <a:lnTo>
                    <a:pt x="5577" y="4429"/>
                  </a:lnTo>
                  <a:cubicBezTo>
                    <a:pt x="5824" y="4532"/>
                    <a:pt x="6049" y="4614"/>
                    <a:pt x="6295" y="4716"/>
                  </a:cubicBezTo>
                  <a:cubicBezTo>
                    <a:pt x="6306" y="4721"/>
                    <a:pt x="6317" y="4723"/>
                    <a:pt x="6328" y="4723"/>
                  </a:cubicBezTo>
                  <a:cubicBezTo>
                    <a:pt x="6413" y="4723"/>
                    <a:pt x="6466" y="4589"/>
                    <a:pt x="6357" y="4552"/>
                  </a:cubicBezTo>
                  <a:cubicBezTo>
                    <a:pt x="6029" y="4409"/>
                    <a:pt x="5680" y="4265"/>
                    <a:pt x="5352" y="4122"/>
                  </a:cubicBezTo>
                  <a:cubicBezTo>
                    <a:pt x="5434" y="3937"/>
                    <a:pt x="5475" y="3732"/>
                    <a:pt x="5495" y="3527"/>
                  </a:cubicBezTo>
                  <a:lnTo>
                    <a:pt x="6398" y="3527"/>
                  </a:lnTo>
                  <a:cubicBezTo>
                    <a:pt x="6418" y="3691"/>
                    <a:pt x="6521" y="3814"/>
                    <a:pt x="6644" y="3814"/>
                  </a:cubicBezTo>
                  <a:cubicBezTo>
                    <a:pt x="6787" y="3814"/>
                    <a:pt x="6890" y="3650"/>
                    <a:pt x="6890" y="3445"/>
                  </a:cubicBezTo>
                  <a:cubicBezTo>
                    <a:pt x="6890" y="3261"/>
                    <a:pt x="6787" y="3097"/>
                    <a:pt x="6644" y="3097"/>
                  </a:cubicBezTo>
                  <a:cubicBezTo>
                    <a:pt x="6521" y="3097"/>
                    <a:pt x="6439" y="3199"/>
                    <a:pt x="6398" y="3343"/>
                  </a:cubicBezTo>
                  <a:lnTo>
                    <a:pt x="5516" y="3343"/>
                  </a:lnTo>
                  <a:cubicBezTo>
                    <a:pt x="5495" y="3138"/>
                    <a:pt x="5454" y="2933"/>
                    <a:pt x="5393" y="2727"/>
                  </a:cubicBezTo>
                  <a:cubicBezTo>
                    <a:pt x="5475" y="2707"/>
                    <a:pt x="5557" y="2666"/>
                    <a:pt x="5659" y="2625"/>
                  </a:cubicBezTo>
                  <a:cubicBezTo>
                    <a:pt x="5885" y="2522"/>
                    <a:pt x="6131" y="2440"/>
                    <a:pt x="6357" y="2338"/>
                  </a:cubicBezTo>
                  <a:cubicBezTo>
                    <a:pt x="6466" y="2283"/>
                    <a:pt x="6413" y="2147"/>
                    <a:pt x="6328" y="2147"/>
                  </a:cubicBezTo>
                  <a:cubicBezTo>
                    <a:pt x="6317" y="2147"/>
                    <a:pt x="6306" y="2149"/>
                    <a:pt x="6295" y="2153"/>
                  </a:cubicBezTo>
                  <a:cubicBezTo>
                    <a:pt x="5967" y="2297"/>
                    <a:pt x="5639" y="2420"/>
                    <a:pt x="5311" y="2563"/>
                  </a:cubicBezTo>
                  <a:cubicBezTo>
                    <a:pt x="5229" y="2379"/>
                    <a:pt x="5106" y="2194"/>
                    <a:pt x="4983" y="2030"/>
                  </a:cubicBezTo>
                  <a:cubicBezTo>
                    <a:pt x="5044" y="1969"/>
                    <a:pt x="5106" y="1907"/>
                    <a:pt x="5167" y="1846"/>
                  </a:cubicBezTo>
                  <a:cubicBezTo>
                    <a:pt x="5311" y="1702"/>
                    <a:pt x="5454" y="1559"/>
                    <a:pt x="5598" y="1436"/>
                  </a:cubicBezTo>
                  <a:cubicBezTo>
                    <a:pt x="5663" y="1479"/>
                    <a:pt x="5733" y="1505"/>
                    <a:pt x="5798" y="1505"/>
                  </a:cubicBezTo>
                  <a:cubicBezTo>
                    <a:pt x="5855" y="1505"/>
                    <a:pt x="5908" y="1484"/>
                    <a:pt x="5947" y="1436"/>
                  </a:cubicBezTo>
                  <a:cubicBezTo>
                    <a:pt x="6049" y="1354"/>
                    <a:pt x="6029" y="1149"/>
                    <a:pt x="5885" y="1005"/>
                  </a:cubicBezTo>
                  <a:cubicBezTo>
                    <a:pt x="5797" y="930"/>
                    <a:pt x="5695" y="886"/>
                    <a:pt x="5604" y="886"/>
                  </a:cubicBezTo>
                  <a:cubicBezTo>
                    <a:pt x="5547" y="886"/>
                    <a:pt x="5494" y="904"/>
                    <a:pt x="5454" y="944"/>
                  </a:cubicBezTo>
                  <a:cubicBezTo>
                    <a:pt x="5372" y="1026"/>
                    <a:pt x="5372" y="1169"/>
                    <a:pt x="5454" y="1292"/>
                  </a:cubicBezTo>
                  <a:lnTo>
                    <a:pt x="4860" y="1907"/>
                  </a:lnTo>
                  <a:cubicBezTo>
                    <a:pt x="4696" y="1743"/>
                    <a:pt x="4532" y="1620"/>
                    <a:pt x="4347" y="1518"/>
                  </a:cubicBezTo>
                  <a:cubicBezTo>
                    <a:pt x="4368" y="1436"/>
                    <a:pt x="4409" y="1374"/>
                    <a:pt x="4429" y="1313"/>
                  </a:cubicBezTo>
                  <a:cubicBezTo>
                    <a:pt x="4532" y="1067"/>
                    <a:pt x="4614" y="841"/>
                    <a:pt x="4716" y="595"/>
                  </a:cubicBezTo>
                  <a:cubicBezTo>
                    <a:pt x="4756" y="515"/>
                    <a:pt x="4692" y="461"/>
                    <a:pt x="4632" y="461"/>
                  </a:cubicBezTo>
                  <a:cubicBezTo>
                    <a:pt x="4599" y="461"/>
                    <a:pt x="4567" y="477"/>
                    <a:pt x="4552" y="513"/>
                  </a:cubicBezTo>
                  <a:cubicBezTo>
                    <a:pt x="4429" y="821"/>
                    <a:pt x="4306" y="1128"/>
                    <a:pt x="4183" y="1415"/>
                  </a:cubicBezTo>
                  <a:cubicBezTo>
                    <a:pt x="3978" y="1333"/>
                    <a:pt x="3753" y="1272"/>
                    <a:pt x="3548" y="1251"/>
                  </a:cubicBezTo>
                  <a:lnTo>
                    <a:pt x="3548" y="1087"/>
                  </a:lnTo>
                  <a:cubicBezTo>
                    <a:pt x="3548" y="903"/>
                    <a:pt x="3548" y="698"/>
                    <a:pt x="3548" y="493"/>
                  </a:cubicBezTo>
                  <a:cubicBezTo>
                    <a:pt x="3691" y="472"/>
                    <a:pt x="3794" y="369"/>
                    <a:pt x="3794" y="267"/>
                  </a:cubicBezTo>
                  <a:cubicBezTo>
                    <a:pt x="3794" y="123"/>
                    <a:pt x="3630" y="0"/>
                    <a:pt x="344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0"/>
            <p:cNvSpPr/>
            <p:nvPr/>
          </p:nvSpPr>
          <p:spPr>
            <a:xfrm>
              <a:off x="4514100" y="761725"/>
              <a:ext cx="20525" cy="22075"/>
            </a:xfrm>
            <a:custGeom>
              <a:avLst/>
              <a:gdLst/>
              <a:ahLst/>
              <a:cxnLst/>
              <a:rect l="l" t="t" r="r" b="b"/>
              <a:pathLst>
                <a:path w="821" h="883" extrusionOk="0">
                  <a:moveTo>
                    <a:pt x="329" y="0"/>
                  </a:moveTo>
                  <a:cubicBezTo>
                    <a:pt x="144" y="0"/>
                    <a:pt x="1" y="349"/>
                    <a:pt x="1" y="533"/>
                  </a:cubicBezTo>
                  <a:cubicBezTo>
                    <a:pt x="1" y="718"/>
                    <a:pt x="144" y="882"/>
                    <a:pt x="329" y="882"/>
                  </a:cubicBezTo>
                  <a:cubicBezTo>
                    <a:pt x="513" y="882"/>
                    <a:pt x="821" y="636"/>
                    <a:pt x="821" y="431"/>
                  </a:cubicBezTo>
                  <a:cubicBezTo>
                    <a:pt x="821" y="246"/>
                    <a:pt x="513" y="0"/>
                    <a:pt x="3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0"/>
            <p:cNvSpPr/>
            <p:nvPr/>
          </p:nvSpPr>
          <p:spPr>
            <a:xfrm>
              <a:off x="4545375" y="751200"/>
              <a:ext cx="16425" cy="14175"/>
            </a:xfrm>
            <a:custGeom>
              <a:avLst/>
              <a:gdLst/>
              <a:ahLst/>
              <a:cxnLst/>
              <a:rect l="l" t="t" r="r" b="b"/>
              <a:pathLst>
                <a:path w="657" h="567" extrusionOk="0">
                  <a:moveTo>
                    <a:pt x="303" y="1"/>
                  </a:moveTo>
                  <a:cubicBezTo>
                    <a:pt x="274" y="1"/>
                    <a:pt x="248" y="4"/>
                    <a:pt x="226" y="11"/>
                  </a:cubicBezTo>
                  <a:cubicBezTo>
                    <a:pt x="82" y="32"/>
                    <a:pt x="0" y="155"/>
                    <a:pt x="21" y="278"/>
                  </a:cubicBezTo>
                  <a:cubicBezTo>
                    <a:pt x="40" y="413"/>
                    <a:pt x="242" y="567"/>
                    <a:pt x="368" y="567"/>
                  </a:cubicBezTo>
                  <a:cubicBezTo>
                    <a:pt x="376" y="567"/>
                    <a:pt x="383" y="566"/>
                    <a:pt x="390" y="565"/>
                  </a:cubicBezTo>
                  <a:cubicBezTo>
                    <a:pt x="534" y="544"/>
                    <a:pt x="657" y="298"/>
                    <a:pt x="636" y="175"/>
                  </a:cubicBezTo>
                  <a:cubicBezTo>
                    <a:pt x="619" y="74"/>
                    <a:pt x="436" y="1"/>
                    <a:pt x="30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0"/>
            <p:cNvSpPr/>
            <p:nvPr/>
          </p:nvSpPr>
          <p:spPr>
            <a:xfrm>
              <a:off x="4547425" y="773900"/>
              <a:ext cx="10800" cy="11175"/>
            </a:xfrm>
            <a:custGeom>
              <a:avLst/>
              <a:gdLst/>
              <a:ahLst/>
              <a:cxnLst/>
              <a:rect l="l" t="t" r="r" b="b"/>
              <a:pathLst>
                <a:path w="432" h="447" extrusionOk="0">
                  <a:moveTo>
                    <a:pt x="229" y="0"/>
                  </a:moveTo>
                  <a:cubicBezTo>
                    <a:pt x="214" y="0"/>
                    <a:pt x="199" y="2"/>
                    <a:pt x="185" y="5"/>
                  </a:cubicBezTo>
                  <a:cubicBezTo>
                    <a:pt x="82" y="46"/>
                    <a:pt x="0" y="231"/>
                    <a:pt x="21" y="313"/>
                  </a:cubicBezTo>
                  <a:cubicBezTo>
                    <a:pt x="54" y="380"/>
                    <a:pt x="184" y="447"/>
                    <a:pt x="286" y="447"/>
                  </a:cubicBezTo>
                  <a:cubicBezTo>
                    <a:pt x="309" y="447"/>
                    <a:pt x="330" y="444"/>
                    <a:pt x="349" y="436"/>
                  </a:cubicBezTo>
                  <a:cubicBezTo>
                    <a:pt x="431" y="395"/>
                    <a:pt x="431" y="210"/>
                    <a:pt x="411" y="108"/>
                  </a:cubicBezTo>
                  <a:cubicBezTo>
                    <a:pt x="377" y="40"/>
                    <a:pt x="300" y="0"/>
                    <a:pt x="2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0"/>
            <p:cNvSpPr/>
            <p:nvPr/>
          </p:nvSpPr>
          <p:spPr>
            <a:xfrm>
              <a:off x="4513600" y="793375"/>
              <a:ext cx="10775" cy="11200"/>
            </a:xfrm>
            <a:custGeom>
              <a:avLst/>
              <a:gdLst/>
              <a:ahLst/>
              <a:cxnLst/>
              <a:rect l="l" t="t" r="r" b="b"/>
              <a:pathLst>
                <a:path w="431" h="448" extrusionOk="0">
                  <a:moveTo>
                    <a:pt x="217" y="0"/>
                  </a:moveTo>
                  <a:cubicBezTo>
                    <a:pt x="199" y="0"/>
                    <a:pt x="182" y="2"/>
                    <a:pt x="164" y="6"/>
                  </a:cubicBezTo>
                  <a:cubicBezTo>
                    <a:pt x="82" y="47"/>
                    <a:pt x="0" y="231"/>
                    <a:pt x="21" y="313"/>
                  </a:cubicBezTo>
                  <a:cubicBezTo>
                    <a:pt x="54" y="380"/>
                    <a:pt x="183" y="447"/>
                    <a:pt x="274" y="447"/>
                  </a:cubicBezTo>
                  <a:cubicBezTo>
                    <a:pt x="295" y="447"/>
                    <a:pt x="313" y="444"/>
                    <a:pt x="328" y="436"/>
                  </a:cubicBezTo>
                  <a:cubicBezTo>
                    <a:pt x="431" y="395"/>
                    <a:pt x="431" y="211"/>
                    <a:pt x="390" y="108"/>
                  </a:cubicBezTo>
                  <a:cubicBezTo>
                    <a:pt x="373" y="40"/>
                    <a:pt x="300" y="0"/>
                    <a:pt x="21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0"/>
            <p:cNvSpPr/>
            <p:nvPr/>
          </p:nvSpPr>
          <p:spPr>
            <a:xfrm>
              <a:off x="4565375" y="768375"/>
              <a:ext cx="20525" cy="22075"/>
            </a:xfrm>
            <a:custGeom>
              <a:avLst/>
              <a:gdLst/>
              <a:ahLst/>
              <a:cxnLst/>
              <a:rect l="l" t="t" r="r" b="b"/>
              <a:pathLst>
                <a:path w="821" h="883" extrusionOk="0">
                  <a:moveTo>
                    <a:pt x="349" y="1"/>
                  </a:moveTo>
                  <a:cubicBezTo>
                    <a:pt x="164" y="1"/>
                    <a:pt x="0" y="349"/>
                    <a:pt x="0" y="534"/>
                  </a:cubicBezTo>
                  <a:cubicBezTo>
                    <a:pt x="0" y="719"/>
                    <a:pt x="164" y="883"/>
                    <a:pt x="349" y="883"/>
                  </a:cubicBezTo>
                  <a:cubicBezTo>
                    <a:pt x="533" y="883"/>
                    <a:pt x="820" y="637"/>
                    <a:pt x="820" y="431"/>
                  </a:cubicBezTo>
                  <a:cubicBezTo>
                    <a:pt x="820" y="247"/>
                    <a:pt x="533" y="1"/>
                    <a:pt x="3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0"/>
            <p:cNvSpPr/>
            <p:nvPr/>
          </p:nvSpPr>
          <p:spPr>
            <a:xfrm>
              <a:off x="4536650" y="791875"/>
              <a:ext cx="16950" cy="14500"/>
            </a:xfrm>
            <a:custGeom>
              <a:avLst/>
              <a:gdLst/>
              <a:ahLst/>
              <a:cxnLst/>
              <a:rect l="l" t="t" r="r" b="b"/>
              <a:pathLst>
                <a:path w="678" h="580" extrusionOk="0">
                  <a:moveTo>
                    <a:pt x="285" y="0"/>
                  </a:moveTo>
                  <a:cubicBezTo>
                    <a:pt x="264" y="0"/>
                    <a:pt x="244" y="2"/>
                    <a:pt x="226" y="4"/>
                  </a:cubicBezTo>
                  <a:cubicBezTo>
                    <a:pt x="103" y="45"/>
                    <a:pt x="1" y="168"/>
                    <a:pt x="42" y="291"/>
                  </a:cubicBezTo>
                  <a:cubicBezTo>
                    <a:pt x="61" y="426"/>
                    <a:pt x="245" y="580"/>
                    <a:pt x="386" y="580"/>
                  </a:cubicBezTo>
                  <a:cubicBezTo>
                    <a:pt x="394" y="580"/>
                    <a:pt x="403" y="579"/>
                    <a:pt x="411" y="578"/>
                  </a:cubicBezTo>
                  <a:cubicBezTo>
                    <a:pt x="534" y="558"/>
                    <a:pt x="678" y="312"/>
                    <a:pt x="657" y="189"/>
                  </a:cubicBezTo>
                  <a:cubicBezTo>
                    <a:pt x="639" y="63"/>
                    <a:pt x="433" y="0"/>
                    <a:pt x="28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0"/>
            <p:cNvSpPr/>
            <p:nvPr/>
          </p:nvSpPr>
          <p:spPr>
            <a:xfrm>
              <a:off x="4569975" y="799050"/>
              <a:ext cx="16425" cy="14525"/>
            </a:xfrm>
            <a:custGeom>
              <a:avLst/>
              <a:gdLst/>
              <a:ahLst/>
              <a:cxnLst/>
              <a:rect l="l" t="t" r="r" b="b"/>
              <a:pathLst>
                <a:path w="657" h="581" extrusionOk="0">
                  <a:moveTo>
                    <a:pt x="265" y="0"/>
                  </a:moveTo>
                  <a:cubicBezTo>
                    <a:pt x="244" y="0"/>
                    <a:pt x="224" y="2"/>
                    <a:pt x="206" y="4"/>
                  </a:cubicBezTo>
                  <a:cubicBezTo>
                    <a:pt x="83" y="45"/>
                    <a:pt x="1" y="168"/>
                    <a:pt x="21" y="291"/>
                  </a:cubicBezTo>
                  <a:cubicBezTo>
                    <a:pt x="41" y="427"/>
                    <a:pt x="224" y="580"/>
                    <a:pt x="365" y="580"/>
                  </a:cubicBezTo>
                  <a:cubicBezTo>
                    <a:pt x="374" y="580"/>
                    <a:pt x="382" y="579"/>
                    <a:pt x="390" y="578"/>
                  </a:cubicBezTo>
                  <a:cubicBezTo>
                    <a:pt x="513" y="558"/>
                    <a:pt x="657" y="312"/>
                    <a:pt x="636" y="189"/>
                  </a:cubicBezTo>
                  <a:cubicBezTo>
                    <a:pt x="618" y="63"/>
                    <a:pt x="412" y="0"/>
                    <a:pt x="26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0"/>
            <p:cNvSpPr/>
            <p:nvPr/>
          </p:nvSpPr>
          <p:spPr>
            <a:xfrm>
              <a:off x="4550000" y="811450"/>
              <a:ext cx="20525" cy="22050"/>
            </a:xfrm>
            <a:custGeom>
              <a:avLst/>
              <a:gdLst/>
              <a:ahLst/>
              <a:cxnLst/>
              <a:rect l="l" t="t" r="r" b="b"/>
              <a:pathLst>
                <a:path w="821" h="882" extrusionOk="0">
                  <a:moveTo>
                    <a:pt x="328" y="0"/>
                  </a:moveTo>
                  <a:cubicBezTo>
                    <a:pt x="144" y="0"/>
                    <a:pt x="0" y="349"/>
                    <a:pt x="0" y="533"/>
                  </a:cubicBezTo>
                  <a:cubicBezTo>
                    <a:pt x="0" y="718"/>
                    <a:pt x="144" y="882"/>
                    <a:pt x="328" y="882"/>
                  </a:cubicBezTo>
                  <a:cubicBezTo>
                    <a:pt x="513" y="882"/>
                    <a:pt x="820" y="615"/>
                    <a:pt x="820" y="431"/>
                  </a:cubicBezTo>
                  <a:cubicBezTo>
                    <a:pt x="820" y="246"/>
                    <a:pt x="513" y="0"/>
                    <a:pt x="3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0"/>
            <p:cNvSpPr/>
            <p:nvPr/>
          </p:nvSpPr>
          <p:spPr>
            <a:xfrm>
              <a:off x="4526925" y="813875"/>
              <a:ext cx="10775" cy="11200"/>
            </a:xfrm>
            <a:custGeom>
              <a:avLst/>
              <a:gdLst/>
              <a:ahLst/>
              <a:cxnLst/>
              <a:rect l="l" t="t" r="r" b="b"/>
              <a:pathLst>
                <a:path w="431" h="448" extrusionOk="0">
                  <a:moveTo>
                    <a:pt x="228" y="1"/>
                  </a:moveTo>
                  <a:cubicBezTo>
                    <a:pt x="214" y="1"/>
                    <a:pt x="199" y="2"/>
                    <a:pt x="185" y="6"/>
                  </a:cubicBezTo>
                  <a:cubicBezTo>
                    <a:pt x="82" y="47"/>
                    <a:pt x="0" y="211"/>
                    <a:pt x="21" y="313"/>
                  </a:cubicBezTo>
                  <a:cubicBezTo>
                    <a:pt x="54" y="380"/>
                    <a:pt x="183" y="447"/>
                    <a:pt x="274" y="447"/>
                  </a:cubicBezTo>
                  <a:cubicBezTo>
                    <a:pt x="295" y="447"/>
                    <a:pt x="313" y="444"/>
                    <a:pt x="328" y="436"/>
                  </a:cubicBezTo>
                  <a:cubicBezTo>
                    <a:pt x="431" y="395"/>
                    <a:pt x="431" y="211"/>
                    <a:pt x="410" y="108"/>
                  </a:cubicBezTo>
                  <a:cubicBezTo>
                    <a:pt x="376" y="40"/>
                    <a:pt x="300" y="1"/>
                    <a:pt x="2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60"/>
          <p:cNvGrpSpPr/>
          <p:nvPr/>
        </p:nvGrpSpPr>
        <p:grpSpPr>
          <a:xfrm rot="-1799992">
            <a:off x="3529291" y="770753"/>
            <a:ext cx="348676" cy="348745"/>
            <a:chOff x="4593050" y="887300"/>
            <a:chExt cx="126625" cy="126650"/>
          </a:xfrm>
        </p:grpSpPr>
        <p:sp>
          <p:nvSpPr>
            <p:cNvPr id="2134" name="Google Shape;2134;p60"/>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0"/>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0"/>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0"/>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0"/>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0"/>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0"/>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0"/>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0"/>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0"/>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47"/>
        <p:cNvGrpSpPr/>
        <p:nvPr/>
      </p:nvGrpSpPr>
      <p:grpSpPr>
        <a:xfrm>
          <a:off x="0" y="0"/>
          <a:ext cx="0" cy="0"/>
          <a:chOff x="0" y="0"/>
          <a:chExt cx="0" cy="0"/>
        </a:xfrm>
      </p:grpSpPr>
      <p:sp>
        <p:nvSpPr>
          <p:cNvPr id="2148" name="Google Shape;2148;p61"/>
          <p:cNvSpPr/>
          <p:nvPr/>
        </p:nvSpPr>
        <p:spPr>
          <a:xfrm>
            <a:off x="337625" y="3778152"/>
            <a:ext cx="4765123" cy="1287427"/>
          </a:xfrm>
          <a:custGeom>
            <a:avLst/>
            <a:gdLst/>
            <a:ahLst/>
            <a:cxnLst/>
            <a:rect l="l" t="t" r="r" b="b"/>
            <a:pathLst>
              <a:path w="168961" h="115880" extrusionOk="0">
                <a:moveTo>
                  <a:pt x="67199" y="0"/>
                </a:moveTo>
                <a:cubicBezTo>
                  <a:pt x="52119" y="0"/>
                  <a:pt x="40276" y="13248"/>
                  <a:pt x="36264" y="31487"/>
                </a:cubicBezTo>
                <a:cubicBezTo>
                  <a:pt x="30971" y="55711"/>
                  <a:pt x="17885" y="56671"/>
                  <a:pt x="8957" y="81186"/>
                </a:cubicBezTo>
                <a:cubicBezTo>
                  <a:pt x="0" y="105701"/>
                  <a:pt x="15064" y="115879"/>
                  <a:pt x="15064" y="115879"/>
                </a:cubicBezTo>
                <a:lnTo>
                  <a:pt x="142293" y="114163"/>
                </a:lnTo>
                <a:cubicBezTo>
                  <a:pt x="168961" y="87176"/>
                  <a:pt x="164860" y="48034"/>
                  <a:pt x="134674" y="41170"/>
                </a:cubicBezTo>
                <a:cubicBezTo>
                  <a:pt x="104488" y="34336"/>
                  <a:pt x="105041" y="17179"/>
                  <a:pt x="82852" y="4529"/>
                </a:cubicBezTo>
                <a:cubicBezTo>
                  <a:pt x="77396" y="1414"/>
                  <a:pt x="72125" y="0"/>
                  <a:pt x="6719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1"/>
          <p:cNvSpPr txBox="1">
            <a:spLocks noGrp="1"/>
          </p:cNvSpPr>
          <p:nvPr>
            <p:ph type="title"/>
          </p:nvPr>
        </p:nvSpPr>
        <p:spPr>
          <a:xfrm>
            <a:off x="929126" y="1329025"/>
            <a:ext cx="3208500" cy="109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Endemic disease</a:t>
            </a:r>
            <a:endParaRPr/>
          </a:p>
        </p:txBody>
      </p:sp>
      <p:sp>
        <p:nvSpPr>
          <p:cNvPr id="2150" name="Google Shape;2150;p61"/>
          <p:cNvSpPr txBox="1">
            <a:spLocks noGrp="1"/>
          </p:cNvSpPr>
          <p:nvPr>
            <p:ph type="subTitle" idx="1"/>
          </p:nvPr>
        </p:nvSpPr>
        <p:spPr>
          <a:xfrm>
            <a:off x="923150" y="2526450"/>
            <a:ext cx="3208500" cy="10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Images reveal large amounts of data, so remember: use an image instead of a long text. Your audience will appreciate it</a:t>
            </a:r>
            <a:endParaRPr/>
          </a:p>
        </p:txBody>
      </p:sp>
      <p:pic>
        <p:nvPicPr>
          <p:cNvPr id="2151" name="Google Shape;2151;p61"/>
          <p:cNvPicPr preferRelativeResize="0">
            <a:picLocks noGrp="1"/>
          </p:cNvPicPr>
          <p:nvPr>
            <p:ph type="pic" idx="2"/>
          </p:nvPr>
        </p:nvPicPr>
        <p:blipFill rotWithShape="1">
          <a:blip r:embed="rId3">
            <a:alphaModFix/>
          </a:blip>
          <a:srcRect l="18971" r="1047"/>
          <a:stretch/>
        </p:blipFill>
        <p:spPr>
          <a:xfrm flipH="1">
            <a:off x="4824538" y="721200"/>
            <a:ext cx="3396300" cy="3396300"/>
          </a:xfrm>
          <a:prstGeom prst="ellipse">
            <a:avLst/>
          </a:prstGeom>
        </p:spPr>
      </p:pic>
      <p:sp>
        <p:nvSpPr>
          <p:cNvPr id="2152" name="Google Shape;2152;p61"/>
          <p:cNvSpPr/>
          <p:nvPr/>
        </p:nvSpPr>
        <p:spPr>
          <a:xfrm>
            <a:off x="335777" y="5053300"/>
            <a:ext cx="8471519"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3" name="Google Shape;2153;p61"/>
          <p:cNvGrpSpPr/>
          <p:nvPr/>
        </p:nvGrpSpPr>
        <p:grpSpPr>
          <a:xfrm>
            <a:off x="6861966" y="2352725"/>
            <a:ext cx="1704818" cy="2702585"/>
            <a:chOff x="5312025" y="1902900"/>
            <a:chExt cx="1440975" cy="2284325"/>
          </a:xfrm>
        </p:grpSpPr>
        <p:sp>
          <p:nvSpPr>
            <p:cNvPr id="2154" name="Google Shape;2154;p61"/>
            <p:cNvSpPr/>
            <p:nvPr/>
          </p:nvSpPr>
          <p:spPr>
            <a:xfrm>
              <a:off x="5631925" y="2866200"/>
              <a:ext cx="496575" cy="724875"/>
            </a:xfrm>
            <a:custGeom>
              <a:avLst/>
              <a:gdLst/>
              <a:ahLst/>
              <a:cxnLst/>
              <a:rect l="l" t="t" r="r" b="b"/>
              <a:pathLst>
                <a:path w="19863" h="28995" extrusionOk="0">
                  <a:moveTo>
                    <a:pt x="13639" y="1"/>
                  </a:moveTo>
                  <a:lnTo>
                    <a:pt x="0" y="25708"/>
                  </a:lnTo>
                  <a:lnTo>
                    <a:pt x="6223" y="28995"/>
                  </a:lnTo>
                  <a:lnTo>
                    <a:pt x="19862" y="3316"/>
                  </a:lnTo>
                  <a:lnTo>
                    <a:pt x="136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1"/>
            <p:cNvSpPr/>
            <p:nvPr/>
          </p:nvSpPr>
          <p:spPr>
            <a:xfrm>
              <a:off x="5679900" y="2897475"/>
              <a:ext cx="448600" cy="693600"/>
            </a:xfrm>
            <a:custGeom>
              <a:avLst/>
              <a:gdLst/>
              <a:ahLst/>
              <a:cxnLst/>
              <a:rect l="l" t="t" r="r" b="b"/>
              <a:pathLst>
                <a:path w="17944" h="27744" extrusionOk="0">
                  <a:moveTo>
                    <a:pt x="14076" y="0"/>
                  </a:moveTo>
                  <a:cubicBezTo>
                    <a:pt x="14337" y="3810"/>
                    <a:pt x="13087" y="8957"/>
                    <a:pt x="10382" y="14105"/>
                  </a:cubicBezTo>
                  <a:cubicBezTo>
                    <a:pt x="7445" y="19601"/>
                    <a:pt x="3519" y="23760"/>
                    <a:pt x="0" y="25446"/>
                  </a:cubicBezTo>
                  <a:lnTo>
                    <a:pt x="4304" y="27744"/>
                  </a:lnTo>
                  <a:lnTo>
                    <a:pt x="17943" y="2036"/>
                  </a:lnTo>
                  <a:lnTo>
                    <a:pt x="14076"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1"/>
            <p:cNvSpPr/>
            <p:nvPr/>
          </p:nvSpPr>
          <p:spPr>
            <a:xfrm>
              <a:off x="5676250" y="2191525"/>
              <a:ext cx="849925" cy="1242525"/>
            </a:xfrm>
            <a:custGeom>
              <a:avLst/>
              <a:gdLst/>
              <a:ahLst/>
              <a:cxnLst/>
              <a:rect l="l" t="t" r="r" b="b"/>
              <a:pathLst>
                <a:path w="33997" h="49701" extrusionOk="0">
                  <a:moveTo>
                    <a:pt x="23382" y="1"/>
                  </a:moveTo>
                  <a:lnTo>
                    <a:pt x="1" y="44058"/>
                  </a:lnTo>
                  <a:lnTo>
                    <a:pt x="10616" y="49700"/>
                  </a:lnTo>
                  <a:lnTo>
                    <a:pt x="33997" y="5643"/>
                  </a:lnTo>
                  <a:lnTo>
                    <a:pt x="233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1"/>
            <p:cNvSpPr/>
            <p:nvPr/>
          </p:nvSpPr>
          <p:spPr>
            <a:xfrm>
              <a:off x="5757700" y="2243875"/>
              <a:ext cx="768475" cy="1189450"/>
            </a:xfrm>
            <a:custGeom>
              <a:avLst/>
              <a:gdLst/>
              <a:ahLst/>
              <a:cxnLst/>
              <a:rect l="l" t="t" r="r" b="b"/>
              <a:pathLst>
                <a:path w="30739" h="47578" extrusionOk="0">
                  <a:moveTo>
                    <a:pt x="24108" y="1"/>
                  </a:moveTo>
                  <a:lnTo>
                    <a:pt x="24108" y="1"/>
                  </a:lnTo>
                  <a:cubicBezTo>
                    <a:pt x="24603" y="6573"/>
                    <a:pt x="22451" y="15414"/>
                    <a:pt x="17798" y="24196"/>
                  </a:cubicBezTo>
                  <a:cubicBezTo>
                    <a:pt x="12767" y="33647"/>
                    <a:pt x="6049" y="40743"/>
                    <a:pt x="0" y="43680"/>
                  </a:cubicBezTo>
                  <a:lnTo>
                    <a:pt x="7358" y="47577"/>
                  </a:lnTo>
                  <a:lnTo>
                    <a:pt x="30739" y="3549"/>
                  </a:lnTo>
                  <a:lnTo>
                    <a:pt x="2410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1"/>
            <p:cNvSpPr/>
            <p:nvPr/>
          </p:nvSpPr>
          <p:spPr>
            <a:xfrm>
              <a:off x="6175000" y="2159550"/>
              <a:ext cx="396250" cy="281375"/>
            </a:xfrm>
            <a:custGeom>
              <a:avLst/>
              <a:gdLst/>
              <a:ahLst/>
              <a:cxnLst/>
              <a:rect l="l" t="t" r="r" b="b"/>
              <a:pathLst>
                <a:path w="15850" h="11255" extrusionOk="0">
                  <a:moveTo>
                    <a:pt x="2094" y="0"/>
                  </a:moveTo>
                  <a:lnTo>
                    <a:pt x="1" y="3955"/>
                  </a:lnTo>
                  <a:lnTo>
                    <a:pt x="13756" y="11255"/>
                  </a:lnTo>
                  <a:lnTo>
                    <a:pt x="15850" y="7300"/>
                  </a:lnTo>
                  <a:lnTo>
                    <a:pt x="209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1"/>
            <p:cNvSpPr/>
            <p:nvPr/>
          </p:nvSpPr>
          <p:spPr>
            <a:xfrm>
              <a:off x="6175000" y="2208975"/>
              <a:ext cx="369350" cy="231950"/>
            </a:xfrm>
            <a:custGeom>
              <a:avLst/>
              <a:gdLst/>
              <a:ahLst/>
              <a:cxnLst/>
              <a:rect l="l" t="t" r="r" b="b"/>
              <a:pathLst>
                <a:path w="14774" h="9278" extrusionOk="0">
                  <a:moveTo>
                    <a:pt x="1047" y="1"/>
                  </a:moveTo>
                  <a:lnTo>
                    <a:pt x="1" y="1978"/>
                  </a:lnTo>
                  <a:lnTo>
                    <a:pt x="13727" y="9278"/>
                  </a:lnTo>
                  <a:lnTo>
                    <a:pt x="14774" y="7300"/>
                  </a:lnTo>
                  <a:lnTo>
                    <a:pt x="104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1"/>
            <p:cNvSpPr/>
            <p:nvPr/>
          </p:nvSpPr>
          <p:spPr>
            <a:xfrm>
              <a:off x="5610825" y="3222450"/>
              <a:ext cx="396250" cy="281375"/>
            </a:xfrm>
            <a:custGeom>
              <a:avLst/>
              <a:gdLst/>
              <a:ahLst/>
              <a:cxnLst/>
              <a:rect l="l" t="t" r="r" b="b"/>
              <a:pathLst>
                <a:path w="15850" h="11255" extrusionOk="0">
                  <a:moveTo>
                    <a:pt x="2095" y="1"/>
                  </a:moveTo>
                  <a:lnTo>
                    <a:pt x="1" y="3956"/>
                  </a:lnTo>
                  <a:lnTo>
                    <a:pt x="13756" y="11255"/>
                  </a:lnTo>
                  <a:lnTo>
                    <a:pt x="15850" y="7300"/>
                  </a:lnTo>
                  <a:lnTo>
                    <a:pt x="209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1"/>
            <p:cNvSpPr/>
            <p:nvPr/>
          </p:nvSpPr>
          <p:spPr>
            <a:xfrm>
              <a:off x="5610825" y="3271900"/>
              <a:ext cx="370075" cy="231925"/>
            </a:xfrm>
            <a:custGeom>
              <a:avLst/>
              <a:gdLst/>
              <a:ahLst/>
              <a:cxnLst/>
              <a:rect l="l" t="t" r="r" b="b"/>
              <a:pathLst>
                <a:path w="14803" h="9277" extrusionOk="0">
                  <a:moveTo>
                    <a:pt x="1048" y="0"/>
                  </a:moveTo>
                  <a:lnTo>
                    <a:pt x="1" y="1978"/>
                  </a:lnTo>
                  <a:lnTo>
                    <a:pt x="13756" y="9277"/>
                  </a:lnTo>
                  <a:lnTo>
                    <a:pt x="14803" y="7299"/>
                  </a:lnTo>
                  <a:lnTo>
                    <a:pt x="104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1"/>
            <p:cNvSpPr/>
            <p:nvPr/>
          </p:nvSpPr>
          <p:spPr>
            <a:xfrm>
              <a:off x="6321850" y="2027225"/>
              <a:ext cx="252300" cy="264675"/>
            </a:xfrm>
            <a:custGeom>
              <a:avLst/>
              <a:gdLst/>
              <a:ahLst/>
              <a:cxnLst/>
              <a:rect l="l" t="t" r="r" b="b"/>
              <a:pathLst>
                <a:path w="10092" h="10587" extrusionOk="0">
                  <a:moveTo>
                    <a:pt x="3869" y="1"/>
                  </a:moveTo>
                  <a:lnTo>
                    <a:pt x="1" y="7300"/>
                  </a:lnTo>
                  <a:lnTo>
                    <a:pt x="6195" y="10586"/>
                  </a:lnTo>
                  <a:lnTo>
                    <a:pt x="10092" y="3287"/>
                  </a:lnTo>
                  <a:lnTo>
                    <a:pt x="3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1"/>
            <p:cNvSpPr/>
            <p:nvPr/>
          </p:nvSpPr>
          <p:spPr>
            <a:xfrm>
              <a:off x="6431650" y="2080300"/>
              <a:ext cx="141775" cy="211600"/>
            </a:xfrm>
            <a:custGeom>
              <a:avLst/>
              <a:gdLst/>
              <a:ahLst/>
              <a:cxnLst/>
              <a:rect l="l" t="t" r="r" b="b"/>
              <a:pathLst>
                <a:path w="5671" h="8464" extrusionOk="0">
                  <a:moveTo>
                    <a:pt x="3490" y="1"/>
                  </a:moveTo>
                  <a:cubicBezTo>
                    <a:pt x="3257" y="1513"/>
                    <a:pt x="2734" y="3141"/>
                    <a:pt x="1919" y="4712"/>
                  </a:cubicBezTo>
                  <a:cubicBezTo>
                    <a:pt x="1367" y="5759"/>
                    <a:pt x="698" y="6689"/>
                    <a:pt x="0" y="7503"/>
                  </a:cubicBezTo>
                  <a:lnTo>
                    <a:pt x="1803" y="8463"/>
                  </a:lnTo>
                  <a:lnTo>
                    <a:pt x="5671" y="1164"/>
                  </a:lnTo>
                  <a:lnTo>
                    <a:pt x="349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1"/>
            <p:cNvSpPr/>
            <p:nvPr/>
          </p:nvSpPr>
          <p:spPr>
            <a:xfrm>
              <a:off x="6371300" y="1902900"/>
              <a:ext cx="301750" cy="231225"/>
            </a:xfrm>
            <a:custGeom>
              <a:avLst/>
              <a:gdLst/>
              <a:ahLst/>
              <a:cxnLst/>
              <a:rect l="l" t="t" r="r" b="b"/>
              <a:pathLst>
                <a:path w="12070" h="9249" extrusionOk="0">
                  <a:moveTo>
                    <a:pt x="2123" y="1"/>
                  </a:moveTo>
                  <a:lnTo>
                    <a:pt x="0" y="3956"/>
                  </a:lnTo>
                  <a:lnTo>
                    <a:pt x="9975" y="9249"/>
                  </a:lnTo>
                  <a:lnTo>
                    <a:pt x="12069" y="5294"/>
                  </a:lnTo>
                  <a:lnTo>
                    <a:pt x="212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1"/>
            <p:cNvSpPr/>
            <p:nvPr/>
          </p:nvSpPr>
          <p:spPr>
            <a:xfrm>
              <a:off x="6371300" y="1952350"/>
              <a:ext cx="275575" cy="181775"/>
            </a:xfrm>
            <a:custGeom>
              <a:avLst/>
              <a:gdLst/>
              <a:ahLst/>
              <a:cxnLst/>
              <a:rect l="l" t="t" r="r" b="b"/>
              <a:pathLst>
                <a:path w="11023" h="7271" extrusionOk="0">
                  <a:moveTo>
                    <a:pt x="1047" y="0"/>
                  </a:moveTo>
                  <a:lnTo>
                    <a:pt x="0" y="1978"/>
                  </a:lnTo>
                  <a:lnTo>
                    <a:pt x="9975" y="7271"/>
                  </a:lnTo>
                  <a:lnTo>
                    <a:pt x="11022" y="5293"/>
                  </a:lnTo>
                  <a:lnTo>
                    <a:pt x="1047"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1"/>
            <p:cNvSpPr/>
            <p:nvPr/>
          </p:nvSpPr>
          <p:spPr>
            <a:xfrm>
              <a:off x="6193900" y="2864750"/>
              <a:ext cx="559100" cy="1067300"/>
            </a:xfrm>
            <a:custGeom>
              <a:avLst/>
              <a:gdLst/>
              <a:ahLst/>
              <a:cxnLst/>
              <a:rect l="l" t="t" r="r" b="b"/>
              <a:pathLst>
                <a:path w="22364" h="42692" extrusionOk="0">
                  <a:moveTo>
                    <a:pt x="6777" y="1"/>
                  </a:moveTo>
                  <a:lnTo>
                    <a:pt x="1" y="4741"/>
                  </a:lnTo>
                  <a:cubicBezTo>
                    <a:pt x="1" y="4741"/>
                    <a:pt x="9975" y="19369"/>
                    <a:pt x="1193" y="35305"/>
                  </a:cubicBezTo>
                  <a:lnTo>
                    <a:pt x="6806" y="42692"/>
                  </a:lnTo>
                  <a:lnTo>
                    <a:pt x="6806" y="42692"/>
                  </a:lnTo>
                  <a:cubicBezTo>
                    <a:pt x="6806" y="42692"/>
                    <a:pt x="22364" y="24429"/>
                    <a:pt x="6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1"/>
            <p:cNvSpPr/>
            <p:nvPr/>
          </p:nvSpPr>
          <p:spPr>
            <a:xfrm>
              <a:off x="6319675" y="2864750"/>
              <a:ext cx="433325" cy="1067300"/>
            </a:xfrm>
            <a:custGeom>
              <a:avLst/>
              <a:gdLst/>
              <a:ahLst/>
              <a:cxnLst/>
              <a:rect l="l" t="t" r="r" b="b"/>
              <a:pathLst>
                <a:path w="17333" h="42692" extrusionOk="0">
                  <a:moveTo>
                    <a:pt x="1746" y="1"/>
                  </a:moveTo>
                  <a:lnTo>
                    <a:pt x="1" y="1222"/>
                  </a:lnTo>
                  <a:cubicBezTo>
                    <a:pt x="11546" y="20648"/>
                    <a:pt x="3607" y="35945"/>
                    <a:pt x="350" y="40830"/>
                  </a:cubicBezTo>
                  <a:lnTo>
                    <a:pt x="1775" y="42692"/>
                  </a:lnTo>
                  <a:lnTo>
                    <a:pt x="1775" y="42692"/>
                  </a:lnTo>
                  <a:cubicBezTo>
                    <a:pt x="1775" y="42692"/>
                    <a:pt x="17333" y="24429"/>
                    <a:pt x="1746"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1"/>
            <p:cNvSpPr/>
            <p:nvPr/>
          </p:nvSpPr>
          <p:spPr>
            <a:xfrm>
              <a:off x="6076125" y="2740275"/>
              <a:ext cx="364275" cy="319525"/>
            </a:xfrm>
            <a:custGeom>
              <a:avLst/>
              <a:gdLst/>
              <a:ahLst/>
              <a:cxnLst/>
              <a:rect l="l" t="t" r="r" b="b"/>
              <a:pathLst>
                <a:path w="14571" h="12781" extrusionOk="0">
                  <a:moveTo>
                    <a:pt x="7295" y="0"/>
                  </a:moveTo>
                  <a:cubicBezTo>
                    <a:pt x="5150" y="0"/>
                    <a:pt x="3050" y="1083"/>
                    <a:pt x="1833" y="3060"/>
                  </a:cubicBezTo>
                  <a:cubicBezTo>
                    <a:pt x="1" y="6056"/>
                    <a:pt x="931" y="9982"/>
                    <a:pt x="3956" y="11843"/>
                  </a:cubicBezTo>
                  <a:cubicBezTo>
                    <a:pt x="4992" y="12477"/>
                    <a:pt x="6140" y="12780"/>
                    <a:pt x="7276" y="12780"/>
                  </a:cubicBezTo>
                  <a:cubicBezTo>
                    <a:pt x="9421" y="12780"/>
                    <a:pt x="11521" y="11698"/>
                    <a:pt x="12738" y="9720"/>
                  </a:cubicBezTo>
                  <a:cubicBezTo>
                    <a:pt x="14570" y="6725"/>
                    <a:pt x="13640" y="2799"/>
                    <a:pt x="10615" y="938"/>
                  </a:cubicBezTo>
                  <a:cubicBezTo>
                    <a:pt x="9578" y="304"/>
                    <a:pt x="8430" y="0"/>
                    <a:pt x="729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1"/>
            <p:cNvSpPr/>
            <p:nvPr/>
          </p:nvSpPr>
          <p:spPr>
            <a:xfrm>
              <a:off x="6128475" y="2782250"/>
              <a:ext cx="259575" cy="236275"/>
            </a:xfrm>
            <a:custGeom>
              <a:avLst/>
              <a:gdLst/>
              <a:ahLst/>
              <a:cxnLst/>
              <a:rect l="l" t="t" r="r" b="b"/>
              <a:pathLst>
                <a:path w="10383" h="9451" extrusionOk="0">
                  <a:moveTo>
                    <a:pt x="5182" y="1"/>
                  </a:moveTo>
                  <a:cubicBezTo>
                    <a:pt x="3033" y="1"/>
                    <a:pt x="1105" y="1485"/>
                    <a:pt x="582" y="3650"/>
                  </a:cubicBezTo>
                  <a:cubicBezTo>
                    <a:pt x="0" y="6180"/>
                    <a:pt x="1571" y="8739"/>
                    <a:pt x="4101" y="9321"/>
                  </a:cubicBezTo>
                  <a:cubicBezTo>
                    <a:pt x="4470" y="9409"/>
                    <a:pt x="4838" y="9451"/>
                    <a:pt x="5200" y="9451"/>
                  </a:cubicBezTo>
                  <a:cubicBezTo>
                    <a:pt x="7350" y="9451"/>
                    <a:pt x="9278" y="7967"/>
                    <a:pt x="9801" y="5802"/>
                  </a:cubicBezTo>
                  <a:cubicBezTo>
                    <a:pt x="10382" y="3272"/>
                    <a:pt x="8812" y="713"/>
                    <a:pt x="6282" y="131"/>
                  </a:cubicBezTo>
                  <a:cubicBezTo>
                    <a:pt x="5913" y="43"/>
                    <a:pt x="5545" y="1"/>
                    <a:pt x="5182"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1"/>
            <p:cNvSpPr/>
            <p:nvPr/>
          </p:nvSpPr>
          <p:spPr>
            <a:xfrm>
              <a:off x="5312025" y="4046900"/>
              <a:ext cx="1296300" cy="140325"/>
            </a:xfrm>
            <a:custGeom>
              <a:avLst/>
              <a:gdLst/>
              <a:ahLst/>
              <a:cxnLst/>
              <a:rect l="l" t="t" r="r" b="b"/>
              <a:pathLst>
                <a:path w="51852" h="5613" extrusionOk="0">
                  <a:moveTo>
                    <a:pt x="2763" y="0"/>
                  </a:moveTo>
                  <a:cubicBezTo>
                    <a:pt x="1251" y="0"/>
                    <a:pt x="0" y="1251"/>
                    <a:pt x="0" y="2763"/>
                  </a:cubicBezTo>
                  <a:lnTo>
                    <a:pt x="0" y="2850"/>
                  </a:lnTo>
                  <a:cubicBezTo>
                    <a:pt x="0" y="4362"/>
                    <a:pt x="1251" y="5613"/>
                    <a:pt x="2763" y="5613"/>
                  </a:cubicBezTo>
                  <a:lnTo>
                    <a:pt x="49089" y="5613"/>
                  </a:lnTo>
                  <a:cubicBezTo>
                    <a:pt x="50630" y="5613"/>
                    <a:pt x="51852" y="4362"/>
                    <a:pt x="51852" y="2850"/>
                  </a:cubicBezTo>
                  <a:lnTo>
                    <a:pt x="51852" y="2763"/>
                  </a:lnTo>
                  <a:cubicBezTo>
                    <a:pt x="51852" y="1251"/>
                    <a:pt x="50630" y="0"/>
                    <a:pt x="4908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1"/>
            <p:cNvSpPr/>
            <p:nvPr/>
          </p:nvSpPr>
          <p:spPr>
            <a:xfrm>
              <a:off x="5461050" y="3830975"/>
              <a:ext cx="711075" cy="78550"/>
            </a:xfrm>
            <a:custGeom>
              <a:avLst/>
              <a:gdLst/>
              <a:ahLst/>
              <a:cxnLst/>
              <a:rect l="l" t="t" r="r" b="b"/>
              <a:pathLst>
                <a:path w="28443" h="3142" extrusionOk="0">
                  <a:moveTo>
                    <a:pt x="1" y="0"/>
                  </a:moveTo>
                  <a:lnTo>
                    <a:pt x="1" y="3141"/>
                  </a:lnTo>
                  <a:lnTo>
                    <a:pt x="28442" y="3141"/>
                  </a:lnTo>
                  <a:lnTo>
                    <a:pt x="2844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1"/>
            <p:cNvSpPr/>
            <p:nvPr/>
          </p:nvSpPr>
          <p:spPr>
            <a:xfrm>
              <a:off x="5915450" y="3678200"/>
              <a:ext cx="513300" cy="368725"/>
            </a:xfrm>
            <a:custGeom>
              <a:avLst/>
              <a:gdLst/>
              <a:ahLst/>
              <a:cxnLst/>
              <a:rect l="l" t="t" r="r" b="b"/>
              <a:pathLst>
                <a:path w="20532" h="14749" extrusionOk="0">
                  <a:moveTo>
                    <a:pt x="10203" y="1"/>
                  </a:moveTo>
                  <a:cubicBezTo>
                    <a:pt x="9480" y="1"/>
                    <a:pt x="8756" y="408"/>
                    <a:pt x="8201" y="1226"/>
                  </a:cubicBezTo>
                  <a:lnTo>
                    <a:pt x="1077" y="11811"/>
                  </a:lnTo>
                  <a:cubicBezTo>
                    <a:pt x="1" y="13411"/>
                    <a:pt x="699" y="14748"/>
                    <a:pt x="2647" y="14748"/>
                  </a:cubicBezTo>
                  <a:lnTo>
                    <a:pt x="17885" y="14748"/>
                  </a:lnTo>
                  <a:cubicBezTo>
                    <a:pt x="19834" y="14748"/>
                    <a:pt x="20532" y="13411"/>
                    <a:pt x="19427" y="11811"/>
                  </a:cubicBezTo>
                  <a:lnTo>
                    <a:pt x="12186" y="1197"/>
                  </a:lnTo>
                  <a:cubicBezTo>
                    <a:pt x="11636" y="400"/>
                    <a:pt x="10920" y="1"/>
                    <a:pt x="10203"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1"/>
            <p:cNvSpPr/>
            <p:nvPr/>
          </p:nvSpPr>
          <p:spPr>
            <a:xfrm>
              <a:off x="6146650" y="3712475"/>
              <a:ext cx="50925" cy="50900"/>
            </a:xfrm>
            <a:custGeom>
              <a:avLst/>
              <a:gdLst/>
              <a:ahLst/>
              <a:cxnLst/>
              <a:rect l="l" t="t" r="r" b="b"/>
              <a:pathLst>
                <a:path w="2037" h="2036" extrusionOk="0">
                  <a:moveTo>
                    <a:pt x="1018" y="0"/>
                  </a:moveTo>
                  <a:cubicBezTo>
                    <a:pt x="466" y="0"/>
                    <a:pt x="0" y="436"/>
                    <a:pt x="0" y="1018"/>
                  </a:cubicBezTo>
                  <a:cubicBezTo>
                    <a:pt x="0" y="1570"/>
                    <a:pt x="466" y="2036"/>
                    <a:pt x="1018" y="2036"/>
                  </a:cubicBezTo>
                  <a:cubicBezTo>
                    <a:pt x="1600" y="2036"/>
                    <a:pt x="2036" y="1570"/>
                    <a:pt x="2036" y="1018"/>
                  </a:cubicBezTo>
                  <a:cubicBezTo>
                    <a:pt x="2036" y="436"/>
                    <a:pt x="1600" y="0"/>
                    <a:pt x="1018"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1"/>
            <p:cNvSpPr/>
            <p:nvPr/>
          </p:nvSpPr>
          <p:spPr>
            <a:xfrm>
              <a:off x="6329850" y="3972750"/>
              <a:ext cx="51650" cy="50900"/>
            </a:xfrm>
            <a:custGeom>
              <a:avLst/>
              <a:gdLst/>
              <a:ahLst/>
              <a:cxnLst/>
              <a:rect l="l" t="t" r="r" b="b"/>
              <a:pathLst>
                <a:path w="2066" h="2036" extrusionOk="0">
                  <a:moveTo>
                    <a:pt x="1019" y="0"/>
                  </a:moveTo>
                  <a:cubicBezTo>
                    <a:pt x="466" y="0"/>
                    <a:pt x="1" y="465"/>
                    <a:pt x="1" y="1018"/>
                  </a:cubicBezTo>
                  <a:cubicBezTo>
                    <a:pt x="1" y="1600"/>
                    <a:pt x="466" y="2036"/>
                    <a:pt x="1019" y="2036"/>
                  </a:cubicBezTo>
                  <a:cubicBezTo>
                    <a:pt x="1600" y="2036"/>
                    <a:pt x="2066" y="1600"/>
                    <a:pt x="2066" y="1018"/>
                  </a:cubicBezTo>
                  <a:cubicBezTo>
                    <a:pt x="2066" y="465"/>
                    <a:pt x="1600" y="0"/>
                    <a:pt x="101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1"/>
            <p:cNvSpPr/>
            <p:nvPr/>
          </p:nvSpPr>
          <p:spPr>
            <a:xfrm>
              <a:off x="5963425" y="3972750"/>
              <a:ext cx="50925" cy="50900"/>
            </a:xfrm>
            <a:custGeom>
              <a:avLst/>
              <a:gdLst/>
              <a:ahLst/>
              <a:cxnLst/>
              <a:rect l="l" t="t" r="r" b="b"/>
              <a:pathLst>
                <a:path w="2037" h="2036" extrusionOk="0">
                  <a:moveTo>
                    <a:pt x="1019" y="0"/>
                  </a:moveTo>
                  <a:cubicBezTo>
                    <a:pt x="437" y="0"/>
                    <a:pt x="1" y="465"/>
                    <a:pt x="1" y="1018"/>
                  </a:cubicBezTo>
                  <a:cubicBezTo>
                    <a:pt x="1" y="1600"/>
                    <a:pt x="437" y="2036"/>
                    <a:pt x="1019" y="2036"/>
                  </a:cubicBezTo>
                  <a:cubicBezTo>
                    <a:pt x="1571" y="2036"/>
                    <a:pt x="2037" y="1600"/>
                    <a:pt x="2037" y="1018"/>
                  </a:cubicBezTo>
                  <a:cubicBezTo>
                    <a:pt x="2037" y="465"/>
                    <a:pt x="1571" y="0"/>
                    <a:pt x="101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 name="Google Shape;2176;p61"/>
          <p:cNvGrpSpPr/>
          <p:nvPr/>
        </p:nvGrpSpPr>
        <p:grpSpPr>
          <a:xfrm rot="5400000" flipH="1">
            <a:off x="3017792" y="4294277"/>
            <a:ext cx="302521" cy="1239411"/>
            <a:chOff x="5400625" y="2964100"/>
            <a:chExt cx="253750" cy="1039600"/>
          </a:xfrm>
        </p:grpSpPr>
        <p:sp>
          <p:nvSpPr>
            <p:cNvPr id="2177" name="Google Shape;2177;p61"/>
            <p:cNvSpPr/>
            <p:nvPr/>
          </p:nvSpPr>
          <p:spPr>
            <a:xfrm>
              <a:off x="5525700" y="2964100"/>
              <a:ext cx="3600" cy="215850"/>
            </a:xfrm>
            <a:custGeom>
              <a:avLst/>
              <a:gdLst/>
              <a:ahLst/>
              <a:cxnLst/>
              <a:rect l="l" t="t" r="r" b="b"/>
              <a:pathLst>
                <a:path w="144" h="8634" extrusionOk="0">
                  <a:moveTo>
                    <a:pt x="0" y="1"/>
                  </a:moveTo>
                  <a:lnTo>
                    <a:pt x="0" y="8633"/>
                  </a:lnTo>
                  <a:lnTo>
                    <a:pt x="144" y="8633"/>
                  </a:lnTo>
                  <a:lnTo>
                    <a:pt x="14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1"/>
            <p:cNvSpPr/>
            <p:nvPr/>
          </p:nvSpPr>
          <p:spPr>
            <a:xfrm>
              <a:off x="5497500" y="3179925"/>
              <a:ext cx="60525" cy="131250"/>
            </a:xfrm>
            <a:custGeom>
              <a:avLst/>
              <a:gdLst/>
              <a:ahLst/>
              <a:cxnLst/>
              <a:rect l="l" t="t" r="r" b="b"/>
              <a:pathLst>
                <a:path w="2421" h="5250" extrusionOk="0">
                  <a:moveTo>
                    <a:pt x="1210" y="0"/>
                  </a:moveTo>
                  <a:cubicBezTo>
                    <a:pt x="534" y="0"/>
                    <a:pt x="1" y="1189"/>
                    <a:pt x="1" y="2625"/>
                  </a:cubicBezTo>
                  <a:cubicBezTo>
                    <a:pt x="1" y="4081"/>
                    <a:pt x="534" y="5249"/>
                    <a:pt x="1210" y="5249"/>
                  </a:cubicBezTo>
                  <a:cubicBezTo>
                    <a:pt x="1867" y="5249"/>
                    <a:pt x="2420" y="4081"/>
                    <a:pt x="2420" y="2625"/>
                  </a:cubicBezTo>
                  <a:cubicBezTo>
                    <a:pt x="2420" y="1189"/>
                    <a:pt x="1867" y="0"/>
                    <a:pt x="121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1"/>
            <p:cNvSpPr/>
            <p:nvPr/>
          </p:nvSpPr>
          <p:spPr>
            <a:xfrm>
              <a:off x="5497500" y="3165050"/>
              <a:ext cx="60525" cy="146125"/>
            </a:xfrm>
            <a:custGeom>
              <a:avLst/>
              <a:gdLst/>
              <a:ahLst/>
              <a:cxnLst/>
              <a:rect l="l" t="t" r="r" b="b"/>
              <a:pathLst>
                <a:path w="2421" h="5845" extrusionOk="0">
                  <a:moveTo>
                    <a:pt x="1210" y="1"/>
                  </a:moveTo>
                  <a:cubicBezTo>
                    <a:pt x="903" y="1"/>
                    <a:pt x="780" y="308"/>
                    <a:pt x="759" y="698"/>
                  </a:cubicBezTo>
                  <a:cubicBezTo>
                    <a:pt x="144" y="1026"/>
                    <a:pt x="1" y="2031"/>
                    <a:pt x="1" y="3220"/>
                  </a:cubicBezTo>
                  <a:cubicBezTo>
                    <a:pt x="1" y="4676"/>
                    <a:pt x="226" y="5844"/>
                    <a:pt x="1210" y="5844"/>
                  </a:cubicBezTo>
                  <a:cubicBezTo>
                    <a:pt x="2195" y="5844"/>
                    <a:pt x="2420" y="4676"/>
                    <a:pt x="2420" y="3220"/>
                  </a:cubicBezTo>
                  <a:cubicBezTo>
                    <a:pt x="2420" y="2031"/>
                    <a:pt x="2256" y="1026"/>
                    <a:pt x="1662" y="698"/>
                  </a:cubicBezTo>
                  <a:cubicBezTo>
                    <a:pt x="1621" y="308"/>
                    <a:pt x="1518" y="1"/>
                    <a:pt x="1210"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1"/>
            <p:cNvSpPr/>
            <p:nvPr/>
          </p:nvSpPr>
          <p:spPr>
            <a:xfrm>
              <a:off x="5462650" y="3236825"/>
              <a:ext cx="129700" cy="552100"/>
            </a:xfrm>
            <a:custGeom>
              <a:avLst/>
              <a:gdLst/>
              <a:ahLst/>
              <a:cxnLst/>
              <a:rect l="l" t="t" r="r" b="b"/>
              <a:pathLst>
                <a:path w="5188" h="22084" extrusionOk="0">
                  <a:moveTo>
                    <a:pt x="0" y="0"/>
                  </a:moveTo>
                  <a:lnTo>
                    <a:pt x="0" y="22083"/>
                  </a:lnTo>
                  <a:lnTo>
                    <a:pt x="5188" y="22083"/>
                  </a:lnTo>
                  <a:lnTo>
                    <a:pt x="518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1"/>
            <p:cNvSpPr/>
            <p:nvPr/>
          </p:nvSpPr>
          <p:spPr>
            <a:xfrm>
              <a:off x="5478025" y="3241950"/>
              <a:ext cx="99475" cy="262975"/>
            </a:xfrm>
            <a:custGeom>
              <a:avLst/>
              <a:gdLst/>
              <a:ahLst/>
              <a:cxnLst/>
              <a:rect l="l" t="t" r="r" b="b"/>
              <a:pathLst>
                <a:path w="3979" h="10519" extrusionOk="0">
                  <a:moveTo>
                    <a:pt x="0" y="0"/>
                  </a:moveTo>
                  <a:lnTo>
                    <a:pt x="0" y="10519"/>
                  </a:lnTo>
                  <a:lnTo>
                    <a:pt x="3978" y="10519"/>
                  </a:lnTo>
                  <a:lnTo>
                    <a:pt x="397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1"/>
            <p:cNvSpPr/>
            <p:nvPr/>
          </p:nvSpPr>
          <p:spPr>
            <a:xfrm>
              <a:off x="5400625" y="3743275"/>
              <a:ext cx="253750" cy="69225"/>
            </a:xfrm>
            <a:custGeom>
              <a:avLst/>
              <a:gdLst/>
              <a:ahLst/>
              <a:cxnLst/>
              <a:rect l="l" t="t" r="r" b="b"/>
              <a:pathLst>
                <a:path w="10150" h="2769" extrusionOk="0">
                  <a:moveTo>
                    <a:pt x="0" y="0"/>
                  </a:moveTo>
                  <a:lnTo>
                    <a:pt x="0" y="2769"/>
                  </a:lnTo>
                  <a:lnTo>
                    <a:pt x="10150" y="2769"/>
                  </a:lnTo>
                  <a:lnTo>
                    <a:pt x="1015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1"/>
            <p:cNvSpPr/>
            <p:nvPr/>
          </p:nvSpPr>
          <p:spPr>
            <a:xfrm>
              <a:off x="5478025" y="3812475"/>
              <a:ext cx="99475" cy="137925"/>
            </a:xfrm>
            <a:custGeom>
              <a:avLst/>
              <a:gdLst/>
              <a:ahLst/>
              <a:cxnLst/>
              <a:rect l="l" t="t" r="r" b="b"/>
              <a:pathLst>
                <a:path w="3979" h="5517" extrusionOk="0">
                  <a:moveTo>
                    <a:pt x="0" y="1"/>
                  </a:moveTo>
                  <a:lnTo>
                    <a:pt x="0" y="5516"/>
                  </a:lnTo>
                  <a:lnTo>
                    <a:pt x="3978" y="5516"/>
                  </a:lnTo>
                  <a:lnTo>
                    <a:pt x="3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1"/>
            <p:cNvSpPr/>
            <p:nvPr/>
          </p:nvSpPr>
          <p:spPr>
            <a:xfrm>
              <a:off x="5400625" y="3950375"/>
              <a:ext cx="253750" cy="53325"/>
            </a:xfrm>
            <a:custGeom>
              <a:avLst/>
              <a:gdLst/>
              <a:ahLst/>
              <a:cxnLst/>
              <a:rect l="l" t="t" r="r" b="b"/>
              <a:pathLst>
                <a:path w="10150" h="2133" extrusionOk="0">
                  <a:moveTo>
                    <a:pt x="0" y="0"/>
                  </a:moveTo>
                  <a:lnTo>
                    <a:pt x="0" y="2133"/>
                  </a:lnTo>
                  <a:lnTo>
                    <a:pt x="10150" y="2133"/>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1"/>
            <p:cNvSpPr/>
            <p:nvPr/>
          </p:nvSpPr>
          <p:spPr>
            <a:xfrm>
              <a:off x="5462650" y="3259375"/>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1"/>
            <p:cNvSpPr/>
            <p:nvPr/>
          </p:nvSpPr>
          <p:spPr>
            <a:xfrm>
              <a:off x="5462650" y="3294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1"/>
            <p:cNvSpPr/>
            <p:nvPr/>
          </p:nvSpPr>
          <p:spPr>
            <a:xfrm>
              <a:off x="5462650" y="332907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5462650" y="336395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5462650" y="3398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5462650" y="3433650"/>
              <a:ext cx="45125" cy="5150"/>
            </a:xfrm>
            <a:custGeom>
              <a:avLst/>
              <a:gdLst/>
              <a:ahLst/>
              <a:cxnLst/>
              <a:rect l="l" t="t" r="r" b="b"/>
              <a:pathLst>
                <a:path w="1805" h="206" extrusionOk="0">
                  <a:moveTo>
                    <a:pt x="0" y="1"/>
                  </a:moveTo>
                  <a:lnTo>
                    <a:pt x="0" y="206"/>
                  </a:lnTo>
                  <a:lnTo>
                    <a:pt x="1805" y="206"/>
                  </a:lnTo>
                  <a:lnTo>
                    <a:pt x="180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5462650" y="346852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5462650" y="350337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5462650" y="3538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5462650" y="357310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5462650" y="3607950"/>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5462650" y="3642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5462650" y="367765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5478025" y="3812475"/>
              <a:ext cx="37950" cy="137925"/>
            </a:xfrm>
            <a:custGeom>
              <a:avLst/>
              <a:gdLst/>
              <a:ahLst/>
              <a:cxnLst/>
              <a:rect l="l" t="t" r="r" b="b"/>
              <a:pathLst>
                <a:path w="1518" h="5517" extrusionOk="0">
                  <a:moveTo>
                    <a:pt x="0" y="1"/>
                  </a:moveTo>
                  <a:lnTo>
                    <a:pt x="0" y="5516"/>
                  </a:lnTo>
                  <a:lnTo>
                    <a:pt x="1518" y="5516"/>
                  </a:lnTo>
                  <a:lnTo>
                    <a:pt x="151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5400625" y="3950375"/>
              <a:ext cx="253750" cy="18475"/>
            </a:xfrm>
            <a:custGeom>
              <a:avLst/>
              <a:gdLst/>
              <a:ahLst/>
              <a:cxnLst/>
              <a:rect l="l" t="t" r="r" b="b"/>
              <a:pathLst>
                <a:path w="10150" h="739" extrusionOk="0">
                  <a:moveTo>
                    <a:pt x="0" y="0"/>
                  </a:moveTo>
                  <a:lnTo>
                    <a:pt x="0" y="738"/>
                  </a:lnTo>
                  <a:lnTo>
                    <a:pt x="10150" y="738"/>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5448300" y="3225025"/>
              <a:ext cx="158925" cy="20525"/>
            </a:xfrm>
            <a:custGeom>
              <a:avLst/>
              <a:gdLst/>
              <a:ahLst/>
              <a:cxnLst/>
              <a:rect l="l" t="t" r="r" b="b"/>
              <a:pathLst>
                <a:path w="6357" h="821" extrusionOk="0">
                  <a:moveTo>
                    <a:pt x="0" y="1"/>
                  </a:moveTo>
                  <a:lnTo>
                    <a:pt x="0" y="821"/>
                  </a:lnTo>
                  <a:lnTo>
                    <a:pt x="6357" y="821"/>
                  </a:lnTo>
                  <a:lnTo>
                    <a:pt x="635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61"/>
          <p:cNvGrpSpPr/>
          <p:nvPr/>
        </p:nvGrpSpPr>
        <p:grpSpPr>
          <a:xfrm>
            <a:off x="1147920" y="4240938"/>
            <a:ext cx="704379" cy="814540"/>
            <a:chOff x="2715245" y="4240938"/>
            <a:chExt cx="704379" cy="814540"/>
          </a:xfrm>
        </p:grpSpPr>
        <p:grpSp>
          <p:nvGrpSpPr>
            <p:cNvPr id="2202" name="Google Shape;2202;p61"/>
            <p:cNvGrpSpPr/>
            <p:nvPr/>
          </p:nvGrpSpPr>
          <p:grpSpPr>
            <a:xfrm flipH="1">
              <a:off x="2715245" y="4240938"/>
              <a:ext cx="704379" cy="814540"/>
              <a:chOff x="5661850" y="1237525"/>
              <a:chExt cx="415000" cy="479875"/>
            </a:xfrm>
          </p:grpSpPr>
          <p:sp>
            <p:nvSpPr>
              <p:cNvPr id="2203" name="Google Shape;2203;p61"/>
              <p:cNvSpPr/>
              <p:nvPr/>
            </p:nvSpPr>
            <p:spPr>
              <a:xfrm>
                <a:off x="6012525" y="1550075"/>
                <a:ext cx="1825" cy="25"/>
              </a:xfrm>
              <a:custGeom>
                <a:avLst/>
                <a:gdLst/>
                <a:ahLst/>
                <a:cxnLst/>
                <a:rect l="l" t="t" r="r" b="b"/>
                <a:pathLst>
                  <a:path w="73" h="1" extrusionOk="0">
                    <a:moveTo>
                      <a:pt x="72" y="1"/>
                    </a:moveTo>
                    <a:cubicBezTo>
                      <a:pt x="72" y="1"/>
                      <a:pt x="72" y="1"/>
                      <a:pt x="48" y="1"/>
                    </a:cubicBezTo>
                    <a:cubicBezTo>
                      <a:pt x="1" y="1"/>
                      <a:pt x="72" y="1"/>
                      <a:pt x="7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5661850" y="1325625"/>
                <a:ext cx="415000" cy="391775"/>
              </a:xfrm>
              <a:custGeom>
                <a:avLst/>
                <a:gdLst/>
                <a:ahLst/>
                <a:cxnLst/>
                <a:rect l="l" t="t" r="r" b="b"/>
                <a:pathLst>
                  <a:path w="16600" h="15671" extrusionOk="0">
                    <a:moveTo>
                      <a:pt x="3192" y="1"/>
                    </a:moveTo>
                    <a:cubicBezTo>
                      <a:pt x="3192" y="1"/>
                      <a:pt x="72" y="1382"/>
                      <a:pt x="72" y="4621"/>
                    </a:cubicBezTo>
                    <a:lnTo>
                      <a:pt x="72" y="13837"/>
                    </a:lnTo>
                    <a:cubicBezTo>
                      <a:pt x="72" y="13837"/>
                      <a:pt x="1" y="15670"/>
                      <a:pt x="2835" y="15670"/>
                    </a:cubicBezTo>
                    <a:lnTo>
                      <a:pt x="13742" y="15670"/>
                    </a:lnTo>
                    <a:cubicBezTo>
                      <a:pt x="16600" y="15670"/>
                      <a:pt x="16528" y="13837"/>
                      <a:pt x="16528" y="13837"/>
                    </a:cubicBezTo>
                    <a:lnTo>
                      <a:pt x="16528" y="4621"/>
                    </a:lnTo>
                    <a:cubicBezTo>
                      <a:pt x="16528" y="1382"/>
                      <a:pt x="13409" y="1"/>
                      <a:pt x="134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5784500" y="1416125"/>
                <a:ext cx="290575" cy="204825"/>
              </a:xfrm>
              <a:custGeom>
                <a:avLst/>
                <a:gdLst/>
                <a:ahLst/>
                <a:cxnLst/>
                <a:rect l="l" t="t" r="r" b="b"/>
                <a:pathLst>
                  <a:path w="11623" h="8193" extrusionOk="0">
                    <a:moveTo>
                      <a:pt x="1" y="0"/>
                    </a:moveTo>
                    <a:lnTo>
                      <a:pt x="1" y="8193"/>
                    </a:lnTo>
                    <a:lnTo>
                      <a:pt x="11622" y="8193"/>
                    </a:lnTo>
                    <a:lnTo>
                      <a:pt x="11622" y="1001"/>
                    </a:lnTo>
                    <a:cubicBezTo>
                      <a:pt x="11622" y="643"/>
                      <a:pt x="11575" y="310"/>
                      <a:pt x="11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5836900" y="1529250"/>
                <a:ext cx="189950" cy="16100"/>
              </a:xfrm>
              <a:custGeom>
                <a:avLst/>
                <a:gdLst/>
                <a:ahLst/>
                <a:cxnLst/>
                <a:rect l="l" t="t" r="r" b="b"/>
                <a:pathLst>
                  <a:path w="7598" h="644" extrusionOk="0">
                    <a:moveTo>
                      <a:pt x="0" y="0"/>
                    </a:moveTo>
                    <a:lnTo>
                      <a:pt x="0" y="643"/>
                    </a:lnTo>
                    <a:lnTo>
                      <a:pt x="7597" y="643"/>
                    </a:lnTo>
                    <a:lnTo>
                      <a:pt x="75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5836900" y="1574475"/>
                <a:ext cx="189950" cy="16100"/>
              </a:xfrm>
              <a:custGeom>
                <a:avLst/>
                <a:gdLst/>
                <a:ahLst/>
                <a:cxnLst/>
                <a:rect l="l" t="t" r="r" b="b"/>
                <a:pathLst>
                  <a:path w="7598" h="644" extrusionOk="0">
                    <a:moveTo>
                      <a:pt x="0" y="1"/>
                    </a:moveTo>
                    <a:lnTo>
                      <a:pt x="0" y="644"/>
                    </a:lnTo>
                    <a:lnTo>
                      <a:pt x="7597" y="644"/>
                    </a:lnTo>
                    <a:lnTo>
                      <a:pt x="759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5695800" y="1384575"/>
                <a:ext cx="49425" cy="276275"/>
              </a:xfrm>
              <a:custGeom>
                <a:avLst/>
                <a:gdLst/>
                <a:ahLst/>
                <a:cxnLst/>
                <a:rect l="l" t="t" r="r" b="b"/>
                <a:pathLst>
                  <a:path w="1977" h="11051" extrusionOk="0">
                    <a:moveTo>
                      <a:pt x="1977" y="0"/>
                    </a:moveTo>
                    <a:cubicBezTo>
                      <a:pt x="1715" y="0"/>
                      <a:pt x="1453" y="119"/>
                      <a:pt x="1239" y="286"/>
                    </a:cubicBezTo>
                    <a:cubicBezTo>
                      <a:pt x="1024" y="453"/>
                      <a:pt x="834" y="667"/>
                      <a:pt x="691" y="905"/>
                    </a:cubicBezTo>
                    <a:cubicBezTo>
                      <a:pt x="405" y="1358"/>
                      <a:pt x="239" y="1882"/>
                      <a:pt x="143" y="2405"/>
                    </a:cubicBezTo>
                    <a:cubicBezTo>
                      <a:pt x="72" y="2929"/>
                      <a:pt x="48" y="3382"/>
                      <a:pt x="24" y="3882"/>
                    </a:cubicBezTo>
                    <a:cubicBezTo>
                      <a:pt x="0" y="4358"/>
                      <a:pt x="0" y="4835"/>
                      <a:pt x="24" y="5311"/>
                    </a:cubicBezTo>
                    <a:cubicBezTo>
                      <a:pt x="24" y="6287"/>
                      <a:pt x="96" y="7240"/>
                      <a:pt x="239" y="8192"/>
                    </a:cubicBezTo>
                    <a:cubicBezTo>
                      <a:pt x="381" y="9145"/>
                      <a:pt x="572" y="10098"/>
                      <a:pt x="905" y="11050"/>
                    </a:cubicBezTo>
                    <a:cubicBezTo>
                      <a:pt x="1215" y="10074"/>
                      <a:pt x="1382" y="9121"/>
                      <a:pt x="1477" y="8169"/>
                    </a:cubicBezTo>
                    <a:cubicBezTo>
                      <a:pt x="1572" y="7216"/>
                      <a:pt x="1596" y="6263"/>
                      <a:pt x="1572" y="5311"/>
                    </a:cubicBezTo>
                    <a:cubicBezTo>
                      <a:pt x="1572" y="4835"/>
                      <a:pt x="1548" y="4358"/>
                      <a:pt x="1501" y="3882"/>
                    </a:cubicBezTo>
                    <a:cubicBezTo>
                      <a:pt x="1477" y="3406"/>
                      <a:pt x="1405" y="2906"/>
                      <a:pt x="1382" y="2477"/>
                    </a:cubicBezTo>
                    <a:cubicBezTo>
                      <a:pt x="1358" y="2048"/>
                      <a:pt x="1334" y="1620"/>
                      <a:pt x="1405" y="1191"/>
                    </a:cubicBezTo>
                    <a:cubicBezTo>
                      <a:pt x="1477" y="762"/>
                      <a:pt x="1596" y="334"/>
                      <a:pt x="1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5694000" y="1237525"/>
                <a:ext cx="350100" cy="106575"/>
              </a:xfrm>
              <a:custGeom>
                <a:avLst/>
                <a:gdLst/>
                <a:ahLst/>
                <a:cxnLst/>
                <a:rect l="l" t="t" r="r" b="b"/>
                <a:pathLst>
                  <a:path w="14004" h="4263" extrusionOk="0">
                    <a:moveTo>
                      <a:pt x="1763" y="0"/>
                    </a:moveTo>
                    <a:cubicBezTo>
                      <a:pt x="787" y="0"/>
                      <a:pt x="1" y="786"/>
                      <a:pt x="1" y="1738"/>
                    </a:cubicBezTo>
                    <a:lnTo>
                      <a:pt x="1" y="2501"/>
                    </a:lnTo>
                    <a:cubicBezTo>
                      <a:pt x="1" y="3477"/>
                      <a:pt x="787" y="4263"/>
                      <a:pt x="1763" y="4263"/>
                    </a:cubicBezTo>
                    <a:lnTo>
                      <a:pt x="12265" y="4263"/>
                    </a:lnTo>
                    <a:cubicBezTo>
                      <a:pt x="13218" y="4263"/>
                      <a:pt x="14004" y="3477"/>
                      <a:pt x="14004" y="2501"/>
                    </a:cubicBezTo>
                    <a:lnTo>
                      <a:pt x="14004" y="1738"/>
                    </a:lnTo>
                    <a:cubicBezTo>
                      <a:pt x="14004" y="786"/>
                      <a:pt x="13218" y="0"/>
                      <a:pt x="1226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5726150"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39" y="2811"/>
                    </a:lnTo>
                    <a:cubicBezTo>
                      <a:pt x="382" y="2811"/>
                      <a:pt x="477" y="2715"/>
                      <a:pt x="477" y="2572"/>
                    </a:cubicBezTo>
                    <a:lnTo>
                      <a:pt x="477" y="239"/>
                    </a:lnTo>
                    <a:cubicBezTo>
                      <a:pt x="477" y="120"/>
                      <a:pt x="382"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5780925"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5835700" y="1255375"/>
                <a:ext cx="11950" cy="70275"/>
              </a:xfrm>
              <a:custGeom>
                <a:avLst/>
                <a:gdLst/>
                <a:ahLst/>
                <a:cxnLst/>
                <a:rect l="l" t="t" r="r" b="b"/>
                <a:pathLst>
                  <a:path w="478" h="2811" extrusionOk="0">
                    <a:moveTo>
                      <a:pt x="239" y="0"/>
                    </a:moveTo>
                    <a:cubicBezTo>
                      <a:pt x="96" y="0"/>
                      <a:pt x="1" y="120"/>
                      <a:pt x="1" y="239"/>
                    </a:cubicBezTo>
                    <a:lnTo>
                      <a:pt x="1" y="2572"/>
                    </a:lnTo>
                    <a:cubicBezTo>
                      <a:pt x="1" y="2715"/>
                      <a:pt x="96" y="2811"/>
                      <a:pt x="239"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5890475"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382" y="2811"/>
                      <a:pt x="501" y="2715"/>
                      <a:pt x="501" y="2572"/>
                    </a:cubicBezTo>
                    <a:lnTo>
                      <a:pt x="501" y="239"/>
                    </a:lnTo>
                    <a:cubicBezTo>
                      <a:pt x="501"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5945250"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406" y="2811"/>
                      <a:pt x="501" y="2715"/>
                      <a:pt x="501" y="2572"/>
                    </a:cubicBezTo>
                    <a:lnTo>
                      <a:pt x="501" y="239"/>
                    </a:lnTo>
                    <a:cubicBezTo>
                      <a:pt x="501" y="120"/>
                      <a:pt x="406"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6000625" y="1255375"/>
                <a:ext cx="11925" cy="70275"/>
              </a:xfrm>
              <a:custGeom>
                <a:avLst/>
                <a:gdLst/>
                <a:ahLst/>
                <a:cxnLst/>
                <a:rect l="l" t="t" r="r" b="b"/>
                <a:pathLst>
                  <a:path w="477" h="2811" extrusionOk="0">
                    <a:moveTo>
                      <a:pt x="215" y="0"/>
                    </a:moveTo>
                    <a:cubicBezTo>
                      <a:pt x="96" y="0"/>
                      <a:pt x="0" y="120"/>
                      <a:pt x="0" y="239"/>
                    </a:cubicBezTo>
                    <a:lnTo>
                      <a:pt x="0" y="2572"/>
                    </a:lnTo>
                    <a:cubicBezTo>
                      <a:pt x="0" y="2715"/>
                      <a:pt x="96" y="2811"/>
                      <a:pt x="215" y="2811"/>
                    </a:cubicBezTo>
                    <a:lnTo>
                      <a:pt x="239" y="2811"/>
                    </a:lnTo>
                    <a:cubicBezTo>
                      <a:pt x="381" y="2811"/>
                      <a:pt x="477" y="2715"/>
                      <a:pt x="477" y="2572"/>
                    </a:cubicBezTo>
                    <a:lnTo>
                      <a:pt x="477" y="239"/>
                    </a:lnTo>
                    <a:cubicBezTo>
                      <a:pt x="477" y="120"/>
                      <a:pt x="381"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6" name="Google Shape;2216;p61"/>
            <p:cNvSpPr/>
            <p:nvPr/>
          </p:nvSpPr>
          <p:spPr>
            <a:xfrm flipH="1">
              <a:off x="2800110" y="4659337"/>
              <a:ext cx="322402" cy="27328"/>
            </a:xfrm>
            <a:custGeom>
              <a:avLst/>
              <a:gdLst/>
              <a:ahLst/>
              <a:cxnLst/>
              <a:rect l="l" t="t" r="r" b="b"/>
              <a:pathLst>
                <a:path w="7598" h="644" extrusionOk="0">
                  <a:moveTo>
                    <a:pt x="0" y="0"/>
                  </a:moveTo>
                  <a:lnTo>
                    <a:pt x="0" y="643"/>
                  </a:lnTo>
                  <a:lnTo>
                    <a:pt x="7597" y="643"/>
                  </a:lnTo>
                  <a:lnTo>
                    <a:pt x="75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61"/>
          <p:cNvGrpSpPr/>
          <p:nvPr/>
        </p:nvGrpSpPr>
        <p:grpSpPr>
          <a:xfrm rot="5400000" flipH="1">
            <a:off x="855372" y="384309"/>
            <a:ext cx="595948" cy="595948"/>
            <a:chOff x="1379975" y="1931500"/>
            <a:chExt cx="383000" cy="383000"/>
          </a:xfrm>
        </p:grpSpPr>
        <p:sp>
          <p:nvSpPr>
            <p:cNvPr id="2218" name="Google Shape;2218;p61"/>
            <p:cNvSpPr/>
            <p:nvPr/>
          </p:nvSpPr>
          <p:spPr>
            <a:xfrm>
              <a:off x="1485950" y="2111225"/>
              <a:ext cx="99300" cy="95875"/>
            </a:xfrm>
            <a:custGeom>
              <a:avLst/>
              <a:gdLst/>
              <a:ahLst/>
              <a:cxnLst/>
              <a:rect l="l" t="t" r="r" b="b"/>
              <a:pathLst>
                <a:path w="3972" h="3835" extrusionOk="0">
                  <a:moveTo>
                    <a:pt x="201" y="1"/>
                  </a:moveTo>
                  <a:cubicBezTo>
                    <a:pt x="93" y="1"/>
                    <a:pt x="0" y="140"/>
                    <a:pt x="101" y="241"/>
                  </a:cubicBezTo>
                  <a:lnTo>
                    <a:pt x="3213" y="3353"/>
                  </a:lnTo>
                  <a:lnTo>
                    <a:pt x="3673" y="3791"/>
                  </a:lnTo>
                  <a:cubicBezTo>
                    <a:pt x="3704" y="3822"/>
                    <a:pt x="3738" y="3835"/>
                    <a:pt x="3770" y="3835"/>
                  </a:cubicBezTo>
                  <a:cubicBezTo>
                    <a:pt x="3879" y="3835"/>
                    <a:pt x="3971" y="3695"/>
                    <a:pt x="3870" y="3594"/>
                  </a:cubicBezTo>
                  <a:lnTo>
                    <a:pt x="736" y="482"/>
                  </a:lnTo>
                  <a:lnTo>
                    <a:pt x="298" y="44"/>
                  </a:ln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1449775" y="2123275"/>
              <a:ext cx="122875" cy="120000"/>
            </a:xfrm>
            <a:custGeom>
              <a:avLst/>
              <a:gdLst/>
              <a:ahLst/>
              <a:cxnLst/>
              <a:rect l="l" t="t" r="r" b="b"/>
              <a:pathLst>
                <a:path w="4915" h="4800" extrusionOk="0">
                  <a:moveTo>
                    <a:pt x="201" y="1"/>
                  </a:moveTo>
                  <a:cubicBezTo>
                    <a:pt x="93" y="1"/>
                    <a:pt x="1" y="140"/>
                    <a:pt x="102" y="241"/>
                  </a:cubicBezTo>
                  <a:cubicBezTo>
                    <a:pt x="1416" y="1556"/>
                    <a:pt x="2753" y="2893"/>
                    <a:pt x="4068" y="4208"/>
                  </a:cubicBezTo>
                  <a:cubicBezTo>
                    <a:pt x="4244" y="4383"/>
                    <a:pt x="4441" y="4580"/>
                    <a:pt x="4616" y="4756"/>
                  </a:cubicBezTo>
                  <a:cubicBezTo>
                    <a:pt x="4647" y="4786"/>
                    <a:pt x="4681" y="4799"/>
                    <a:pt x="4713" y="4799"/>
                  </a:cubicBezTo>
                  <a:cubicBezTo>
                    <a:pt x="4821" y="4799"/>
                    <a:pt x="4914" y="4659"/>
                    <a:pt x="4813" y="4559"/>
                  </a:cubicBezTo>
                  <a:lnTo>
                    <a:pt x="869" y="592"/>
                  </a:lnTo>
                  <a:cubicBezTo>
                    <a:pt x="671" y="417"/>
                    <a:pt x="496" y="219"/>
                    <a:pt x="299" y="44"/>
                  </a:cubicBez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1420650" y="2142750"/>
              <a:ext cx="132825" cy="129550"/>
            </a:xfrm>
            <a:custGeom>
              <a:avLst/>
              <a:gdLst/>
              <a:ahLst/>
              <a:cxnLst/>
              <a:rect l="l" t="t" r="r" b="b"/>
              <a:pathLst>
                <a:path w="5313" h="5182" extrusionOk="0">
                  <a:moveTo>
                    <a:pt x="217" y="0"/>
                  </a:moveTo>
                  <a:cubicBezTo>
                    <a:pt x="104" y="0"/>
                    <a:pt x="0" y="146"/>
                    <a:pt x="105" y="251"/>
                  </a:cubicBezTo>
                  <a:lnTo>
                    <a:pt x="4400" y="4525"/>
                  </a:lnTo>
                  <a:cubicBezTo>
                    <a:pt x="4598" y="4744"/>
                    <a:pt x="4795" y="4941"/>
                    <a:pt x="5014" y="5138"/>
                  </a:cubicBezTo>
                  <a:cubicBezTo>
                    <a:pt x="5045" y="5169"/>
                    <a:pt x="5079" y="5182"/>
                    <a:pt x="5111" y="5182"/>
                  </a:cubicBezTo>
                  <a:cubicBezTo>
                    <a:pt x="5219" y="5182"/>
                    <a:pt x="5312" y="5042"/>
                    <a:pt x="5211" y="4941"/>
                  </a:cubicBezTo>
                  <a:lnTo>
                    <a:pt x="916" y="646"/>
                  </a:lnTo>
                  <a:cubicBezTo>
                    <a:pt x="719" y="448"/>
                    <a:pt x="521" y="251"/>
                    <a:pt x="302" y="32"/>
                  </a:cubicBezTo>
                  <a:cubicBezTo>
                    <a:pt x="276" y="10"/>
                    <a:pt x="246"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1396625" y="2167100"/>
              <a:ext cx="132725" cy="129300"/>
            </a:xfrm>
            <a:custGeom>
              <a:avLst/>
              <a:gdLst/>
              <a:ahLst/>
              <a:cxnLst/>
              <a:rect l="l" t="t" r="r" b="b"/>
              <a:pathLst>
                <a:path w="5309" h="5172" extrusionOk="0">
                  <a:moveTo>
                    <a:pt x="202" y="1"/>
                  </a:moveTo>
                  <a:cubicBezTo>
                    <a:pt x="94" y="1"/>
                    <a:pt x="1" y="141"/>
                    <a:pt x="102" y="241"/>
                  </a:cubicBezTo>
                  <a:cubicBezTo>
                    <a:pt x="1526" y="1666"/>
                    <a:pt x="2951" y="3090"/>
                    <a:pt x="4375" y="4515"/>
                  </a:cubicBezTo>
                  <a:lnTo>
                    <a:pt x="4989" y="5128"/>
                  </a:lnTo>
                  <a:cubicBezTo>
                    <a:pt x="5019" y="5159"/>
                    <a:pt x="5055" y="5172"/>
                    <a:pt x="5089" y="5172"/>
                  </a:cubicBezTo>
                  <a:cubicBezTo>
                    <a:pt x="5203" y="5172"/>
                    <a:pt x="5309" y="5032"/>
                    <a:pt x="5208" y="4931"/>
                  </a:cubicBezTo>
                  <a:lnTo>
                    <a:pt x="913" y="658"/>
                  </a:lnTo>
                  <a:cubicBezTo>
                    <a:pt x="715" y="439"/>
                    <a:pt x="518" y="241"/>
                    <a:pt x="299" y="44"/>
                  </a:cubicBezTo>
                  <a:cubicBezTo>
                    <a:pt x="268"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1559350" y="2037800"/>
              <a:ext cx="98750" cy="96450"/>
            </a:xfrm>
            <a:custGeom>
              <a:avLst/>
              <a:gdLst/>
              <a:ahLst/>
              <a:cxnLst/>
              <a:rect l="l" t="t" r="r" b="b"/>
              <a:pathLst>
                <a:path w="3950" h="3858" extrusionOk="0">
                  <a:moveTo>
                    <a:pt x="201" y="1"/>
                  </a:moveTo>
                  <a:cubicBezTo>
                    <a:pt x="93" y="1"/>
                    <a:pt x="1" y="141"/>
                    <a:pt x="102" y="242"/>
                  </a:cubicBezTo>
                  <a:lnTo>
                    <a:pt x="3214" y="3375"/>
                  </a:lnTo>
                  <a:lnTo>
                    <a:pt x="3652" y="3814"/>
                  </a:lnTo>
                  <a:cubicBezTo>
                    <a:pt x="3682" y="3844"/>
                    <a:pt x="3716" y="3857"/>
                    <a:pt x="3749" y="3857"/>
                  </a:cubicBezTo>
                  <a:cubicBezTo>
                    <a:pt x="3857" y="3857"/>
                    <a:pt x="3950" y="3717"/>
                    <a:pt x="3849" y="3616"/>
                  </a:cubicBezTo>
                  <a:lnTo>
                    <a:pt x="737" y="483"/>
                  </a:lnTo>
                  <a:lnTo>
                    <a:pt x="299" y="44"/>
                  </a:lnTo>
                  <a:cubicBezTo>
                    <a:pt x="268" y="14"/>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1571400" y="2001650"/>
              <a:ext cx="122875" cy="119975"/>
            </a:xfrm>
            <a:custGeom>
              <a:avLst/>
              <a:gdLst/>
              <a:ahLst/>
              <a:cxnLst/>
              <a:rect l="l" t="t" r="r" b="b"/>
              <a:pathLst>
                <a:path w="4915" h="4799" extrusionOk="0">
                  <a:moveTo>
                    <a:pt x="202" y="1"/>
                  </a:moveTo>
                  <a:cubicBezTo>
                    <a:pt x="94" y="1"/>
                    <a:pt x="1" y="140"/>
                    <a:pt x="102" y="241"/>
                  </a:cubicBezTo>
                  <a:lnTo>
                    <a:pt x="4068" y="4208"/>
                  </a:lnTo>
                  <a:lnTo>
                    <a:pt x="4616" y="4756"/>
                  </a:lnTo>
                  <a:cubicBezTo>
                    <a:pt x="4647" y="4786"/>
                    <a:pt x="4681" y="4799"/>
                    <a:pt x="4714" y="4799"/>
                  </a:cubicBezTo>
                  <a:cubicBezTo>
                    <a:pt x="4822" y="4799"/>
                    <a:pt x="4914" y="4659"/>
                    <a:pt x="4813" y="4558"/>
                  </a:cubicBezTo>
                  <a:cubicBezTo>
                    <a:pt x="3499" y="3243"/>
                    <a:pt x="2184" y="1929"/>
                    <a:pt x="847" y="592"/>
                  </a:cubicBezTo>
                  <a:cubicBezTo>
                    <a:pt x="671" y="416"/>
                    <a:pt x="496" y="219"/>
                    <a:pt x="299" y="44"/>
                  </a:cubicBezTo>
                  <a:cubicBezTo>
                    <a:pt x="268" y="13"/>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1591125" y="1972625"/>
              <a:ext cx="132175" cy="129825"/>
            </a:xfrm>
            <a:custGeom>
              <a:avLst/>
              <a:gdLst/>
              <a:ahLst/>
              <a:cxnLst/>
              <a:rect l="l" t="t" r="r" b="b"/>
              <a:pathLst>
                <a:path w="5287" h="5193" extrusionOk="0">
                  <a:moveTo>
                    <a:pt x="202" y="0"/>
                  </a:moveTo>
                  <a:cubicBezTo>
                    <a:pt x="93" y="0"/>
                    <a:pt x="1" y="140"/>
                    <a:pt x="102" y="241"/>
                  </a:cubicBezTo>
                  <a:lnTo>
                    <a:pt x="4375" y="4536"/>
                  </a:lnTo>
                  <a:cubicBezTo>
                    <a:pt x="4572" y="4733"/>
                    <a:pt x="4791" y="4952"/>
                    <a:pt x="4989" y="5150"/>
                  </a:cubicBezTo>
                  <a:cubicBezTo>
                    <a:pt x="5019" y="5180"/>
                    <a:pt x="5053" y="5193"/>
                    <a:pt x="5086" y="5193"/>
                  </a:cubicBezTo>
                  <a:cubicBezTo>
                    <a:pt x="5194" y="5193"/>
                    <a:pt x="5287" y="5053"/>
                    <a:pt x="5186" y="4952"/>
                  </a:cubicBezTo>
                  <a:lnTo>
                    <a:pt x="913" y="657"/>
                  </a:lnTo>
                  <a:lnTo>
                    <a:pt x="299" y="43"/>
                  </a:lnTo>
                  <a:cubicBezTo>
                    <a:pt x="268" y="13"/>
                    <a:pt x="234"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1615225" y="1948500"/>
              <a:ext cx="132250" cy="129775"/>
            </a:xfrm>
            <a:custGeom>
              <a:avLst/>
              <a:gdLst/>
              <a:ahLst/>
              <a:cxnLst/>
              <a:rect l="l" t="t" r="r" b="b"/>
              <a:pathLst>
                <a:path w="5290" h="5191" extrusionOk="0">
                  <a:moveTo>
                    <a:pt x="202" y="1"/>
                  </a:moveTo>
                  <a:cubicBezTo>
                    <a:pt x="94" y="1"/>
                    <a:pt x="1" y="140"/>
                    <a:pt x="102" y="241"/>
                  </a:cubicBezTo>
                  <a:lnTo>
                    <a:pt x="4375" y="4537"/>
                  </a:lnTo>
                  <a:cubicBezTo>
                    <a:pt x="4594" y="4734"/>
                    <a:pt x="4792" y="4931"/>
                    <a:pt x="4989" y="5150"/>
                  </a:cubicBezTo>
                  <a:cubicBezTo>
                    <a:pt x="5017" y="5179"/>
                    <a:pt x="5049" y="5191"/>
                    <a:pt x="5080" y="5191"/>
                  </a:cubicBezTo>
                  <a:cubicBezTo>
                    <a:pt x="5191" y="5191"/>
                    <a:pt x="5289" y="5034"/>
                    <a:pt x="5186" y="4931"/>
                  </a:cubicBezTo>
                  <a:lnTo>
                    <a:pt x="913" y="658"/>
                  </a:lnTo>
                  <a:cubicBezTo>
                    <a:pt x="716" y="461"/>
                    <a:pt x="496" y="241"/>
                    <a:pt x="299" y="44"/>
                  </a:cubicBezTo>
                  <a:cubicBezTo>
                    <a:pt x="269"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1504900" y="1931500"/>
              <a:ext cx="133150" cy="383000"/>
            </a:xfrm>
            <a:custGeom>
              <a:avLst/>
              <a:gdLst/>
              <a:ahLst/>
              <a:cxnLst/>
              <a:rect l="l" t="t" r="r" b="b"/>
              <a:pathLst>
                <a:path w="5326" h="15320" extrusionOk="0">
                  <a:moveTo>
                    <a:pt x="4953" y="1"/>
                  </a:moveTo>
                  <a:cubicBezTo>
                    <a:pt x="4909" y="23"/>
                    <a:pt x="1184" y="2718"/>
                    <a:pt x="2367" y="7167"/>
                  </a:cubicBezTo>
                  <a:cubicBezTo>
                    <a:pt x="3485" y="11375"/>
                    <a:pt x="2477" y="12405"/>
                    <a:pt x="0" y="14859"/>
                  </a:cubicBezTo>
                  <a:lnTo>
                    <a:pt x="483" y="15320"/>
                  </a:lnTo>
                  <a:cubicBezTo>
                    <a:pt x="3156" y="12668"/>
                    <a:pt x="4186" y="11397"/>
                    <a:pt x="3003" y="6992"/>
                  </a:cubicBezTo>
                  <a:cubicBezTo>
                    <a:pt x="1951" y="3003"/>
                    <a:pt x="5194" y="636"/>
                    <a:pt x="5326" y="549"/>
                  </a:cubicBezTo>
                  <a:lnTo>
                    <a:pt x="4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1379975" y="2056425"/>
              <a:ext cx="383000" cy="133150"/>
            </a:xfrm>
            <a:custGeom>
              <a:avLst/>
              <a:gdLst/>
              <a:ahLst/>
              <a:cxnLst/>
              <a:rect l="l" t="t" r="r" b="b"/>
              <a:pathLst>
                <a:path w="15320" h="5326" extrusionOk="0">
                  <a:moveTo>
                    <a:pt x="14793" y="1"/>
                  </a:moveTo>
                  <a:cubicBezTo>
                    <a:pt x="14699" y="132"/>
                    <a:pt x="12942" y="2541"/>
                    <a:pt x="9923" y="2541"/>
                  </a:cubicBezTo>
                  <a:cubicBezTo>
                    <a:pt x="9425" y="2541"/>
                    <a:pt x="8893" y="2476"/>
                    <a:pt x="8328" y="2324"/>
                  </a:cubicBezTo>
                  <a:cubicBezTo>
                    <a:pt x="7118" y="2004"/>
                    <a:pt x="6146" y="1851"/>
                    <a:pt x="5317" y="1851"/>
                  </a:cubicBezTo>
                  <a:cubicBezTo>
                    <a:pt x="3129" y="1851"/>
                    <a:pt x="1940" y="2921"/>
                    <a:pt x="1" y="4844"/>
                  </a:cubicBezTo>
                  <a:lnTo>
                    <a:pt x="461" y="5326"/>
                  </a:lnTo>
                  <a:cubicBezTo>
                    <a:pt x="2262" y="3541"/>
                    <a:pt x="3286" y="2509"/>
                    <a:pt x="5330" y="2509"/>
                  </a:cubicBezTo>
                  <a:cubicBezTo>
                    <a:pt x="6096" y="2509"/>
                    <a:pt x="7006" y="2654"/>
                    <a:pt x="8153" y="2959"/>
                  </a:cubicBezTo>
                  <a:cubicBezTo>
                    <a:pt x="8766" y="3122"/>
                    <a:pt x="9345" y="3192"/>
                    <a:pt x="9888" y="3192"/>
                  </a:cubicBezTo>
                  <a:cubicBezTo>
                    <a:pt x="13293" y="3192"/>
                    <a:pt x="15300" y="433"/>
                    <a:pt x="15319" y="395"/>
                  </a:cubicBezTo>
                  <a:lnTo>
                    <a:pt x="147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8" name="Google Shape;2228;p61"/>
          <p:cNvSpPr/>
          <p:nvPr/>
        </p:nvSpPr>
        <p:spPr>
          <a:xfrm rot="10800000" flipH="1">
            <a:off x="2628597" y="4129109"/>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rot="10800000" flipH="1">
            <a:off x="4548686" y="1674989"/>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rot="10800000" flipH="1">
            <a:off x="4528660" y="389000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rot="10800000" flipH="1">
            <a:off x="2931415" y="779024"/>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35"/>
        <p:cNvGrpSpPr/>
        <p:nvPr/>
      </p:nvGrpSpPr>
      <p:grpSpPr>
        <a:xfrm>
          <a:off x="0" y="0"/>
          <a:ext cx="0" cy="0"/>
          <a:chOff x="0" y="0"/>
          <a:chExt cx="0" cy="0"/>
        </a:xfrm>
      </p:grpSpPr>
      <p:sp>
        <p:nvSpPr>
          <p:cNvPr id="2236" name="Google Shape;2236;p62"/>
          <p:cNvSpPr/>
          <p:nvPr/>
        </p:nvSpPr>
        <p:spPr>
          <a:xfrm>
            <a:off x="4386225" y="3546550"/>
            <a:ext cx="3846161" cy="1517169"/>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37" name="Google Shape;2237;p62"/>
          <p:cNvCxnSpPr/>
          <p:nvPr/>
        </p:nvCxnSpPr>
        <p:spPr>
          <a:xfrm>
            <a:off x="2923050" y="4260650"/>
            <a:ext cx="3657300" cy="144900"/>
          </a:xfrm>
          <a:prstGeom prst="straightConnector1">
            <a:avLst/>
          </a:prstGeom>
          <a:noFill/>
          <a:ln w="28575" cap="flat" cmpd="sng">
            <a:solidFill>
              <a:schemeClr val="accent6"/>
            </a:solidFill>
            <a:prstDash val="dash"/>
            <a:round/>
            <a:headEnd type="none" w="med" len="med"/>
            <a:tailEnd type="none" w="med" len="med"/>
          </a:ln>
        </p:spPr>
      </p:cxnSp>
      <p:sp>
        <p:nvSpPr>
          <p:cNvPr id="2238" name="Google Shape;2238;p62"/>
          <p:cNvSpPr/>
          <p:nvPr/>
        </p:nvSpPr>
        <p:spPr>
          <a:xfrm>
            <a:off x="5394737" y="569800"/>
            <a:ext cx="1402500" cy="1402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2"/>
          <p:cNvSpPr txBox="1">
            <a:spLocks noGrp="1"/>
          </p:cNvSpPr>
          <p:nvPr>
            <p:ph type="title"/>
          </p:nvPr>
        </p:nvSpPr>
        <p:spPr>
          <a:xfrm>
            <a:off x="3751350" y="2104325"/>
            <a:ext cx="4689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Epidemiology</a:t>
            </a:r>
            <a:endParaRPr/>
          </a:p>
        </p:txBody>
      </p:sp>
      <p:sp>
        <p:nvSpPr>
          <p:cNvPr id="2240" name="Google Shape;2240;p62"/>
          <p:cNvSpPr txBox="1">
            <a:spLocks noGrp="1"/>
          </p:cNvSpPr>
          <p:nvPr>
            <p:ph type="title" idx="2"/>
          </p:nvPr>
        </p:nvSpPr>
        <p:spPr>
          <a:xfrm>
            <a:off x="5394763" y="850150"/>
            <a:ext cx="1402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241" name="Google Shape;2241;p62"/>
          <p:cNvSpPr txBox="1">
            <a:spLocks noGrp="1"/>
          </p:cNvSpPr>
          <p:nvPr>
            <p:ph type="subTitle" idx="1"/>
          </p:nvPr>
        </p:nvSpPr>
        <p:spPr>
          <a:xfrm>
            <a:off x="3751350" y="2893700"/>
            <a:ext cx="4689300" cy="49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grpSp>
        <p:nvGrpSpPr>
          <p:cNvPr id="2242" name="Google Shape;2242;p62"/>
          <p:cNvGrpSpPr/>
          <p:nvPr/>
        </p:nvGrpSpPr>
        <p:grpSpPr>
          <a:xfrm>
            <a:off x="283222" y="2912775"/>
            <a:ext cx="3373285" cy="3373285"/>
            <a:chOff x="4133500" y="2270725"/>
            <a:chExt cx="1610775" cy="1610775"/>
          </a:xfrm>
        </p:grpSpPr>
        <p:sp>
          <p:nvSpPr>
            <p:cNvPr id="2243" name="Google Shape;2243;p62"/>
            <p:cNvSpPr/>
            <p:nvPr/>
          </p:nvSpPr>
          <p:spPr>
            <a:xfrm>
              <a:off x="4133500" y="2270725"/>
              <a:ext cx="1610775" cy="1610775"/>
            </a:xfrm>
            <a:custGeom>
              <a:avLst/>
              <a:gdLst/>
              <a:ahLst/>
              <a:cxnLst/>
              <a:rect l="l" t="t" r="r" b="b"/>
              <a:pathLst>
                <a:path w="64431" h="64431" extrusionOk="0">
                  <a:moveTo>
                    <a:pt x="32216" y="0"/>
                  </a:moveTo>
                  <a:cubicBezTo>
                    <a:pt x="30967" y="0"/>
                    <a:pt x="29761" y="88"/>
                    <a:pt x="28556" y="219"/>
                  </a:cubicBezTo>
                  <a:cubicBezTo>
                    <a:pt x="12492" y="2038"/>
                    <a:pt x="1" y="15669"/>
                    <a:pt x="1" y="32215"/>
                  </a:cubicBezTo>
                  <a:cubicBezTo>
                    <a:pt x="1" y="48498"/>
                    <a:pt x="12076" y="61932"/>
                    <a:pt x="27745" y="64123"/>
                  </a:cubicBezTo>
                  <a:cubicBezTo>
                    <a:pt x="29214" y="64321"/>
                    <a:pt x="30704" y="64430"/>
                    <a:pt x="32216" y="64430"/>
                  </a:cubicBezTo>
                  <a:cubicBezTo>
                    <a:pt x="34232" y="64430"/>
                    <a:pt x="36226" y="64233"/>
                    <a:pt x="38133" y="63882"/>
                  </a:cubicBezTo>
                  <a:cubicBezTo>
                    <a:pt x="51041" y="61494"/>
                    <a:pt x="61231" y="51413"/>
                    <a:pt x="63795" y="38570"/>
                  </a:cubicBezTo>
                  <a:cubicBezTo>
                    <a:pt x="64212" y="36510"/>
                    <a:pt x="64431" y="34385"/>
                    <a:pt x="64431" y="32215"/>
                  </a:cubicBezTo>
                  <a:cubicBezTo>
                    <a:pt x="64431" y="18474"/>
                    <a:pt x="55840" y="6750"/>
                    <a:pt x="43721" y="2126"/>
                  </a:cubicBezTo>
                  <a:cubicBezTo>
                    <a:pt x="42910" y="1819"/>
                    <a:pt x="42078" y="1534"/>
                    <a:pt x="41245" y="1293"/>
                  </a:cubicBezTo>
                  <a:cubicBezTo>
                    <a:pt x="38374" y="460"/>
                    <a:pt x="35350" y="0"/>
                    <a:pt x="32216"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2"/>
            <p:cNvSpPr/>
            <p:nvPr/>
          </p:nvSpPr>
          <p:spPr>
            <a:xfrm>
              <a:off x="4436475" y="2270725"/>
              <a:ext cx="1307800" cy="1610775"/>
            </a:xfrm>
            <a:custGeom>
              <a:avLst/>
              <a:gdLst/>
              <a:ahLst/>
              <a:cxnLst/>
              <a:rect l="l" t="t" r="r" b="b"/>
              <a:pathLst>
                <a:path w="52312" h="64431" extrusionOk="0">
                  <a:moveTo>
                    <a:pt x="20097" y="0"/>
                  </a:moveTo>
                  <a:cubicBezTo>
                    <a:pt x="18848" y="0"/>
                    <a:pt x="17642" y="88"/>
                    <a:pt x="16437" y="219"/>
                  </a:cubicBezTo>
                  <a:cubicBezTo>
                    <a:pt x="16284" y="373"/>
                    <a:pt x="16174" y="526"/>
                    <a:pt x="16065" y="679"/>
                  </a:cubicBezTo>
                  <a:cubicBezTo>
                    <a:pt x="15188" y="2038"/>
                    <a:pt x="13500" y="4799"/>
                    <a:pt x="12580" y="5391"/>
                  </a:cubicBezTo>
                  <a:cubicBezTo>
                    <a:pt x="11638" y="5983"/>
                    <a:pt x="10783" y="7276"/>
                    <a:pt x="10980" y="8415"/>
                  </a:cubicBezTo>
                  <a:cubicBezTo>
                    <a:pt x="11152" y="9409"/>
                    <a:pt x="11841" y="10153"/>
                    <a:pt x="12334" y="10153"/>
                  </a:cubicBezTo>
                  <a:cubicBezTo>
                    <a:pt x="12406" y="10153"/>
                    <a:pt x="12474" y="10137"/>
                    <a:pt x="12536" y="10103"/>
                  </a:cubicBezTo>
                  <a:cubicBezTo>
                    <a:pt x="12958" y="9873"/>
                    <a:pt x="13647" y="8874"/>
                    <a:pt x="13945" y="8874"/>
                  </a:cubicBezTo>
                  <a:cubicBezTo>
                    <a:pt x="13988" y="8874"/>
                    <a:pt x="14023" y="8894"/>
                    <a:pt x="14048" y="8941"/>
                  </a:cubicBezTo>
                  <a:cubicBezTo>
                    <a:pt x="14224" y="9292"/>
                    <a:pt x="14552" y="10760"/>
                    <a:pt x="14859" y="11462"/>
                  </a:cubicBezTo>
                  <a:cubicBezTo>
                    <a:pt x="15049" y="11867"/>
                    <a:pt x="15239" y="12053"/>
                    <a:pt x="15493" y="12053"/>
                  </a:cubicBezTo>
                  <a:cubicBezTo>
                    <a:pt x="15678" y="12053"/>
                    <a:pt x="15897" y="11953"/>
                    <a:pt x="16174" y="11768"/>
                  </a:cubicBezTo>
                  <a:cubicBezTo>
                    <a:pt x="16832" y="11330"/>
                    <a:pt x="17138" y="9423"/>
                    <a:pt x="17095" y="8481"/>
                  </a:cubicBezTo>
                  <a:cubicBezTo>
                    <a:pt x="17051" y="7517"/>
                    <a:pt x="17051" y="5545"/>
                    <a:pt x="18125" y="4821"/>
                  </a:cubicBezTo>
                  <a:cubicBezTo>
                    <a:pt x="19096" y="4147"/>
                    <a:pt x="19673" y="2756"/>
                    <a:pt x="20309" y="2756"/>
                  </a:cubicBezTo>
                  <a:cubicBezTo>
                    <a:pt x="20376" y="2756"/>
                    <a:pt x="20444" y="2772"/>
                    <a:pt x="20513" y="2805"/>
                  </a:cubicBezTo>
                  <a:cubicBezTo>
                    <a:pt x="21236" y="3156"/>
                    <a:pt x="20338" y="4252"/>
                    <a:pt x="19922" y="5260"/>
                  </a:cubicBezTo>
                  <a:cubicBezTo>
                    <a:pt x="19505" y="6268"/>
                    <a:pt x="19133" y="8065"/>
                    <a:pt x="19724" y="8087"/>
                  </a:cubicBezTo>
                  <a:cubicBezTo>
                    <a:pt x="19735" y="8087"/>
                    <a:pt x="19747" y="8087"/>
                    <a:pt x="19759" y="8087"/>
                  </a:cubicBezTo>
                  <a:cubicBezTo>
                    <a:pt x="20191" y="8087"/>
                    <a:pt x="21406" y="7838"/>
                    <a:pt x="22187" y="7838"/>
                  </a:cubicBezTo>
                  <a:cubicBezTo>
                    <a:pt x="22577" y="7838"/>
                    <a:pt x="22859" y="7900"/>
                    <a:pt x="22880" y="8087"/>
                  </a:cubicBezTo>
                  <a:cubicBezTo>
                    <a:pt x="22968" y="8656"/>
                    <a:pt x="20228" y="8656"/>
                    <a:pt x="20338" y="9796"/>
                  </a:cubicBezTo>
                  <a:cubicBezTo>
                    <a:pt x="20448" y="10914"/>
                    <a:pt x="19549" y="11242"/>
                    <a:pt x="19001" y="11856"/>
                  </a:cubicBezTo>
                  <a:cubicBezTo>
                    <a:pt x="18472" y="12406"/>
                    <a:pt x="16280" y="13900"/>
                    <a:pt x="14899" y="13900"/>
                  </a:cubicBezTo>
                  <a:cubicBezTo>
                    <a:pt x="14793" y="13900"/>
                    <a:pt x="14692" y="13891"/>
                    <a:pt x="14596" y="13872"/>
                  </a:cubicBezTo>
                  <a:cubicBezTo>
                    <a:pt x="14241" y="13807"/>
                    <a:pt x="13845" y="13769"/>
                    <a:pt x="13438" y="13769"/>
                  </a:cubicBezTo>
                  <a:cubicBezTo>
                    <a:pt x="12339" y="13769"/>
                    <a:pt x="11166" y="14047"/>
                    <a:pt x="10542" y="14815"/>
                  </a:cubicBezTo>
                  <a:cubicBezTo>
                    <a:pt x="9687" y="15867"/>
                    <a:pt x="9117" y="17094"/>
                    <a:pt x="8022" y="17795"/>
                  </a:cubicBezTo>
                  <a:cubicBezTo>
                    <a:pt x="6904" y="18496"/>
                    <a:pt x="7452" y="21389"/>
                    <a:pt x="7299" y="21871"/>
                  </a:cubicBezTo>
                  <a:cubicBezTo>
                    <a:pt x="7299" y="21871"/>
                    <a:pt x="5945" y="21676"/>
                    <a:pt x="4932" y="21676"/>
                  </a:cubicBezTo>
                  <a:cubicBezTo>
                    <a:pt x="4425" y="21676"/>
                    <a:pt x="4004" y="21725"/>
                    <a:pt x="3880" y="21871"/>
                  </a:cubicBezTo>
                  <a:cubicBezTo>
                    <a:pt x="3529" y="22288"/>
                    <a:pt x="3683" y="24150"/>
                    <a:pt x="3463" y="24742"/>
                  </a:cubicBezTo>
                  <a:cubicBezTo>
                    <a:pt x="3244" y="25334"/>
                    <a:pt x="3288" y="26473"/>
                    <a:pt x="3704" y="26561"/>
                  </a:cubicBezTo>
                  <a:cubicBezTo>
                    <a:pt x="4085" y="26641"/>
                    <a:pt x="4723" y="27235"/>
                    <a:pt x="5081" y="27235"/>
                  </a:cubicBezTo>
                  <a:cubicBezTo>
                    <a:pt x="5114" y="27235"/>
                    <a:pt x="5145" y="27230"/>
                    <a:pt x="5173" y="27218"/>
                  </a:cubicBezTo>
                  <a:cubicBezTo>
                    <a:pt x="5480" y="27065"/>
                    <a:pt x="6597" y="26495"/>
                    <a:pt x="7233" y="26320"/>
                  </a:cubicBezTo>
                  <a:cubicBezTo>
                    <a:pt x="7846" y="26167"/>
                    <a:pt x="7890" y="25224"/>
                    <a:pt x="8350" y="24457"/>
                  </a:cubicBezTo>
                  <a:cubicBezTo>
                    <a:pt x="8833" y="23690"/>
                    <a:pt x="8833" y="22310"/>
                    <a:pt x="10542" y="21784"/>
                  </a:cubicBezTo>
                  <a:cubicBezTo>
                    <a:pt x="11136" y="21608"/>
                    <a:pt x="11656" y="21536"/>
                    <a:pt x="12098" y="21536"/>
                  </a:cubicBezTo>
                  <a:cubicBezTo>
                    <a:pt x="12928" y="21536"/>
                    <a:pt x="13484" y="21790"/>
                    <a:pt x="13742" y="22090"/>
                  </a:cubicBezTo>
                  <a:cubicBezTo>
                    <a:pt x="14158" y="22551"/>
                    <a:pt x="16196" y="23493"/>
                    <a:pt x="16196" y="24545"/>
                  </a:cubicBezTo>
                  <a:cubicBezTo>
                    <a:pt x="16196" y="24826"/>
                    <a:pt x="16293" y="24933"/>
                    <a:pt x="16433" y="24933"/>
                  </a:cubicBezTo>
                  <a:cubicBezTo>
                    <a:pt x="16817" y="24933"/>
                    <a:pt x="17526" y="24123"/>
                    <a:pt x="17445" y="23865"/>
                  </a:cubicBezTo>
                  <a:cubicBezTo>
                    <a:pt x="17358" y="23493"/>
                    <a:pt x="15692" y="22068"/>
                    <a:pt x="15166" y="21586"/>
                  </a:cubicBezTo>
                  <a:cubicBezTo>
                    <a:pt x="14662" y="21104"/>
                    <a:pt x="14487" y="20140"/>
                    <a:pt x="14947" y="19987"/>
                  </a:cubicBezTo>
                  <a:cubicBezTo>
                    <a:pt x="14963" y="19981"/>
                    <a:pt x="14981" y="19978"/>
                    <a:pt x="15000" y="19978"/>
                  </a:cubicBezTo>
                  <a:cubicBezTo>
                    <a:pt x="15510" y="19978"/>
                    <a:pt x="16889" y="21921"/>
                    <a:pt x="17248" y="22090"/>
                  </a:cubicBezTo>
                  <a:cubicBezTo>
                    <a:pt x="17621" y="22266"/>
                    <a:pt x="18278" y="22923"/>
                    <a:pt x="18190" y="23471"/>
                  </a:cubicBezTo>
                  <a:cubicBezTo>
                    <a:pt x="18125" y="24041"/>
                    <a:pt x="19089" y="26473"/>
                    <a:pt x="19505" y="26561"/>
                  </a:cubicBezTo>
                  <a:cubicBezTo>
                    <a:pt x="19534" y="26567"/>
                    <a:pt x="19564" y="26570"/>
                    <a:pt x="19595" y="26570"/>
                  </a:cubicBezTo>
                  <a:cubicBezTo>
                    <a:pt x="20005" y="26570"/>
                    <a:pt x="20654" y="26066"/>
                    <a:pt x="20491" y="25619"/>
                  </a:cubicBezTo>
                  <a:cubicBezTo>
                    <a:pt x="20316" y="25137"/>
                    <a:pt x="19593" y="24326"/>
                    <a:pt x="20119" y="23953"/>
                  </a:cubicBezTo>
                  <a:cubicBezTo>
                    <a:pt x="20623" y="23602"/>
                    <a:pt x="21960" y="23887"/>
                    <a:pt x="22573" y="23471"/>
                  </a:cubicBezTo>
                  <a:cubicBezTo>
                    <a:pt x="23165" y="23077"/>
                    <a:pt x="22245" y="22551"/>
                    <a:pt x="22771" y="21542"/>
                  </a:cubicBezTo>
                  <a:cubicBezTo>
                    <a:pt x="23282" y="20601"/>
                    <a:pt x="23603" y="19220"/>
                    <a:pt x="24196" y="19220"/>
                  </a:cubicBezTo>
                  <a:cubicBezTo>
                    <a:pt x="24238" y="19220"/>
                    <a:pt x="24282" y="19227"/>
                    <a:pt x="24327" y="19241"/>
                  </a:cubicBezTo>
                  <a:cubicBezTo>
                    <a:pt x="24991" y="19434"/>
                    <a:pt x="25006" y="21304"/>
                    <a:pt x="25436" y="21304"/>
                  </a:cubicBezTo>
                  <a:cubicBezTo>
                    <a:pt x="25446" y="21304"/>
                    <a:pt x="25456" y="21303"/>
                    <a:pt x="25466" y="21301"/>
                  </a:cubicBezTo>
                  <a:cubicBezTo>
                    <a:pt x="25731" y="21253"/>
                    <a:pt x="26295" y="21019"/>
                    <a:pt x="26927" y="21019"/>
                  </a:cubicBezTo>
                  <a:cubicBezTo>
                    <a:pt x="27444" y="21019"/>
                    <a:pt x="28007" y="21176"/>
                    <a:pt x="28490" y="21718"/>
                  </a:cubicBezTo>
                  <a:cubicBezTo>
                    <a:pt x="29586" y="22923"/>
                    <a:pt x="29257" y="23340"/>
                    <a:pt x="28140" y="23471"/>
                  </a:cubicBezTo>
                  <a:cubicBezTo>
                    <a:pt x="27939" y="23499"/>
                    <a:pt x="27705" y="23509"/>
                    <a:pt x="27452" y="23509"/>
                  </a:cubicBezTo>
                  <a:cubicBezTo>
                    <a:pt x="26876" y="23509"/>
                    <a:pt x="26206" y="23458"/>
                    <a:pt x="25629" y="23458"/>
                  </a:cubicBezTo>
                  <a:cubicBezTo>
                    <a:pt x="25072" y="23458"/>
                    <a:pt x="24603" y="23505"/>
                    <a:pt x="24392" y="23690"/>
                  </a:cubicBezTo>
                  <a:cubicBezTo>
                    <a:pt x="23866" y="24150"/>
                    <a:pt x="21894" y="24435"/>
                    <a:pt x="21872" y="24939"/>
                  </a:cubicBezTo>
                  <a:cubicBezTo>
                    <a:pt x="21872" y="25440"/>
                    <a:pt x="22328" y="26813"/>
                    <a:pt x="22958" y="26813"/>
                  </a:cubicBezTo>
                  <a:cubicBezTo>
                    <a:pt x="22990" y="26813"/>
                    <a:pt x="23022" y="26810"/>
                    <a:pt x="23055" y="26802"/>
                  </a:cubicBezTo>
                  <a:cubicBezTo>
                    <a:pt x="23604" y="26692"/>
                    <a:pt x="25570" y="26415"/>
                    <a:pt x="26347" y="26415"/>
                  </a:cubicBezTo>
                  <a:cubicBezTo>
                    <a:pt x="26502" y="26415"/>
                    <a:pt x="26610" y="26426"/>
                    <a:pt x="26650" y="26451"/>
                  </a:cubicBezTo>
                  <a:cubicBezTo>
                    <a:pt x="26912" y="26627"/>
                    <a:pt x="25970" y="30111"/>
                    <a:pt x="25247" y="30265"/>
                  </a:cubicBezTo>
                  <a:cubicBezTo>
                    <a:pt x="24546" y="30396"/>
                    <a:pt x="23976" y="30440"/>
                    <a:pt x="23297" y="30571"/>
                  </a:cubicBezTo>
                  <a:cubicBezTo>
                    <a:pt x="23194" y="30592"/>
                    <a:pt x="23068" y="30602"/>
                    <a:pt x="22924" y="30602"/>
                  </a:cubicBezTo>
                  <a:cubicBezTo>
                    <a:pt x="22145" y="30602"/>
                    <a:pt x="20865" y="30311"/>
                    <a:pt x="20272" y="29848"/>
                  </a:cubicBezTo>
                  <a:cubicBezTo>
                    <a:pt x="20070" y="29695"/>
                    <a:pt x="19836" y="29632"/>
                    <a:pt x="19579" y="29632"/>
                  </a:cubicBezTo>
                  <a:cubicBezTo>
                    <a:pt x="18919" y="29632"/>
                    <a:pt x="18106" y="30043"/>
                    <a:pt x="17270" y="30374"/>
                  </a:cubicBezTo>
                  <a:cubicBezTo>
                    <a:pt x="17068" y="30453"/>
                    <a:pt x="16859" y="30486"/>
                    <a:pt x="16648" y="30486"/>
                  </a:cubicBezTo>
                  <a:cubicBezTo>
                    <a:pt x="15620" y="30486"/>
                    <a:pt x="14547" y="29682"/>
                    <a:pt x="14092" y="29300"/>
                  </a:cubicBezTo>
                  <a:cubicBezTo>
                    <a:pt x="13566" y="28840"/>
                    <a:pt x="14180" y="27766"/>
                    <a:pt x="14092" y="27284"/>
                  </a:cubicBezTo>
                  <a:cubicBezTo>
                    <a:pt x="14041" y="26908"/>
                    <a:pt x="12813" y="26438"/>
                    <a:pt x="11902" y="26438"/>
                  </a:cubicBezTo>
                  <a:cubicBezTo>
                    <a:pt x="11647" y="26438"/>
                    <a:pt x="11416" y="26475"/>
                    <a:pt x="11243" y="26561"/>
                  </a:cubicBezTo>
                  <a:cubicBezTo>
                    <a:pt x="10454" y="26955"/>
                    <a:pt x="8087" y="27438"/>
                    <a:pt x="7320" y="27635"/>
                  </a:cubicBezTo>
                  <a:cubicBezTo>
                    <a:pt x="7164" y="27675"/>
                    <a:pt x="6997" y="27691"/>
                    <a:pt x="6827" y="27691"/>
                  </a:cubicBezTo>
                  <a:cubicBezTo>
                    <a:pt x="6228" y="27691"/>
                    <a:pt x="5606" y="27496"/>
                    <a:pt x="5400" y="27496"/>
                  </a:cubicBezTo>
                  <a:cubicBezTo>
                    <a:pt x="5378" y="27496"/>
                    <a:pt x="5360" y="27498"/>
                    <a:pt x="5348" y="27503"/>
                  </a:cubicBezTo>
                  <a:cubicBezTo>
                    <a:pt x="5195" y="27569"/>
                    <a:pt x="4888" y="28796"/>
                    <a:pt x="4165" y="29081"/>
                  </a:cubicBezTo>
                  <a:cubicBezTo>
                    <a:pt x="3420" y="29388"/>
                    <a:pt x="3420" y="30462"/>
                    <a:pt x="2981" y="31601"/>
                  </a:cubicBezTo>
                  <a:cubicBezTo>
                    <a:pt x="2565" y="32719"/>
                    <a:pt x="593" y="34341"/>
                    <a:pt x="286" y="36730"/>
                  </a:cubicBezTo>
                  <a:cubicBezTo>
                    <a:pt x="1" y="39118"/>
                    <a:pt x="286" y="41463"/>
                    <a:pt x="1360" y="43348"/>
                  </a:cubicBezTo>
                  <a:cubicBezTo>
                    <a:pt x="2371" y="45182"/>
                    <a:pt x="3768" y="45981"/>
                    <a:pt x="5531" y="45981"/>
                  </a:cubicBezTo>
                  <a:cubicBezTo>
                    <a:pt x="5601" y="45981"/>
                    <a:pt x="5671" y="45980"/>
                    <a:pt x="5743" y="45978"/>
                  </a:cubicBezTo>
                  <a:cubicBezTo>
                    <a:pt x="6941" y="45935"/>
                    <a:pt x="8791" y="45641"/>
                    <a:pt x="10219" y="45641"/>
                  </a:cubicBezTo>
                  <a:cubicBezTo>
                    <a:pt x="10984" y="45641"/>
                    <a:pt x="11629" y="45725"/>
                    <a:pt x="11988" y="45978"/>
                  </a:cubicBezTo>
                  <a:cubicBezTo>
                    <a:pt x="13018" y="46701"/>
                    <a:pt x="13128" y="48366"/>
                    <a:pt x="12821" y="49616"/>
                  </a:cubicBezTo>
                  <a:cubicBezTo>
                    <a:pt x="12536" y="50865"/>
                    <a:pt x="13150" y="51851"/>
                    <a:pt x="14289" y="53889"/>
                  </a:cubicBezTo>
                  <a:cubicBezTo>
                    <a:pt x="15429" y="55927"/>
                    <a:pt x="15977" y="56913"/>
                    <a:pt x="15298" y="58469"/>
                  </a:cubicBezTo>
                  <a:cubicBezTo>
                    <a:pt x="14596" y="60025"/>
                    <a:pt x="14530" y="60924"/>
                    <a:pt x="15188" y="62611"/>
                  </a:cubicBezTo>
                  <a:cubicBezTo>
                    <a:pt x="15429" y="63225"/>
                    <a:pt x="15561" y="63685"/>
                    <a:pt x="15626" y="64123"/>
                  </a:cubicBezTo>
                  <a:cubicBezTo>
                    <a:pt x="17095" y="64321"/>
                    <a:pt x="18585" y="64430"/>
                    <a:pt x="20097" y="64430"/>
                  </a:cubicBezTo>
                  <a:cubicBezTo>
                    <a:pt x="22113" y="64430"/>
                    <a:pt x="24107" y="64233"/>
                    <a:pt x="26014" y="63882"/>
                  </a:cubicBezTo>
                  <a:cubicBezTo>
                    <a:pt x="26299" y="62918"/>
                    <a:pt x="26145" y="61647"/>
                    <a:pt x="26540" y="61143"/>
                  </a:cubicBezTo>
                  <a:cubicBezTo>
                    <a:pt x="27066" y="60442"/>
                    <a:pt x="28907" y="59258"/>
                    <a:pt x="28775" y="57395"/>
                  </a:cubicBezTo>
                  <a:cubicBezTo>
                    <a:pt x="28644" y="55533"/>
                    <a:pt x="27986" y="53100"/>
                    <a:pt x="28775" y="51478"/>
                  </a:cubicBezTo>
                  <a:cubicBezTo>
                    <a:pt x="29586" y="49857"/>
                    <a:pt x="32830" y="47249"/>
                    <a:pt x="33246" y="46000"/>
                  </a:cubicBezTo>
                  <a:cubicBezTo>
                    <a:pt x="33633" y="44775"/>
                    <a:pt x="34462" y="43171"/>
                    <a:pt x="33771" y="43171"/>
                  </a:cubicBezTo>
                  <a:cubicBezTo>
                    <a:pt x="33757" y="43171"/>
                    <a:pt x="33743" y="43171"/>
                    <a:pt x="33728" y="43173"/>
                  </a:cubicBezTo>
                  <a:cubicBezTo>
                    <a:pt x="33075" y="43229"/>
                    <a:pt x="32532" y="43507"/>
                    <a:pt x="31492" y="43507"/>
                  </a:cubicBezTo>
                  <a:cubicBezTo>
                    <a:pt x="31311" y="43507"/>
                    <a:pt x="31115" y="43499"/>
                    <a:pt x="30901" y="43479"/>
                  </a:cubicBezTo>
                  <a:cubicBezTo>
                    <a:pt x="29455" y="43326"/>
                    <a:pt x="28600" y="40302"/>
                    <a:pt x="28140" y="39732"/>
                  </a:cubicBezTo>
                  <a:cubicBezTo>
                    <a:pt x="27701" y="39162"/>
                    <a:pt x="26036" y="36204"/>
                    <a:pt x="26058" y="35349"/>
                  </a:cubicBezTo>
                  <a:cubicBezTo>
                    <a:pt x="26080" y="34494"/>
                    <a:pt x="24874" y="31996"/>
                    <a:pt x="25466" y="31952"/>
                  </a:cubicBezTo>
                  <a:cubicBezTo>
                    <a:pt x="25468" y="31952"/>
                    <a:pt x="25470" y="31952"/>
                    <a:pt x="25473" y="31952"/>
                  </a:cubicBezTo>
                  <a:cubicBezTo>
                    <a:pt x="26091" y="31952"/>
                    <a:pt x="27637" y="35045"/>
                    <a:pt x="28118" y="35984"/>
                  </a:cubicBezTo>
                  <a:cubicBezTo>
                    <a:pt x="28622" y="36949"/>
                    <a:pt x="29630" y="38943"/>
                    <a:pt x="30003" y="40148"/>
                  </a:cubicBezTo>
                  <a:cubicBezTo>
                    <a:pt x="30360" y="41219"/>
                    <a:pt x="30878" y="41698"/>
                    <a:pt x="31396" y="41698"/>
                  </a:cubicBezTo>
                  <a:cubicBezTo>
                    <a:pt x="31450" y="41698"/>
                    <a:pt x="31504" y="41693"/>
                    <a:pt x="31558" y="41682"/>
                  </a:cubicBezTo>
                  <a:cubicBezTo>
                    <a:pt x="32128" y="41573"/>
                    <a:pt x="37015" y="38899"/>
                    <a:pt x="37695" y="38001"/>
                  </a:cubicBezTo>
                  <a:cubicBezTo>
                    <a:pt x="38374" y="37102"/>
                    <a:pt x="38725" y="35546"/>
                    <a:pt x="38001" y="35174"/>
                  </a:cubicBezTo>
                  <a:cubicBezTo>
                    <a:pt x="37371" y="34849"/>
                    <a:pt x="37007" y="33973"/>
                    <a:pt x="36793" y="33973"/>
                  </a:cubicBezTo>
                  <a:cubicBezTo>
                    <a:pt x="36762" y="33973"/>
                    <a:pt x="36734" y="33992"/>
                    <a:pt x="36709" y="34034"/>
                  </a:cubicBezTo>
                  <a:cubicBezTo>
                    <a:pt x="36514" y="34358"/>
                    <a:pt x="35894" y="35086"/>
                    <a:pt x="35373" y="35086"/>
                  </a:cubicBezTo>
                  <a:cubicBezTo>
                    <a:pt x="35365" y="35086"/>
                    <a:pt x="35357" y="35086"/>
                    <a:pt x="35350" y="35086"/>
                  </a:cubicBezTo>
                  <a:cubicBezTo>
                    <a:pt x="34824" y="35042"/>
                    <a:pt x="33312" y="32829"/>
                    <a:pt x="33071" y="32084"/>
                  </a:cubicBezTo>
                  <a:cubicBezTo>
                    <a:pt x="32838" y="31342"/>
                    <a:pt x="33444" y="30745"/>
                    <a:pt x="33742" y="30745"/>
                  </a:cubicBezTo>
                  <a:cubicBezTo>
                    <a:pt x="33752" y="30745"/>
                    <a:pt x="33762" y="30745"/>
                    <a:pt x="33772" y="30747"/>
                  </a:cubicBezTo>
                  <a:cubicBezTo>
                    <a:pt x="34077" y="30769"/>
                    <a:pt x="34947" y="33092"/>
                    <a:pt x="36101" y="33092"/>
                  </a:cubicBezTo>
                  <a:cubicBezTo>
                    <a:pt x="36106" y="33092"/>
                    <a:pt x="36111" y="33092"/>
                    <a:pt x="36117" y="33092"/>
                  </a:cubicBezTo>
                  <a:cubicBezTo>
                    <a:pt x="36141" y="33091"/>
                    <a:pt x="36165" y="33091"/>
                    <a:pt x="36189" y="33091"/>
                  </a:cubicBezTo>
                  <a:cubicBezTo>
                    <a:pt x="37283" y="33091"/>
                    <a:pt x="37405" y="33584"/>
                    <a:pt x="38221" y="34034"/>
                  </a:cubicBezTo>
                  <a:cubicBezTo>
                    <a:pt x="38409" y="34138"/>
                    <a:pt x="38730" y="34170"/>
                    <a:pt x="39118" y="34170"/>
                  </a:cubicBezTo>
                  <a:cubicBezTo>
                    <a:pt x="39762" y="34170"/>
                    <a:pt x="40592" y="34081"/>
                    <a:pt x="41310" y="34081"/>
                  </a:cubicBezTo>
                  <a:cubicBezTo>
                    <a:pt x="42078" y="34081"/>
                    <a:pt x="42718" y="34183"/>
                    <a:pt x="42867" y="34604"/>
                  </a:cubicBezTo>
                  <a:cubicBezTo>
                    <a:pt x="43234" y="35583"/>
                    <a:pt x="44190" y="37151"/>
                    <a:pt x="44903" y="37151"/>
                  </a:cubicBezTo>
                  <a:cubicBezTo>
                    <a:pt x="44956" y="37151"/>
                    <a:pt x="45008" y="37142"/>
                    <a:pt x="45058" y="37124"/>
                  </a:cubicBezTo>
                  <a:cubicBezTo>
                    <a:pt x="45121" y="37101"/>
                    <a:pt x="45178" y="37090"/>
                    <a:pt x="45229" y="37090"/>
                  </a:cubicBezTo>
                  <a:cubicBezTo>
                    <a:pt x="45760" y="37090"/>
                    <a:pt x="45674" y="38294"/>
                    <a:pt x="46154" y="39754"/>
                  </a:cubicBezTo>
                  <a:cubicBezTo>
                    <a:pt x="46702" y="41332"/>
                    <a:pt x="47666" y="45013"/>
                    <a:pt x="48126" y="45145"/>
                  </a:cubicBezTo>
                  <a:cubicBezTo>
                    <a:pt x="48139" y="45149"/>
                    <a:pt x="48153" y="45151"/>
                    <a:pt x="48168" y="45151"/>
                  </a:cubicBezTo>
                  <a:cubicBezTo>
                    <a:pt x="48642" y="45151"/>
                    <a:pt x="49881" y="43138"/>
                    <a:pt x="49923" y="42011"/>
                  </a:cubicBezTo>
                  <a:cubicBezTo>
                    <a:pt x="49945" y="40850"/>
                    <a:pt x="49945" y="40104"/>
                    <a:pt x="50975" y="39228"/>
                  </a:cubicBezTo>
                  <a:cubicBezTo>
                    <a:pt x="51194" y="39053"/>
                    <a:pt x="51435" y="38812"/>
                    <a:pt x="51676" y="38570"/>
                  </a:cubicBezTo>
                  <a:cubicBezTo>
                    <a:pt x="52093" y="36510"/>
                    <a:pt x="52312" y="34385"/>
                    <a:pt x="52312" y="32215"/>
                  </a:cubicBezTo>
                  <a:cubicBezTo>
                    <a:pt x="52312" y="18474"/>
                    <a:pt x="43721" y="6750"/>
                    <a:pt x="31602" y="2126"/>
                  </a:cubicBezTo>
                  <a:cubicBezTo>
                    <a:pt x="31427" y="2170"/>
                    <a:pt x="31230" y="2213"/>
                    <a:pt x="31011" y="2301"/>
                  </a:cubicBezTo>
                  <a:cubicBezTo>
                    <a:pt x="30134" y="2586"/>
                    <a:pt x="29367" y="3769"/>
                    <a:pt x="28468" y="4032"/>
                  </a:cubicBezTo>
                  <a:cubicBezTo>
                    <a:pt x="27971" y="4194"/>
                    <a:pt x="27536" y="4420"/>
                    <a:pt x="27174" y="4420"/>
                  </a:cubicBezTo>
                  <a:cubicBezTo>
                    <a:pt x="26898" y="4420"/>
                    <a:pt x="26664" y="4289"/>
                    <a:pt x="26474" y="3901"/>
                  </a:cubicBezTo>
                  <a:cubicBezTo>
                    <a:pt x="26088" y="3047"/>
                    <a:pt x="24776" y="1796"/>
                    <a:pt x="25133" y="1796"/>
                  </a:cubicBezTo>
                  <a:cubicBezTo>
                    <a:pt x="25161" y="1796"/>
                    <a:pt x="25198" y="1803"/>
                    <a:pt x="25247" y="1819"/>
                  </a:cubicBezTo>
                  <a:cubicBezTo>
                    <a:pt x="25665" y="1950"/>
                    <a:pt x="26978" y="2142"/>
                    <a:pt x="28013" y="2142"/>
                  </a:cubicBezTo>
                  <a:cubicBezTo>
                    <a:pt x="28714" y="2142"/>
                    <a:pt x="29287" y="2054"/>
                    <a:pt x="29367" y="1797"/>
                  </a:cubicBezTo>
                  <a:cubicBezTo>
                    <a:pt x="29411" y="1666"/>
                    <a:pt x="29323" y="1490"/>
                    <a:pt x="29126" y="1293"/>
                  </a:cubicBezTo>
                  <a:cubicBezTo>
                    <a:pt x="26255" y="460"/>
                    <a:pt x="23231" y="0"/>
                    <a:pt x="2009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2"/>
            <p:cNvSpPr/>
            <p:nvPr/>
          </p:nvSpPr>
          <p:spPr>
            <a:xfrm>
              <a:off x="4554975" y="2513950"/>
              <a:ext cx="104525" cy="178325"/>
            </a:xfrm>
            <a:custGeom>
              <a:avLst/>
              <a:gdLst/>
              <a:ahLst/>
              <a:cxnLst/>
              <a:rect l="l" t="t" r="r" b="b"/>
              <a:pathLst>
                <a:path w="4181" h="7133" extrusionOk="0">
                  <a:moveTo>
                    <a:pt x="1588" y="0"/>
                  </a:moveTo>
                  <a:cubicBezTo>
                    <a:pt x="921" y="0"/>
                    <a:pt x="1" y="422"/>
                    <a:pt x="16" y="878"/>
                  </a:cubicBezTo>
                  <a:cubicBezTo>
                    <a:pt x="38" y="1492"/>
                    <a:pt x="367" y="2039"/>
                    <a:pt x="871" y="2894"/>
                  </a:cubicBezTo>
                  <a:cubicBezTo>
                    <a:pt x="1375" y="3727"/>
                    <a:pt x="542" y="6905"/>
                    <a:pt x="1046" y="7080"/>
                  </a:cubicBezTo>
                  <a:cubicBezTo>
                    <a:pt x="1145" y="7116"/>
                    <a:pt x="1253" y="7132"/>
                    <a:pt x="1368" y="7132"/>
                  </a:cubicBezTo>
                  <a:cubicBezTo>
                    <a:pt x="2442" y="7132"/>
                    <a:pt x="4075" y="5669"/>
                    <a:pt x="4115" y="4976"/>
                  </a:cubicBezTo>
                  <a:cubicBezTo>
                    <a:pt x="4180" y="4209"/>
                    <a:pt x="2931" y="3376"/>
                    <a:pt x="2690" y="2587"/>
                  </a:cubicBezTo>
                  <a:cubicBezTo>
                    <a:pt x="2449" y="1798"/>
                    <a:pt x="2580" y="746"/>
                    <a:pt x="2186" y="220"/>
                  </a:cubicBezTo>
                  <a:cubicBezTo>
                    <a:pt x="2074" y="66"/>
                    <a:pt x="1851" y="0"/>
                    <a:pt x="1588"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2"/>
            <p:cNvSpPr/>
            <p:nvPr/>
          </p:nvSpPr>
          <p:spPr>
            <a:xfrm>
              <a:off x="4490725" y="2577500"/>
              <a:ext cx="71200" cy="91850"/>
            </a:xfrm>
            <a:custGeom>
              <a:avLst/>
              <a:gdLst/>
              <a:ahLst/>
              <a:cxnLst/>
              <a:rect l="l" t="t" r="r" b="b"/>
              <a:pathLst>
                <a:path w="2848" h="3674" extrusionOk="0">
                  <a:moveTo>
                    <a:pt x="2192" y="0"/>
                  </a:moveTo>
                  <a:cubicBezTo>
                    <a:pt x="2178" y="0"/>
                    <a:pt x="2163" y="0"/>
                    <a:pt x="2148" y="1"/>
                  </a:cubicBezTo>
                  <a:cubicBezTo>
                    <a:pt x="1425" y="23"/>
                    <a:pt x="0" y="2894"/>
                    <a:pt x="1009" y="3530"/>
                  </a:cubicBezTo>
                  <a:cubicBezTo>
                    <a:pt x="1161" y="3629"/>
                    <a:pt x="1315" y="3673"/>
                    <a:pt x="1464" y="3673"/>
                  </a:cubicBezTo>
                  <a:cubicBezTo>
                    <a:pt x="2172" y="3673"/>
                    <a:pt x="2787" y="2682"/>
                    <a:pt x="2806" y="1886"/>
                  </a:cubicBezTo>
                  <a:cubicBezTo>
                    <a:pt x="2806" y="964"/>
                    <a:pt x="2848" y="0"/>
                    <a:pt x="219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 name="Google Shape;2247;p62"/>
          <p:cNvGrpSpPr/>
          <p:nvPr/>
        </p:nvGrpSpPr>
        <p:grpSpPr>
          <a:xfrm rot="-2700000">
            <a:off x="1132019" y="890348"/>
            <a:ext cx="1989490" cy="1921784"/>
            <a:chOff x="5608359" y="1692100"/>
            <a:chExt cx="1351116" cy="1305135"/>
          </a:xfrm>
        </p:grpSpPr>
        <p:sp>
          <p:nvSpPr>
            <p:cNvPr id="2248" name="Google Shape;2248;p62"/>
            <p:cNvSpPr/>
            <p:nvPr/>
          </p:nvSpPr>
          <p:spPr>
            <a:xfrm>
              <a:off x="5981500" y="1692100"/>
              <a:ext cx="739650" cy="671850"/>
            </a:xfrm>
            <a:custGeom>
              <a:avLst/>
              <a:gdLst/>
              <a:ahLst/>
              <a:cxnLst/>
              <a:rect l="l" t="t" r="r" b="b"/>
              <a:pathLst>
                <a:path w="29586" h="26874" extrusionOk="0">
                  <a:moveTo>
                    <a:pt x="14796" y="0"/>
                  </a:moveTo>
                  <a:cubicBezTo>
                    <a:pt x="8732" y="0"/>
                    <a:pt x="3228" y="4127"/>
                    <a:pt x="1731" y="10281"/>
                  </a:cubicBezTo>
                  <a:cubicBezTo>
                    <a:pt x="0" y="17491"/>
                    <a:pt x="4427" y="24745"/>
                    <a:pt x="11637" y="26498"/>
                  </a:cubicBezTo>
                  <a:cubicBezTo>
                    <a:pt x="12693" y="26752"/>
                    <a:pt x="13750" y="26873"/>
                    <a:pt x="14790" y="26873"/>
                  </a:cubicBezTo>
                  <a:cubicBezTo>
                    <a:pt x="20854" y="26873"/>
                    <a:pt x="26358" y="22747"/>
                    <a:pt x="27854" y="16592"/>
                  </a:cubicBezTo>
                  <a:cubicBezTo>
                    <a:pt x="29585" y="9382"/>
                    <a:pt x="25159" y="2107"/>
                    <a:pt x="17949" y="375"/>
                  </a:cubicBezTo>
                  <a:cubicBezTo>
                    <a:pt x="16893" y="122"/>
                    <a:pt x="15836" y="0"/>
                    <a:pt x="14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2"/>
            <p:cNvSpPr/>
            <p:nvPr/>
          </p:nvSpPr>
          <p:spPr>
            <a:xfrm>
              <a:off x="6041750" y="1746800"/>
              <a:ext cx="619125" cy="562400"/>
            </a:xfrm>
            <a:custGeom>
              <a:avLst/>
              <a:gdLst/>
              <a:ahLst/>
              <a:cxnLst/>
              <a:rect l="l" t="t" r="r" b="b"/>
              <a:pathLst>
                <a:path w="24765" h="22496" extrusionOk="0">
                  <a:moveTo>
                    <a:pt x="12380" y="0"/>
                  </a:moveTo>
                  <a:cubicBezTo>
                    <a:pt x="7309" y="0"/>
                    <a:pt x="2701" y="3455"/>
                    <a:pt x="1447" y="8619"/>
                  </a:cubicBezTo>
                  <a:cubicBezTo>
                    <a:pt x="1" y="14646"/>
                    <a:pt x="3726" y="20716"/>
                    <a:pt x="9753" y="22184"/>
                  </a:cubicBezTo>
                  <a:cubicBezTo>
                    <a:pt x="10634" y="22395"/>
                    <a:pt x="11516" y="22496"/>
                    <a:pt x="12384" y="22496"/>
                  </a:cubicBezTo>
                  <a:cubicBezTo>
                    <a:pt x="17473" y="22496"/>
                    <a:pt x="22083" y="19027"/>
                    <a:pt x="23318" y="13879"/>
                  </a:cubicBezTo>
                  <a:cubicBezTo>
                    <a:pt x="24765" y="7830"/>
                    <a:pt x="21061" y="1760"/>
                    <a:pt x="15013" y="313"/>
                  </a:cubicBezTo>
                  <a:cubicBezTo>
                    <a:pt x="14131" y="102"/>
                    <a:pt x="13249" y="0"/>
                    <a:pt x="12380" y="0"/>
                  </a:cubicBezTo>
                  <a:close/>
                </a:path>
              </a:pathLst>
            </a:custGeom>
            <a:solidFill>
              <a:srgbClr val="FFE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2"/>
            <p:cNvSpPr/>
            <p:nvPr/>
          </p:nvSpPr>
          <p:spPr>
            <a:xfrm>
              <a:off x="5608359" y="2241625"/>
              <a:ext cx="574747" cy="755610"/>
            </a:xfrm>
            <a:custGeom>
              <a:avLst/>
              <a:gdLst/>
              <a:ahLst/>
              <a:cxnLst/>
              <a:rect l="l" t="t" r="r" b="b"/>
              <a:pathLst>
                <a:path w="9074" h="10937" extrusionOk="0">
                  <a:moveTo>
                    <a:pt x="7868" y="1"/>
                  </a:moveTo>
                  <a:lnTo>
                    <a:pt x="0" y="10936"/>
                  </a:lnTo>
                  <a:lnTo>
                    <a:pt x="9073" y="965"/>
                  </a:lnTo>
                  <a:lnTo>
                    <a:pt x="7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2"/>
            <p:cNvSpPr/>
            <p:nvPr/>
          </p:nvSpPr>
          <p:spPr>
            <a:xfrm>
              <a:off x="6151325" y="1813775"/>
              <a:ext cx="227950" cy="226300"/>
            </a:xfrm>
            <a:custGeom>
              <a:avLst/>
              <a:gdLst/>
              <a:ahLst/>
              <a:cxnLst/>
              <a:rect l="l" t="t" r="r" b="b"/>
              <a:pathLst>
                <a:path w="9118" h="9052" extrusionOk="0">
                  <a:moveTo>
                    <a:pt x="4559" y="1"/>
                  </a:moveTo>
                  <a:cubicBezTo>
                    <a:pt x="4493" y="1"/>
                    <a:pt x="4428" y="45"/>
                    <a:pt x="4428" y="132"/>
                  </a:cubicBezTo>
                  <a:lnTo>
                    <a:pt x="4428" y="1403"/>
                  </a:lnTo>
                  <a:cubicBezTo>
                    <a:pt x="4099" y="1403"/>
                    <a:pt x="3792" y="1491"/>
                    <a:pt x="3485" y="1601"/>
                  </a:cubicBezTo>
                  <a:lnTo>
                    <a:pt x="3420" y="1403"/>
                  </a:lnTo>
                  <a:cubicBezTo>
                    <a:pt x="3266" y="1075"/>
                    <a:pt x="3135" y="746"/>
                    <a:pt x="3003" y="417"/>
                  </a:cubicBezTo>
                  <a:cubicBezTo>
                    <a:pt x="2979" y="361"/>
                    <a:pt x="2928" y="337"/>
                    <a:pt x="2877" y="337"/>
                  </a:cubicBezTo>
                  <a:cubicBezTo>
                    <a:pt x="2789" y="337"/>
                    <a:pt x="2699" y="408"/>
                    <a:pt x="2740" y="505"/>
                  </a:cubicBezTo>
                  <a:cubicBezTo>
                    <a:pt x="2916" y="921"/>
                    <a:pt x="3091" y="1316"/>
                    <a:pt x="3244" y="1732"/>
                  </a:cubicBezTo>
                  <a:cubicBezTo>
                    <a:pt x="2981" y="1864"/>
                    <a:pt x="2740" y="2061"/>
                    <a:pt x="2521" y="2280"/>
                  </a:cubicBezTo>
                  <a:lnTo>
                    <a:pt x="2324" y="2083"/>
                  </a:lnTo>
                  <a:cubicBezTo>
                    <a:pt x="2061" y="1820"/>
                    <a:pt x="1798" y="1579"/>
                    <a:pt x="1557" y="1316"/>
                  </a:cubicBezTo>
                  <a:cubicBezTo>
                    <a:pt x="1528" y="1292"/>
                    <a:pt x="1496" y="1281"/>
                    <a:pt x="1465" y="1281"/>
                  </a:cubicBezTo>
                  <a:cubicBezTo>
                    <a:pt x="1354" y="1281"/>
                    <a:pt x="1257" y="1411"/>
                    <a:pt x="1360" y="1513"/>
                  </a:cubicBezTo>
                  <a:lnTo>
                    <a:pt x="2346" y="2499"/>
                  </a:lnTo>
                  <a:cubicBezTo>
                    <a:pt x="2149" y="2718"/>
                    <a:pt x="1995" y="2981"/>
                    <a:pt x="1886" y="3266"/>
                  </a:cubicBezTo>
                  <a:cubicBezTo>
                    <a:pt x="1776" y="3222"/>
                    <a:pt x="1666" y="3179"/>
                    <a:pt x="1557" y="3135"/>
                  </a:cubicBezTo>
                  <a:cubicBezTo>
                    <a:pt x="1206" y="3003"/>
                    <a:pt x="877" y="2850"/>
                    <a:pt x="549" y="2718"/>
                  </a:cubicBezTo>
                  <a:cubicBezTo>
                    <a:pt x="531" y="2711"/>
                    <a:pt x="513" y="2707"/>
                    <a:pt x="497" y="2707"/>
                  </a:cubicBezTo>
                  <a:cubicBezTo>
                    <a:pt x="373" y="2707"/>
                    <a:pt x="304" y="2901"/>
                    <a:pt x="439" y="2959"/>
                  </a:cubicBezTo>
                  <a:cubicBezTo>
                    <a:pt x="899" y="3157"/>
                    <a:pt x="1338" y="3332"/>
                    <a:pt x="1798" y="3529"/>
                  </a:cubicBezTo>
                  <a:cubicBezTo>
                    <a:pt x="1710" y="3792"/>
                    <a:pt x="1644" y="4099"/>
                    <a:pt x="1644" y="4384"/>
                  </a:cubicBezTo>
                  <a:lnTo>
                    <a:pt x="176" y="4384"/>
                  </a:lnTo>
                  <a:cubicBezTo>
                    <a:pt x="1" y="4384"/>
                    <a:pt x="1" y="4647"/>
                    <a:pt x="176" y="4647"/>
                  </a:cubicBezTo>
                  <a:lnTo>
                    <a:pt x="1666" y="4647"/>
                  </a:lnTo>
                  <a:cubicBezTo>
                    <a:pt x="1688" y="4954"/>
                    <a:pt x="1754" y="5239"/>
                    <a:pt x="1864" y="5502"/>
                  </a:cubicBezTo>
                  <a:cubicBezTo>
                    <a:pt x="1732" y="5545"/>
                    <a:pt x="1579" y="5611"/>
                    <a:pt x="1447" y="5655"/>
                  </a:cubicBezTo>
                  <a:cubicBezTo>
                    <a:pt x="1119" y="5808"/>
                    <a:pt x="790" y="5940"/>
                    <a:pt x="461" y="6071"/>
                  </a:cubicBezTo>
                  <a:cubicBezTo>
                    <a:pt x="306" y="6149"/>
                    <a:pt x="374" y="6346"/>
                    <a:pt x="497" y="6346"/>
                  </a:cubicBezTo>
                  <a:cubicBezTo>
                    <a:pt x="513" y="6346"/>
                    <a:pt x="531" y="6342"/>
                    <a:pt x="549" y="6334"/>
                  </a:cubicBezTo>
                  <a:cubicBezTo>
                    <a:pt x="1031" y="6137"/>
                    <a:pt x="1491" y="5940"/>
                    <a:pt x="1973" y="5743"/>
                  </a:cubicBezTo>
                  <a:cubicBezTo>
                    <a:pt x="2105" y="5984"/>
                    <a:pt x="2280" y="6225"/>
                    <a:pt x="2477" y="6422"/>
                  </a:cubicBezTo>
                  <a:lnTo>
                    <a:pt x="2127" y="6773"/>
                  </a:lnTo>
                  <a:lnTo>
                    <a:pt x="1360" y="7540"/>
                  </a:lnTo>
                  <a:cubicBezTo>
                    <a:pt x="1259" y="7624"/>
                    <a:pt x="1351" y="7759"/>
                    <a:pt x="1458" y="7759"/>
                  </a:cubicBezTo>
                  <a:cubicBezTo>
                    <a:pt x="1491" y="7759"/>
                    <a:pt x="1526" y="7746"/>
                    <a:pt x="1557" y="7715"/>
                  </a:cubicBezTo>
                  <a:lnTo>
                    <a:pt x="2674" y="6597"/>
                  </a:lnTo>
                  <a:cubicBezTo>
                    <a:pt x="2894" y="6773"/>
                    <a:pt x="3113" y="6904"/>
                    <a:pt x="3376" y="7014"/>
                  </a:cubicBezTo>
                  <a:lnTo>
                    <a:pt x="3179" y="7518"/>
                  </a:lnTo>
                  <a:cubicBezTo>
                    <a:pt x="3025" y="7868"/>
                    <a:pt x="2894" y="8197"/>
                    <a:pt x="2762" y="8526"/>
                  </a:cubicBezTo>
                  <a:cubicBezTo>
                    <a:pt x="2719" y="8627"/>
                    <a:pt x="2809" y="8709"/>
                    <a:pt x="2894" y="8709"/>
                  </a:cubicBezTo>
                  <a:cubicBezTo>
                    <a:pt x="2938" y="8709"/>
                    <a:pt x="2981" y="8688"/>
                    <a:pt x="3003" y="8635"/>
                  </a:cubicBezTo>
                  <a:cubicBezTo>
                    <a:pt x="3222" y="8131"/>
                    <a:pt x="3420" y="7627"/>
                    <a:pt x="3639" y="7101"/>
                  </a:cubicBezTo>
                  <a:cubicBezTo>
                    <a:pt x="3880" y="7189"/>
                    <a:pt x="4143" y="7233"/>
                    <a:pt x="4428" y="7233"/>
                  </a:cubicBezTo>
                  <a:lnTo>
                    <a:pt x="4428" y="7825"/>
                  </a:lnTo>
                  <a:lnTo>
                    <a:pt x="4428" y="8920"/>
                  </a:lnTo>
                  <a:cubicBezTo>
                    <a:pt x="4428" y="9008"/>
                    <a:pt x="4493" y="9052"/>
                    <a:pt x="4559" y="9052"/>
                  </a:cubicBezTo>
                  <a:cubicBezTo>
                    <a:pt x="4625" y="9052"/>
                    <a:pt x="4691" y="9008"/>
                    <a:pt x="4691" y="8920"/>
                  </a:cubicBezTo>
                  <a:lnTo>
                    <a:pt x="4691" y="7211"/>
                  </a:lnTo>
                  <a:cubicBezTo>
                    <a:pt x="4954" y="7189"/>
                    <a:pt x="5217" y="7123"/>
                    <a:pt x="5458" y="7036"/>
                  </a:cubicBezTo>
                  <a:cubicBezTo>
                    <a:pt x="5545" y="7233"/>
                    <a:pt x="5633" y="7430"/>
                    <a:pt x="5699" y="7627"/>
                  </a:cubicBezTo>
                  <a:cubicBezTo>
                    <a:pt x="5852" y="7956"/>
                    <a:pt x="5984" y="8285"/>
                    <a:pt x="6115" y="8635"/>
                  </a:cubicBezTo>
                  <a:cubicBezTo>
                    <a:pt x="6137" y="8688"/>
                    <a:pt x="6183" y="8709"/>
                    <a:pt x="6230" y="8709"/>
                  </a:cubicBezTo>
                  <a:cubicBezTo>
                    <a:pt x="6322" y="8709"/>
                    <a:pt x="6422" y="8627"/>
                    <a:pt x="6378" y="8526"/>
                  </a:cubicBezTo>
                  <a:cubicBezTo>
                    <a:pt x="6159" y="8000"/>
                    <a:pt x="5940" y="7474"/>
                    <a:pt x="5721" y="6948"/>
                  </a:cubicBezTo>
                  <a:cubicBezTo>
                    <a:pt x="5962" y="6838"/>
                    <a:pt x="6181" y="6707"/>
                    <a:pt x="6378" y="6532"/>
                  </a:cubicBezTo>
                  <a:lnTo>
                    <a:pt x="6795" y="6948"/>
                  </a:lnTo>
                  <a:lnTo>
                    <a:pt x="7562" y="7715"/>
                  </a:lnTo>
                  <a:cubicBezTo>
                    <a:pt x="7592" y="7746"/>
                    <a:pt x="7627" y="7759"/>
                    <a:pt x="7660" y="7759"/>
                  </a:cubicBezTo>
                  <a:cubicBezTo>
                    <a:pt x="7768" y="7759"/>
                    <a:pt x="7859" y="7624"/>
                    <a:pt x="7759" y="7540"/>
                  </a:cubicBezTo>
                  <a:lnTo>
                    <a:pt x="6597" y="6356"/>
                  </a:lnTo>
                  <a:cubicBezTo>
                    <a:pt x="6795" y="6159"/>
                    <a:pt x="6970" y="5962"/>
                    <a:pt x="7101" y="5721"/>
                  </a:cubicBezTo>
                  <a:cubicBezTo>
                    <a:pt x="7255" y="5786"/>
                    <a:pt x="7408" y="5852"/>
                    <a:pt x="7562" y="5896"/>
                  </a:cubicBezTo>
                  <a:cubicBezTo>
                    <a:pt x="7890" y="6049"/>
                    <a:pt x="8241" y="6181"/>
                    <a:pt x="8570" y="6312"/>
                  </a:cubicBezTo>
                  <a:cubicBezTo>
                    <a:pt x="8588" y="6320"/>
                    <a:pt x="8605" y="6324"/>
                    <a:pt x="8622" y="6324"/>
                  </a:cubicBezTo>
                  <a:cubicBezTo>
                    <a:pt x="8745" y="6324"/>
                    <a:pt x="8815" y="6129"/>
                    <a:pt x="8679" y="6071"/>
                  </a:cubicBezTo>
                  <a:cubicBezTo>
                    <a:pt x="8197" y="5874"/>
                    <a:pt x="7715" y="5677"/>
                    <a:pt x="7233" y="5480"/>
                  </a:cubicBezTo>
                  <a:cubicBezTo>
                    <a:pt x="7342" y="5217"/>
                    <a:pt x="7430" y="4954"/>
                    <a:pt x="7452" y="4647"/>
                  </a:cubicBezTo>
                  <a:lnTo>
                    <a:pt x="8942" y="4647"/>
                  </a:lnTo>
                  <a:cubicBezTo>
                    <a:pt x="9118" y="4647"/>
                    <a:pt x="9118" y="4384"/>
                    <a:pt x="8942" y="4384"/>
                  </a:cubicBezTo>
                  <a:lnTo>
                    <a:pt x="7474" y="4384"/>
                  </a:lnTo>
                  <a:cubicBezTo>
                    <a:pt x="7452" y="4099"/>
                    <a:pt x="7408" y="3814"/>
                    <a:pt x="7299" y="3529"/>
                  </a:cubicBezTo>
                  <a:cubicBezTo>
                    <a:pt x="7430" y="3485"/>
                    <a:pt x="7540" y="3420"/>
                    <a:pt x="7671" y="3376"/>
                  </a:cubicBezTo>
                  <a:cubicBezTo>
                    <a:pt x="8000" y="3244"/>
                    <a:pt x="8329" y="3091"/>
                    <a:pt x="8657" y="2959"/>
                  </a:cubicBezTo>
                  <a:cubicBezTo>
                    <a:pt x="8812" y="2901"/>
                    <a:pt x="8745" y="2707"/>
                    <a:pt x="8622" y="2707"/>
                  </a:cubicBezTo>
                  <a:cubicBezTo>
                    <a:pt x="8605" y="2707"/>
                    <a:pt x="8588" y="2711"/>
                    <a:pt x="8570" y="2718"/>
                  </a:cubicBezTo>
                  <a:cubicBezTo>
                    <a:pt x="8109" y="2894"/>
                    <a:pt x="7649" y="3091"/>
                    <a:pt x="7189" y="3288"/>
                  </a:cubicBezTo>
                  <a:cubicBezTo>
                    <a:pt x="7079" y="3025"/>
                    <a:pt x="6904" y="2762"/>
                    <a:pt x="6729" y="2543"/>
                  </a:cubicBezTo>
                  <a:lnTo>
                    <a:pt x="6992" y="2280"/>
                  </a:lnTo>
                  <a:cubicBezTo>
                    <a:pt x="7255" y="2017"/>
                    <a:pt x="7496" y="1754"/>
                    <a:pt x="7759" y="1513"/>
                  </a:cubicBezTo>
                  <a:cubicBezTo>
                    <a:pt x="7861" y="1411"/>
                    <a:pt x="7764" y="1281"/>
                    <a:pt x="7654" y="1281"/>
                  </a:cubicBezTo>
                  <a:cubicBezTo>
                    <a:pt x="7623" y="1281"/>
                    <a:pt x="7591" y="1292"/>
                    <a:pt x="7562" y="1316"/>
                  </a:cubicBezTo>
                  <a:cubicBezTo>
                    <a:pt x="7233" y="1666"/>
                    <a:pt x="6882" y="1995"/>
                    <a:pt x="6532" y="2346"/>
                  </a:cubicBezTo>
                  <a:cubicBezTo>
                    <a:pt x="6334" y="2127"/>
                    <a:pt x="6093" y="1951"/>
                    <a:pt x="5830" y="1798"/>
                  </a:cubicBezTo>
                  <a:cubicBezTo>
                    <a:pt x="5874" y="1710"/>
                    <a:pt x="5896" y="1601"/>
                    <a:pt x="5940" y="1513"/>
                  </a:cubicBezTo>
                  <a:cubicBezTo>
                    <a:pt x="6071" y="1184"/>
                    <a:pt x="6225" y="856"/>
                    <a:pt x="6356" y="505"/>
                  </a:cubicBezTo>
                  <a:cubicBezTo>
                    <a:pt x="6398" y="407"/>
                    <a:pt x="6316" y="327"/>
                    <a:pt x="6233" y="327"/>
                  </a:cubicBezTo>
                  <a:cubicBezTo>
                    <a:pt x="6186" y="327"/>
                    <a:pt x="6139" y="354"/>
                    <a:pt x="6115" y="417"/>
                  </a:cubicBezTo>
                  <a:cubicBezTo>
                    <a:pt x="5940" y="834"/>
                    <a:pt x="5765" y="1250"/>
                    <a:pt x="5589" y="1666"/>
                  </a:cubicBezTo>
                  <a:cubicBezTo>
                    <a:pt x="5304" y="1535"/>
                    <a:pt x="4997" y="1447"/>
                    <a:pt x="4691" y="1425"/>
                  </a:cubicBezTo>
                  <a:lnTo>
                    <a:pt x="4691" y="1206"/>
                  </a:lnTo>
                  <a:lnTo>
                    <a:pt x="4691" y="132"/>
                  </a:lnTo>
                  <a:cubicBezTo>
                    <a:pt x="4691" y="45"/>
                    <a:pt x="4625" y="1"/>
                    <a:pt x="455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2"/>
            <p:cNvSpPr/>
            <p:nvPr/>
          </p:nvSpPr>
          <p:spPr>
            <a:xfrm>
              <a:off x="6214900" y="1878425"/>
              <a:ext cx="28500" cy="30725"/>
            </a:xfrm>
            <a:custGeom>
              <a:avLst/>
              <a:gdLst/>
              <a:ahLst/>
              <a:cxnLst/>
              <a:rect l="l" t="t" r="r" b="b"/>
              <a:pathLst>
                <a:path w="1140" h="1229" extrusionOk="0">
                  <a:moveTo>
                    <a:pt x="460" y="1"/>
                  </a:moveTo>
                  <a:cubicBezTo>
                    <a:pt x="197" y="1"/>
                    <a:pt x="0" y="505"/>
                    <a:pt x="0" y="768"/>
                  </a:cubicBezTo>
                  <a:cubicBezTo>
                    <a:pt x="0" y="1031"/>
                    <a:pt x="197" y="1228"/>
                    <a:pt x="460" y="1228"/>
                  </a:cubicBezTo>
                  <a:cubicBezTo>
                    <a:pt x="723" y="1228"/>
                    <a:pt x="1140" y="878"/>
                    <a:pt x="1140" y="615"/>
                  </a:cubicBezTo>
                  <a:cubicBezTo>
                    <a:pt x="1140" y="352"/>
                    <a:pt x="723" y="1"/>
                    <a:pt x="46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2"/>
            <p:cNvSpPr/>
            <p:nvPr/>
          </p:nvSpPr>
          <p:spPr>
            <a:xfrm>
              <a:off x="6258725" y="1863550"/>
              <a:ext cx="23575" cy="20425"/>
            </a:xfrm>
            <a:custGeom>
              <a:avLst/>
              <a:gdLst/>
              <a:ahLst/>
              <a:cxnLst/>
              <a:rect l="l" t="t" r="r" b="b"/>
              <a:pathLst>
                <a:path w="943" h="817" extrusionOk="0">
                  <a:moveTo>
                    <a:pt x="372" y="1"/>
                  </a:moveTo>
                  <a:cubicBezTo>
                    <a:pt x="349" y="1"/>
                    <a:pt x="327" y="2"/>
                    <a:pt x="307" y="4"/>
                  </a:cubicBezTo>
                  <a:cubicBezTo>
                    <a:pt x="132" y="48"/>
                    <a:pt x="0" y="223"/>
                    <a:pt x="22" y="399"/>
                  </a:cubicBezTo>
                  <a:cubicBezTo>
                    <a:pt x="64" y="587"/>
                    <a:pt x="347" y="816"/>
                    <a:pt x="525" y="816"/>
                  </a:cubicBezTo>
                  <a:cubicBezTo>
                    <a:pt x="533" y="816"/>
                    <a:pt x="541" y="816"/>
                    <a:pt x="548" y="815"/>
                  </a:cubicBezTo>
                  <a:cubicBezTo>
                    <a:pt x="745" y="771"/>
                    <a:pt x="943" y="443"/>
                    <a:pt x="899" y="245"/>
                  </a:cubicBezTo>
                  <a:cubicBezTo>
                    <a:pt x="879" y="88"/>
                    <a:pt x="576" y="1"/>
                    <a:pt x="37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2"/>
            <p:cNvSpPr/>
            <p:nvPr/>
          </p:nvSpPr>
          <p:spPr>
            <a:xfrm>
              <a:off x="6261450" y="1895625"/>
              <a:ext cx="15375" cy="15450"/>
            </a:xfrm>
            <a:custGeom>
              <a:avLst/>
              <a:gdLst/>
              <a:ahLst/>
              <a:cxnLst/>
              <a:rect l="l" t="t" r="r" b="b"/>
              <a:pathLst>
                <a:path w="615" h="618" extrusionOk="0">
                  <a:moveTo>
                    <a:pt x="337" y="1"/>
                  </a:moveTo>
                  <a:cubicBezTo>
                    <a:pt x="311" y="1"/>
                    <a:pt x="287" y="5"/>
                    <a:pt x="264" y="14"/>
                  </a:cubicBezTo>
                  <a:cubicBezTo>
                    <a:pt x="132" y="58"/>
                    <a:pt x="1" y="299"/>
                    <a:pt x="45" y="431"/>
                  </a:cubicBezTo>
                  <a:cubicBezTo>
                    <a:pt x="81" y="539"/>
                    <a:pt x="265" y="617"/>
                    <a:pt x="403" y="617"/>
                  </a:cubicBezTo>
                  <a:cubicBezTo>
                    <a:pt x="432" y="617"/>
                    <a:pt x="460" y="614"/>
                    <a:pt x="483" y="606"/>
                  </a:cubicBezTo>
                  <a:cubicBezTo>
                    <a:pt x="614" y="562"/>
                    <a:pt x="614" y="277"/>
                    <a:pt x="571" y="168"/>
                  </a:cubicBezTo>
                  <a:cubicBezTo>
                    <a:pt x="536" y="64"/>
                    <a:pt x="433" y="1"/>
                    <a:pt x="33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2"/>
            <p:cNvSpPr/>
            <p:nvPr/>
          </p:nvSpPr>
          <p:spPr>
            <a:xfrm>
              <a:off x="6213800" y="1923025"/>
              <a:ext cx="15350" cy="15450"/>
            </a:xfrm>
            <a:custGeom>
              <a:avLst/>
              <a:gdLst/>
              <a:ahLst/>
              <a:cxnLst/>
              <a:rect l="l" t="t" r="r" b="b"/>
              <a:pathLst>
                <a:path w="614" h="618" extrusionOk="0">
                  <a:moveTo>
                    <a:pt x="325" y="0"/>
                  </a:moveTo>
                  <a:cubicBezTo>
                    <a:pt x="297" y="0"/>
                    <a:pt x="269" y="5"/>
                    <a:pt x="241" y="14"/>
                  </a:cubicBezTo>
                  <a:cubicBezTo>
                    <a:pt x="132" y="58"/>
                    <a:pt x="0" y="321"/>
                    <a:pt x="44" y="430"/>
                  </a:cubicBezTo>
                  <a:cubicBezTo>
                    <a:pt x="80" y="539"/>
                    <a:pt x="265" y="617"/>
                    <a:pt x="402" y="617"/>
                  </a:cubicBezTo>
                  <a:cubicBezTo>
                    <a:pt x="432" y="617"/>
                    <a:pt x="459" y="613"/>
                    <a:pt x="482" y="606"/>
                  </a:cubicBezTo>
                  <a:cubicBezTo>
                    <a:pt x="614" y="562"/>
                    <a:pt x="614" y="277"/>
                    <a:pt x="570" y="167"/>
                  </a:cubicBezTo>
                  <a:cubicBezTo>
                    <a:pt x="535" y="63"/>
                    <a:pt x="432" y="0"/>
                    <a:pt x="32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2"/>
            <p:cNvSpPr/>
            <p:nvPr/>
          </p:nvSpPr>
          <p:spPr>
            <a:xfrm>
              <a:off x="6287200" y="1887750"/>
              <a:ext cx="28525" cy="31250"/>
            </a:xfrm>
            <a:custGeom>
              <a:avLst/>
              <a:gdLst/>
              <a:ahLst/>
              <a:cxnLst/>
              <a:rect l="l" t="t" r="r" b="b"/>
              <a:pathLst>
                <a:path w="1141" h="1250" extrusionOk="0">
                  <a:moveTo>
                    <a:pt x="483" y="0"/>
                  </a:moveTo>
                  <a:cubicBezTo>
                    <a:pt x="220" y="0"/>
                    <a:pt x="1" y="505"/>
                    <a:pt x="1" y="767"/>
                  </a:cubicBezTo>
                  <a:cubicBezTo>
                    <a:pt x="1" y="1030"/>
                    <a:pt x="220" y="1250"/>
                    <a:pt x="483" y="1250"/>
                  </a:cubicBezTo>
                  <a:cubicBezTo>
                    <a:pt x="746" y="1250"/>
                    <a:pt x="1140" y="899"/>
                    <a:pt x="1140" y="636"/>
                  </a:cubicBezTo>
                  <a:cubicBezTo>
                    <a:pt x="1140" y="373"/>
                    <a:pt x="746" y="0"/>
                    <a:pt x="483"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2"/>
            <p:cNvSpPr/>
            <p:nvPr/>
          </p:nvSpPr>
          <p:spPr>
            <a:xfrm>
              <a:off x="6246675" y="1921075"/>
              <a:ext cx="23575" cy="20425"/>
            </a:xfrm>
            <a:custGeom>
              <a:avLst/>
              <a:gdLst/>
              <a:ahLst/>
              <a:cxnLst/>
              <a:rect l="l" t="t" r="r" b="b"/>
              <a:pathLst>
                <a:path w="943" h="817" extrusionOk="0">
                  <a:moveTo>
                    <a:pt x="372" y="1"/>
                  </a:moveTo>
                  <a:cubicBezTo>
                    <a:pt x="349" y="1"/>
                    <a:pt x="327" y="2"/>
                    <a:pt x="307" y="4"/>
                  </a:cubicBezTo>
                  <a:cubicBezTo>
                    <a:pt x="132" y="48"/>
                    <a:pt x="0" y="223"/>
                    <a:pt x="44" y="421"/>
                  </a:cubicBezTo>
                  <a:cubicBezTo>
                    <a:pt x="65" y="588"/>
                    <a:pt x="347" y="817"/>
                    <a:pt x="544" y="817"/>
                  </a:cubicBezTo>
                  <a:cubicBezTo>
                    <a:pt x="553" y="817"/>
                    <a:pt x="561" y="816"/>
                    <a:pt x="570" y="815"/>
                  </a:cubicBezTo>
                  <a:cubicBezTo>
                    <a:pt x="745" y="771"/>
                    <a:pt x="942" y="443"/>
                    <a:pt x="921" y="245"/>
                  </a:cubicBezTo>
                  <a:cubicBezTo>
                    <a:pt x="881" y="88"/>
                    <a:pt x="576" y="1"/>
                    <a:pt x="37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2"/>
            <p:cNvSpPr/>
            <p:nvPr/>
          </p:nvSpPr>
          <p:spPr>
            <a:xfrm>
              <a:off x="6293225" y="1931300"/>
              <a:ext cx="23600" cy="20150"/>
            </a:xfrm>
            <a:custGeom>
              <a:avLst/>
              <a:gdLst/>
              <a:ahLst/>
              <a:cxnLst/>
              <a:rect l="l" t="t" r="r" b="b"/>
              <a:pathLst>
                <a:path w="944" h="806" extrusionOk="0">
                  <a:moveTo>
                    <a:pt x="413" y="1"/>
                  </a:moveTo>
                  <a:cubicBezTo>
                    <a:pt x="373" y="1"/>
                    <a:pt x="337" y="4"/>
                    <a:pt x="308" y="12"/>
                  </a:cubicBezTo>
                  <a:cubicBezTo>
                    <a:pt x="110" y="34"/>
                    <a:pt x="1" y="209"/>
                    <a:pt x="23" y="406"/>
                  </a:cubicBezTo>
                  <a:cubicBezTo>
                    <a:pt x="63" y="568"/>
                    <a:pt x="329" y="805"/>
                    <a:pt x="507" y="805"/>
                  </a:cubicBezTo>
                  <a:cubicBezTo>
                    <a:pt x="522" y="805"/>
                    <a:pt x="536" y="804"/>
                    <a:pt x="549" y="801"/>
                  </a:cubicBezTo>
                  <a:cubicBezTo>
                    <a:pt x="746" y="779"/>
                    <a:pt x="943" y="428"/>
                    <a:pt x="899" y="253"/>
                  </a:cubicBezTo>
                  <a:cubicBezTo>
                    <a:pt x="881" y="89"/>
                    <a:pt x="606" y="1"/>
                    <a:pt x="41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2"/>
            <p:cNvSpPr/>
            <p:nvPr/>
          </p:nvSpPr>
          <p:spPr>
            <a:xfrm>
              <a:off x="6265300" y="1948575"/>
              <a:ext cx="28500" cy="30700"/>
            </a:xfrm>
            <a:custGeom>
              <a:avLst/>
              <a:gdLst/>
              <a:ahLst/>
              <a:cxnLst/>
              <a:rect l="l" t="t" r="r" b="b"/>
              <a:pathLst>
                <a:path w="1140" h="1228" extrusionOk="0">
                  <a:moveTo>
                    <a:pt x="460" y="0"/>
                  </a:moveTo>
                  <a:cubicBezTo>
                    <a:pt x="197" y="0"/>
                    <a:pt x="0" y="482"/>
                    <a:pt x="0" y="745"/>
                  </a:cubicBezTo>
                  <a:cubicBezTo>
                    <a:pt x="0" y="1008"/>
                    <a:pt x="197" y="1227"/>
                    <a:pt x="460" y="1227"/>
                  </a:cubicBezTo>
                  <a:cubicBezTo>
                    <a:pt x="723" y="1227"/>
                    <a:pt x="1140" y="877"/>
                    <a:pt x="1140" y="614"/>
                  </a:cubicBezTo>
                  <a:cubicBezTo>
                    <a:pt x="1140" y="351"/>
                    <a:pt x="723" y="0"/>
                    <a:pt x="46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2"/>
            <p:cNvSpPr/>
            <p:nvPr/>
          </p:nvSpPr>
          <p:spPr>
            <a:xfrm>
              <a:off x="6232425" y="1951975"/>
              <a:ext cx="15900" cy="15525"/>
            </a:xfrm>
            <a:custGeom>
              <a:avLst/>
              <a:gdLst/>
              <a:ahLst/>
              <a:cxnLst/>
              <a:rect l="l" t="t" r="r" b="b"/>
              <a:pathLst>
                <a:path w="636" h="621" extrusionOk="0">
                  <a:moveTo>
                    <a:pt x="361" y="1"/>
                  </a:moveTo>
                  <a:cubicBezTo>
                    <a:pt x="329" y="1"/>
                    <a:pt x="296" y="6"/>
                    <a:pt x="263" y="17"/>
                  </a:cubicBezTo>
                  <a:cubicBezTo>
                    <a:pt x="132" y="61"/>
                    <a:pt x="0" y="302"/>
                    <a:pt x="44" y="434"/>
                  </a:cubicBezTo>
                  <a:cubicBezTo>
                    <a:pt x="98" y="542"/>
                    <a:pt x="271" y="621"/>
                    <a:pt x="404" y="621"/>
                  </a:cubicBezTo>
                  <a:cubicBezTo>
                    <a:pt x="432" y="621"/>
                    <a:pt x="459" y="617"/>
                    <a:pt x="482" y="609"/>
                  </a:cubicBezTo>
                  <a:cubicBezTo>
                    <a:pt x="614" y="565"/>
                    <a:pt x="636" y="280"/>
                    <a:pt x="570" y="149"/>
                  </a:cubicBezTo>
                  <a:cubicBezTo>
                    <a:pt x="537" y="50"/>
                    <a:pt x="455" y="1"/>
                    <a:pt x="36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2"/>
            <p:cNvSpPr/>
            <p:nvPr/>
          </p:nvSpPr>
          <p:spPr>
            <a:xfrm>
              <a:off x="6414850" y="2017325"/>
              <a:ext cx="174250" cy="172600"/>
            </a:xfrm>
            <a:custGeom>
              <a:avLst/>
              <a:gdLst/>
              <a:ahLst/>
              <a:cxnLst/>
              <a:rect l="l" t="t" r="r" b="b"/>
              <a:pathLst>
                <a:path w="6970" h="6904" extrusionOk="0">
                  <a:moveTo>
                    <a:pt x="3475" y="0"/>
                  </a:moveTo>
                  <a:cubicBezTo>
                    <a:pt x="3425" y="0"/>
                    <a:pt x="3376" y="33"/>
                    <a:pt x="3376" y="99"/>
                  </a:cubicBezTo>
                  <a:lnTo>
                    <a:pt x="3376" y="1063"/>
                  </a:lnTo>
                  <a:cubicBezTo>
                    <a:pt x="3135" y="1085"/>
                    <a:pt x="2894" y="1129"/>
                    <a:pt x="2675" y="1217"/>
                  </a:cubicBezTo>
                  <a:lnTo>
                    <a:pt x="2609" y="1085"/>
                  </a:lnTo>
                  <a:cubicBezTo>
                    <a:pt x="2499" y="822"/>
                    <a:pt x="2390" y="559"/>
                    <a:pt x="2280" y="318"/>
                  </a:cubicBezTo>
                  <a:cubicBezTo>
                    <a:pt x="2264" y="271"/>
                    <a:pt x="2229" y="252"/>
                    <a:pt x="2193" y="252"/>
                  </a:cubicBezTo>
                  <a:cubicBezTo>
                    <a:pt x="2129" y="252"/>
                    <a:pt x="2063" y="313"/>
                    <a:pt x="2105" y="384"/>
                  </a:cubicBezTo>
                  <a:cubicBezTo>
                    <a:pt x="2236" y="691"/>
                    <a:pt x="2346" y="997"/>
                    <a:pt x="2477" y="1304"/>
                  </a:cubicBezTo>
                  <a:cubicBezTo>
                    <a:pt x="2280" y="1414"/>
                    <a:pt x="2083" y="1567"/>
                    <a:pt x="1930" y="1743"/>
                  </a:cubicBezTo>
                  <a:lnTo>
                    <a:pt x="1776" y="1589"/>
                  </a:lnTo>
                  <a:lnTo>
                    <a:pt x="1184" y="997"/>
                  </a:lnTo>
                  <a:cubicBezTo>
                    <a:pt x="1166" y="979"/>
                    <a:pt x="1145" y="971"/>
                    <a:pt x="1123" y="971"/>
                  </a:cubicBezTo>
                  <a:cubicBezTo>
                    <a:pt x="1043" y="971"/>
                    <a:pt x="962" y="1082"/>
                    <a:pt x="1031" y="1151"/>
                  </a:cubicBezTo>
                  <a:lnTo>
                    <a:pt x="1798" y="1896"/>
                  </a:lnTo>
                  <a:cubicBezTo>
                    <a:pt x="1645" y="2071"/>
                    <a:pt x="1535" y="2290"/>
                    <a:pt x="1447" y="2488"/>
                  </a:cubicBezTo>
                  <a:cubicBezTo>
                    <a:pt x="1360" y="2466"/>
                    <a:pt x="1272" y="2422"/>
                    <a:pt x="1184" y="2400"/>
                  </a:cubicBezTo>
                  <a:cubicBezTo>
                    <a:pt x="921" y="2290"/>
                    <a:pt x="680" y="2181"/>
                    <a:pt x="417" y="2071"/>
                  </a:cubicBezTo>
                  <a:cubicBezTo>
                    <a:pt x="405" y="2067"/>
                    <a:pt x="394" y="2064"/>
                    <a:pt x="383" y="2064"/>
                  </a:cubicBezTo>
                  <a:cubicBezTo>
                    <a:pt x="291" y="2064"/>
                    <a:pt x="234" y="2210"/>
                    <a:pt x="352" y="2269"/>
                  </a:cubicBezTo>
                  <a:cubicBezTo>
                    <a:pt x="680" y="2400"/>
                    <a:pt x="1031" y="2553"/>
                    <a:pt x="1360" y="2685"/>
                  </a:cubicBezTo>
                  <a:cubicBezTo>
                    <a:pt x="1294" y="2904"/>
                    <a:pt x="1272" y="3123"/>
                    <a:pt x="1250" y="3342"/>
                  </a:cubicBezTo>
                  <a:lnTo>
                    <a:pt x="132" y="3342"/>
                  </a:lnTo>
                  <a:cubicBezTo>
                    <a:pt x="1" y="3342"/>
                    <a:pt x="1" y="3540"/>
                    <a:pt x="132" y="3540"/>
                  </a:cubicBezTo>
                  <a:lnTo>
                    <a:pt x="1272" y="3540"/>
                  </a:lnTo>
                  <a:cubicBezTo>
                    <a:pt x="1294" y="3781"/>
                    <a:pt x="1338" y="4000"/>
                    <a:pt x="1425" y="4197"/>
                  </a:cubicBezTo>
                  <a:cubicBezTo>
                    <a:pt x="1316" y="4241"/>
                    <a:pt x="1206" y="4285"/>
                    <a:pt x="1119" y="4329"/>
                  </a:cubicBezTo>
                  <a:cubicBezTo>
                    <a:pt x="856" y="4438"/>
                    <a:pt x="593" y="4526"/>
                    <a:pt x="352" y="4635"/>
                  </a:cubicBezTo>
                  <a:cubicBezTo>
                    <a:pt x="233" y="4675"/>
                    <a:pt x="293" y="4839"/>
                    <a:pt x="386" y="4839"/>
                  </a:cubicBezTo>
                  <a:cubicBezTo>
                    <a:pt x="396" y="4839"/>
                    <a:pt x="407" y="4837"/>
                    <a:pt x="417" y="4833"/>
                  </a:cubicBezTo>
                  <a:cubicBezTo>
                    <a:pt x="790" y="4679"/>
                    <a:pt x="1141" y="4526"/>
                    <a:pt x="1513" y="4372"/>
                  </a:cubicBezTo>
                  <a:cubicBezTo>
                    <a:pt x="1601" y="4570"/>
                    <a:pt x="1732" y="4745"/>
                    <a:pt x="1886" y="4898"/>
                  </a:cubicBezTo>
                  <a:lnTo>
                    <a:pt x="1623" y="5161"/>
                  </a:lnTo>
                  <a:lnTo>
                    <a:pt x="1031" y="5753"/>
                  </a:lnTo>
                  <a:cubicBezTo>
                    <a:pt x="965" y="5819"/>
                    <a:pt x="1036" y="5923"/>
                    <a:pt x="1112" y="5923"/>
                  </a:cubicBezTo>
                  <a:cubicBezTo>
                    <a:pt x="1137" y="5923"/>
                    <a:pt x="1163" y="5912"/>
                    <a:pt x="1184" y="5885"/>
                  </a:cubicBezTo>
                  <a:lnTo>
                    <a:pt x="2039" y="5030"/>
                  </a:lnTo>
                  <a:cubicBezTo>
                    <a:pt x="2192" y="5161"/>
                    <a:pt x="2390" y="5271"/>
                    <a:pt x="2587" y="5359"/>
                  </a:cubicBezTo>
                  <a:cubicBezTo>
                    <a:pt x="2521" y="5490"/>
                    <a:pt x="2477" y="5622"/>
                    <a:pt x="2412" y="5753"/>
                  </a:cubicBezTo>
                  <a:cubicBezTo>
                    <a:pt x="2324" y="5994"/>
                    <a:pt x="2214" y="6257"/>
                    <a:pt x="2105" y="6498"/>
                  </a:cubicBezTo>
                  <a:cubicBezTo>
                    <a:pt x="2076" y="6584"/>
                    <a:pt x="2141" y="6651"/>
                    <a:pt x="2207" y="6651"/>
                  </a:cubicBezTo>
                  <a:cubicBezTo>
                    <a:pt x="2243" y="6651"/>
                    <a:pt x="2279" y="6632"/>
                    <a:pt x="2302" y="6586"/>
                  </a:cubicBezTo>
                  <a:cubicBezTo>
                    <a:pt x="2455" y="6191"/>
                    <a:pt x="2609" y="5819"/>
                    <a:pt x="2784" y="5424"/>
                  </a:cubicBezTo>
                  <a:cubicBezTo>
                    <a:pt x="2960" y="5490"/>
                    <a:pt x="3179" y="5512"/>
                    <a:pt x="3376" y="5512"/>
                  </a:cubicBezTo>
                  <a:lnTo>
                    <a:pt x="3376" y="5972"/>
                  </a:lnTo>
                  <a:lnTo>
                    <a:pt x="3376" y="6805"/>
                  </a:lnTo>
                  <a:cubicBezTo>
                    <a:pt x="3376" y="6871"/>
                    <a:pt x="3425" y="6904"/>
                    <a:pt x="3475" y="6904"/>
                  </a:cubicBezTo>
                  <a:cubicBezTo>
                    <a:pt x="3524" y="6904"/>
                    <a:pt x="3573" y="6871"/>
                    <a:pt x="3573" y="6805"/>
                  </a:cubicBezTo>
                  <a:lnTo>
                    <a:pt x="3573" y="5512"/>
                  </a:lnTo>
                  <a:cubicBezTo>
                    <a:pt x="3792" y="5490"/>
                    <a:pt x="3990" y="5446"/>
                    <a:pt x="4165" y="5380"/>
                  </a:cubicBezTo>
                  <a:cubicBezTo>
                    <a:pt x="4231" y="5512"/>
                    <a:pt x="4296" y="5665"/>
                    <a:pt x="4362" y="5819"/>
                  </a:cubicBezTo>
                  <a:cubicBezTo>
                    <a:pt x="4450" y="6082"/>
                    <a:pt x="4559" y="6323"/>
                    <a:pt x="4669" y="6586"/>
                  </a:cubicBezTo>
                  <a:cubicBezTo>
                    <a:pt x="4684" y="6624"/>
                    <a:pt x="4719" y="6641"/>
                    <a:pt x="4755" y="6641"/>
                  </a:cubicBezTo>
                  <a:cubicBezTo>
                    <a:pt x="4821" y="6641"/>
                    <a:pt x="4895" y="6583"/>
                    <a:pt x="4866" y="6498"/>
                  </a:cubicBezTo>
                  <a:lnTo>
                    <a:pt x="4362" y="5293"/>
                  </a:lnTo>
                  <a:cubicBezTo>
                    <a:pt x="4537" y="5205"/>
                    <a:pt x="4713" y="5118"/>
                    <a:pt x="4866" y="4986"/>
                  </a:cubicBezTo>
                  <a:lnTo>
                    <a:pt x="5195" y="5315"/>
                  </a:lnTo>
                  <a:lnTo>
                    <a:pt x="5787" y="5885"/>
                  </a:lnTo>
                  <a:cubicBezTo>
                    <a:pt x="5808" y="5912"/>
                    <a:pt x="5834" y="5923"/>
                    <a:pt x="5858" y="5923"/>
                  </a:cubicBezTo>
                  <a:cubicBezTo>
                    <a:pt x="5934" y="5923"/>
                    <a:pt x="6001" y="5819"/>
                    <a:pt x="5918" y="5753"/>
                  </a:cubicBezTo>
                  <a:cubicBezTo>
                    <a:pt x="5633" y="5446"/>
                    <a:pt x="5326" y="5139"/>
                    <a:pt x="5020" y="4855"/>
                  </a:cubicBezTo>
                  <a:cubicBezTo>
                    <a:pt x="5173" y="4701"/>
                    <a:pt x="5326" y="4548"/>
                    <a:pt x="5414" y="4350"/>
                  </a:cubicBezTo>
                  <a:cubicBezTo>
                    <a:pt x="5545" y="4416"/>
                    <a:pt x="5655" y="4460"/>
                    <a:pt x="5765" y="4504"/>
                  </a:cubicBezTo>
                  <a:cubicBezTo>
                    <a:pt x="6028" y="4613"/>
                    <a:pt x="6291" y="4723"/>
                    <a:pt x="6532" y="4811"/>
                  </a:cubicBezTo>
                  <a:cubicBezTo>
                    <a:pt x="6550" y="4820"/>
                    <a:pt x="6568" y="4824"/>
                    <a:pt x="6584" y="4824"/>
                  </a:cubicBezTo>
                  <a:cubicBezTo>
                    <a:pt x="6683" y="4824"/>
                    <a:pt x="6732" y="4673"/>
                    <a:pt x="6619" y="4635"/>
                  </a:cubicBezTo>
                  <a:cubicBezTo>
                    <a:pt x="6247" y="4482"/>
                    <a:pt x="5896" y="4329"/>
                    <a:pt x="5524" y="4175"/>
                  </a:cubicBezTo>
                  <a:cubicBezTo>
                    <a:pt x="5611" y="3978"/>
                    <a:pt x="5677" y="3781"/>
                    <a:pt x="5699" y="3540"/>
                  </a:cubicBezTo>
                  <a:lnTo>
                    <a:pt x="6838" y="3540"/>
                  </a:lnTo>
                  <a:cubicBezTo>
                    <a:pt x="6970" y="3540"/>
                    <a:pt x="6970" y="3342"/>
                    <a:pt x="6838" y="3342"/>
                  </a:cubicBezTo>
                  <a:lnTo>
                    <a:pt x="5699" y="3342"/>
                  </a:lnTo>
                  <a:cubicBezTo>
                    <a:pt x="5699" y="3123"/>
                    <a:pt x="5655" y="2904"/>
                    <a:pt x="5567" y="2685"/>
                  </a:cubicBezTo>
                  <a:cubicBezTo>
                    <a:pt x="5655" y="2641"/>
                    <a:pt x="5765" y="2619"/>
                    <a:pt x="5852" y="2575"/>
                  </a:cubicBezTo>
                  <a:cubicBezTo>
                    <a:pt x="6115" y="2466"/>
                    <a:pt x="6356" y="2356"/>
                    <a:pt x="6619" y="2247"/>
                  </a:cubicBezTo>
                  <a:cubicBezTo>
                    <a:pt x="6713" y="2209"/>
                    <a:pt x="6678" y="2058"/>
                    <a:pt x="6583" y="2058"/>
                  </a:cubicBezTo>
                  <a:cubicBezTo>
                    <a:pt x="6567" y="2058"/>
                    <a:pt x="6550" y="2062"/>
                    <a:pt x="6532" y="2071"/>
                  </a:cubicBezTo>
                  <a:cubicBezTo>
                    <a:pt x="6181" y="2203"/>
                    <a:pt x="5852" y="2356"/>
                    <a:pt x="5502" y="2510"/>
                  </a:cubicBezTo>
                  <a:cubicBezTo>
                    <a:pt x="5392" y="2290"/>
                    <a:pt x="5283" y="2115"/>
                    <a:pt x="5129" y="1940"/>
                  </a:cubicBezTo>
                  <a:lnTo>
                    <a:pt x="5348" y="1743"/>
                  </a:lnTo>
                  <a:lnTo>
                    <a:pt x="5918" y="1151"/>
                  </a:lnTo>
                  <a:cubicBezTo>
                    <a:pt x="6005" y="1082"/>
                    <a:pt x="5927" y="971"/>
                    <a:pt x="5847" y="971"/>
                  </a:cubicBezTo>
                  <a:cubicBezTo>
                    <a:pt x="5826" y="971"/>
                    <a:pt x="5805" y="979"/>
                    <a:pt x="5787" y="997"/>
                  </a:cubicBezTo>
                  <a:lnTo>
                    <a:pt x="4998" y="1786"/>
                  </a:lnTo>
                  <a:cubicBezTo>
                    <a:pt x="4822" y="1633"/>
                    <a:pt x="4647" y="1480"/>
                    <a:pt x="4450" y="1370"/>
                  </a:cubicBezTo>
                  <a:cubicBezTo>
                    <a:pt x="4472" y="1304"/>
                    <a:pt x="4515" y="1217"/>
                    <a:pt x="4537" y="1151"/>
                  </a:cubicBezTo>
                  <a:cubicBezTo>
                    <a:pt x="4647" y="888"/>
                    <a:pt x="4757" y="647"/>
                    <a:pt x="4844" y="384"/>
                  </a:cubicBezTo>
                  <a:cubicBezTo>
                    <a:pt x="4886" y="313"/>
                    <a:pt x="4820" y="252"/>
                    <a:pt x="4756" y="252"/>
                  </a:cubicBezTo>
                  <a:cubicBezTo>
                    <a:pt x="4720" y="252"/>
                    <a:pt x="4685" y="271"/>
                    <a:pt x="4669" y="318"/>
                  </a:cubicBezTo>
                  <a:cubicBezTo>
                    <a:pt x="4537" y="625"/>
                    <a:pt x="4406" y="954"/>
                    <a:pt x="4274" y="1282"/>
                  </a:cubicBezTo>
                  <a:cubicBezTo>
                    <a:pt x="4055" y="1173"/>
                    <a:pt x="3814" y="1107"/>
                    <a:pt x="3573" y="1085"/>
                  </a:cubicBezTo>
                  <a:lnTo>
                    <a:pt x="3573" y="932"/>
                  </a:lnTo>
                  <a:lnTo>
                    <a:pt x="3573" y="99"/>
                  </a:lnTo>
                  <a:cubicBezTo>
                    <a:pt x="3573" y="33"/>
                    <a:pt x="3524" y="0"/>
                    <a:pt x="34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2"/>
            <p:cNvSpPr/>
            <p:nvPr/>
          </p:nvSpPr>
          <p:spPr>
            <a:xfrm>
              <a:off x="6463075" y="2066900"/>
              <a:ext cx="21950" cy="23600"/>
            </a:xfrm>
            <a:custGeom>
              <a:avLst/>
              <a:gdLst/>
              <a:ahLst/>
              <a:cxnLst/>
              <a:rect l="l" t="t" r="r" b="b"/>
              <a:pathLst>
                <a:path w="878" h="944" extrusionOk="0">
                  <a:moveTo>
                    <a:pt x="373" y="1"/>
                  </a:moveTo>
                  <a:cubicBezTo>
                    <a:pt x="176" y="1"/>
                    <a:pt x="1" y="373"/>
                    <a:pt x="1" y="570"/>
                  </a:cubicBezTo>
                  <a:cubicBezTo>
                    <a:pt x="1" y="768"/>
                    <a:pt x="176" y="943"/>
                    <a:pt x="373" y="943"/>
                  </a:cubicBezTo>
                  <a:cubicBezTo>
                    <a:pt x="570" y="943"/>
                    <a:pt x="877" y="658"/>
                    <a:pt x="877" y="461"/>
                  </a:cubicBezTo>
                  <a:cubicBezTo>
                    <a:pt x="877" y="264"/>
                    <a:pt x="570" y="1"/>
                    <a:pt x="37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2"/>
            <p:cNvSpPr/>
            <p:nvPr/>
          </p:nvSpPr>
          <p:spPr>
            <a:xfrm>
              <a:off x="6497050" y="2055300"/>
              <a:ext cx="17550" cy="15500"/>
            </a:xfrm>
            <a:custGeom>
              <a:avLst/>
              <a:gdLst/>
              <a:ahLst/>
              <a:cxnLst/>
              <a:rect l="l" t="t" r="r" b="b"/>
              <a:pathLst>
                <a:path w="702" h="620" extrusionOk="0">
                  <a:moveTo>
                    <a:pt x="283" y="0"/>
                  </a:moveTo>
                  <a:cubicBezTo>
                    <a:pt x="260" y="0"/>
                    <a:pt x="239" y="2"/>
                    <a:pt x="219" y="4"/>
                  </a:cubicBezTo>
                  <a:cubicBezTo>
                    <a:pt x="88" y="26"/>
                    <a:pt x="0" y="158"/>
                    <a:pt x="22" y="311"/>
                  </a:cubicBezTo>
                  <a:cubicBezTo>
                    <a:pt x="43" y="436"/>
                    <a:pt x="241" y="620"/>
                    <a:pt x="392" y="620"/>
                  </a:cubicBezTo>
                  <a:cubicBezTo>
                    <a:pt x="401" y="620"/>
                    <a:pt x="409" y="619"/>
                    <a:pt x="417" y="618"/>
                  </a:cubicBezTo>
                  <a:cubicBezTo>
                    <a:pt x="548" y="596"/>
                    <a:pt x="702" y="333"/>
                    <a:pt x="680" y="180"/>
                  </a:cubicBezTo>
                  <a:cubicBezTo>
                    <a:pt x="660" y="65"/>
                    <a:pt x="441" y="0"/>
                    <a:pt x="283"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2"/>
            <p:cNvSpPr/>
            <p:nvPr/>
          </p:nvSpPr>
          <p:spPr>
            <a:xfrm>
              <a:off x="6498675" y="2079625"/>
              <a:ext cx="12100" cy="12075"/>
            </a:xfrm>
            <a:custGeom>
              <a:avLst/>
              <a:gdLst/>
              <a:ahLst/>
              <a:cxnLst/>
              <a:rect l="l" t="t" r="r" b="b"/>
              <a:pathLst>
                <a:path w="484" h="483" extrusionOk="0">
                  <a:moveTo>
                    <a:pt x="282" y="1"/>
                  </a:moveTo>
                  <a:cubicBezTo>
                    <a:pt x="255" y="1"/>
                    <a:pt x="227" y="6"/>
                    <a:pt x="198" y="18"/>
                  </a:cubicBezTo>
                  <a:cubicBezTo>
                    <a:pt x="111" y="61"/>
                    <a:pt x="1" y="237"/>
                    <a:pt x="45" y="346"/>
                  </a:cubicBezTo>
                  <a:cubicBezTo>
                    <a:pt x="83" y="422"/>
                    <a:pt x="237" y="482"/>
                    <a:pt x="334" y="482"/>
                  </a:cubicBezTo>
                  <a:cubicBezTo>
                    <a:pt x="349" y="482"/>
                    <a:pt x="362" y="481"/>
                    <a:pt x="374" y="478"/>
                  </a:cubicBezTo>
                  <a:cubicBezTo>
                    <a:pt x="483" y="434"/>
                    <a:pt x="483" y="215"/>
                    <a:pt x="439" y="127"/>
                  </a:cubicBezTo>
                  <a:cubicBezTo>
                    <a:pt x="423" y="46"/>
                    <a:pt x="359" y="1"/>
                    <a:pt x="28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2"/>
            <p:cNvSpPr/>
            <p:nvPr/>
          </p:nvSpPr>
          <p:spPr>
            <a:xfrm>
              <a:off x="6462525" y="2100525"/>
              <a:ext cx="12075" cy="12175"/>
            </a:xfrm>
            <a:custGeom>
              <a:avLst/>
              <a:gdLst/>
              <a:ahLst/>
              <a:cxnLst/>
              <a:rect l="l" t="t" r="r" b="b"/>
              <a:pathLst>
                <a:path w="483" h="487" extrusionOk="0">
                  <a:moveTo>
                    <a:pt x="258" y="0"/>
                  </a:moveTo>
                  <a:cubicBezTo>
                    <a:pt x="237" y="0"/>
                    <a:pt x="217" y="5"/>
                    <a:pt x="198" y="14"/>
                  </a:cubicBezTo>
                  <a:cubicBezTo>
                    <a:pt x="88" y="58"/>
                    <a:pt x="1" y="234"/>
                    <a:pt x="44" y="343"/>
                  </a:cubicBezTo>
                  <a:cubicBezTo>
                    <a:pt x="62" y="415"/>
                    <a:pt x="197" y="486"/>
                    <a:pt x="306" y="486"/>
                  </a:cubicBezTo>
                  <a:cubicBezTo>
                    <a:pt x="330" y="486"/>
                    <a:pt x="353" y="483"/>
                    <a:pt x="373" y="475"/>
                  </a:cubicBezTo>
                  <a:cubicBezTo>
                    <a:pt x="461" y="431"/>
                    <a:pt x="483" y="234"/>
                    <a:pt x="439" y="124"/>
                  </a:cubicBezTo>
                  <a:cubicBezTo>
                    <a:pt x="405" y="56"/>
                    <a:pt x="330" y="0"/>
                    <a:pt x="25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2"/>
            <p:cNvSpPr/>
            <p:nvPr/>
          </p:nvSpPr>
          <p:spPr>
            <a:xfrm>
              <a:off x="6518400" y="2074025"/>
              <a:ext cx="21950" cy="23575"/>
            </a:xfrm>
            <a:custGeom>
              <a:avLst/>
              <a:gdLst/>
              <a:ahLst/>
              <a:cxnLst/>
              <a:rect l="l" t="t" r="r" b="b"/>
              <a:pathLst>
                <a:path w="878" h="943" extrusionOk="0">
                  <a:moveTo>
                    <a:pt x="373" y="1"/>
                  </a:moveTo>
                  <a:cubicBezTo>
                    <a:pt x="176" y="1"/>
                    <a:pt x="1" y="373"/>
                    <a:pt x="1" y="570"/>
                  </a:cubicBezTo>
                  <a:cubicBezTo>
                    <a:pt x="1" y="768"/>
                    <a:pt x="176" y="943"/>
                    <a:pt x="373" y="943"/>
                  </a:cubicBezTo>
                  <a:cubicBezTo>
                    <a:pt x="571" y="943"/>
                    <a:pt x="878" y="658"/>
                    <a:pt x="878" y="461"/>
                  </a:cubicBezTo>
                  <a:cubicBezTo>
                    <a:pt x="878" y="264"/>
                    <a:pt x="571" y="1"/>
                    <a:pt x="37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2"/>
            <p:cNvSpPr/>
            <p:nvPr/>
          </p:nvSpPr>
          <p:spPr>
            <a:xfrm>
              <a:off x="6487725" y="2099125"/>
              <a:ext cx="18100" cy="15525"/>
            </a:xfrm>
            <a:custGeom>
              <a:avLst/>
              <a:gdLst/>
              <a:ahLst/>
              <a:cxnLst/>
              <a:rect l="l" t="t" r="r" b="b"/>
              <a:pathLst>
                <a:path w="724" h="621" extrusionOk="0">
                  <a:moveTo>
                    <a:pt x="298" y="1"/>
                  </a:moveTo>
                  <a:cubicBezTo>
                    <a:pt x="277" y="1"/>
                    <a:pt x="258" y="2"/>
                    <a:pt x="242" y="5"/>
                  </a:cubicBezTo>
                  <a:cubicBezTo>
                    <a:pt x="88" y="27"/>
                    <a:pt x="1" y="180"/>
                    <a:pt x="23" y="311"/>
                  </a:cubicBezTo>
                  <a:cubicBezTo>
                    <a:pt x="43" y="456"/>
                    <a:pt x="259" y="620"/>
                    <a:pt x="393" y="620"/>
                  </a:cubicBezTo>
                  <a:cubicBezTo>
                    <a:pt x="402" y="620"/>
                    <a:pt x="410" y="620"/>
                    <a:pt x="417" y="618"/>
                  </a:cubicBezTo>
                  <a:cubicBezTo>
                    <a:pt x="570" y="596"/>
                    <a:pt x="724" y="333"/>
                    <a:pt x="702" y="202"/>
                  </a:cubicBezTo>
                  <a:cubicBezTo>
                    <a:pt x="683" y="68"/>
                    <a:pt x="445" y="1"/>
                    <a:pt x="29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2"/>
            <p:cNvSpPr/>
            <p:nvPr/>
          </p:nvSpPr>
          <p:spPr>
            <a:xfrm>
              <a:off x="6523350" y="2106800"/>
              <a:ext cx="17550" cy="15500"/>
            </a:xfrm>
            <a:custGeom>
              <a:avLst/>
              <a:gdLst/>
              <a:ahLst/>
              <a:cxnLst/>
              <a:rect l="l" t="t" r="r" b="b"/>
              <a:pathLst>
                <a:path w="702" h="620" extrusionOk="0">
                  <a:moveTo>
                    <a:pt x="282" y="0"/>
                  </a:moveTo>
                  <a:cubicBezTo>
                    <a:pt x="260" y="0"/>
                    <a:pt x="238" y="2"/>
                    <a:pt x="219" y="4"/>
                  </a:cubicBezTo>
                  <a:cubicBezTo>
                    <a:pt x="88" y="26"/>
                    <a:pt x="0" y="180"/>
                    <a:pt x="22" y="311"/>
                  </a:cubicBezTo>
                  <a:cubicBezTo>
                    <a:pt x="43" y="456"/>
                    <a:pt x="239" y="620"/>
                    <a:pt x="390" y="620"/>
                  </a:cubicBezTo>
                  <a:cubicBezTo>
                    <a:pt x="399" y="620"/>
                    <a:pt x="408" y="619"/>
                    <a:pt x="417" y="618"/>
                  </a:cubicBezTo>
                  <a:cubicBezTo>
                    <a:pt x="548" y="596"/>
                    <a:pt x="701" y="333"/>
                    <a:pt x="680" y="202"/>
                  </a:cubicBezTo>
                  <a:cubicBezTo>
                    <a:pt x="660" y="67"/>
                    <a:pt x="440" y="0"/>
                    <a:pt x="28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2"/>
            <p:cNvSpPr/>
            <p:nvPr/>
          </p:nvSpPr>
          <p:spPr>
            <a:xfrm>
              <a:off x="6501975" y="2120050"/>
              <a:ext cx="21400" cy="23575"/>
            </a:xfrm>
            <a:custGeom>
              <a:avLst/>
              <a:gdLst/>
              <a:ahLst/>
              <a:cxnLst/>
              <a:rect l="l" t="t" r="r" b="b"/>
              <a:pathLst>
                <a:path w="856" h="943" extrusionOk="0">
                  <a:moveTo>
                    <a:pt x="351" y="0"/>
                  </a:moveTo>
                  <a:cubicBezTo>
                    <a:pt x="154" y="0"/>
                    <a:pt x="0" y="373"/>
                    <a:pt x="0" y="570"/>
                  </a:cubicBezTo>
                  <a:cubicBezTo>
                    <a:pt x="0" y="767"/>
                    <a:pt x="154" y="943"/>
                    <a:pt x="351" y="943"/>
                  </a:cubicBezTo>
                  <a:cubicBezTo>
                    <a:pt x="548" y="943"/>
                    <a:pt x="855" y="658"/>
                    <a:pt x="855" y="461"/>
                  </a:cubicBezTo>
                  <a:cubicBezTo>
                    <a:pt x="855" y="263"/>
                    <a:pt x="548" y="0"/>
                    <a:pt x="35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2"/>
            <p:cNvSpPr/>
            <p:nvPr/>
          </p:nvSpPr>
          <p:spPr>
            <a:xfrm>
              <a:off x="6476775" y="2122650"/>
              <a:ext cx="12075" cy="11950"/>
            </a:xfrm>
            <a:custGeom>
              <a:avLst/>
              <a:gdLst/>
              <a:ahLst/>
              <a:cxnLst/>
              <a:rect l="l" t="t" r="r" b="b"/>
              <a:pathLst>
                <a:path w="483" h="478" extrusionOk="0">
                  <a:moveTo>
                    <a:pt x="244" y="0"/>
                  </a:moveTo>
                  <a:cubicBezTo>
                    <a:pt x="228" y="0"/>
                    <a:pt x="213" y="2"/>
                    <a:pt x="198" y="6"/>
                  </a:cubicBezTo>
                  <a:cubicBezTo>
                    <a:pt x="110" y="50"/>
                    <a:pt x="0" y="247"/>
                    <a:pt x="44" y="335"/>
                  </a:cubicBezTo>
                  <a:cubicBezTo>
                    <a:pt x="80" y="406"/>
                    <a:pt x="218" y="478"/>
                    <a:pt x="315" y="478"/>
                  </a:cubicBezTo>
                  <a:cubicBezTo>
                    <a:pt x="337" y="478"/>
                    <a:pt x="357" y="474"/>
                    <a:pt x="373" y="466"/>
                  </a:cubicBezTo>
                  <a:cubicBezTo>
                    <a:pt x="461" y="422"/>
                    <a:pt x="483" y="225"/>
                    <a:pt x="439" y="116"/>
                  </a:cubicBezTo>
                  <a:cubicBezTo>
                    <a:pt x="402" y="43"/>
                    <a:pt x="321" y="0"/>
                    <a:pt x="244"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2"/>
            <p:cNvSpPr/>
            <p:nvPr/>
          </p:nvSpPr>
          <p:spPr>
            <a:xfrm>
              <a:off x="6370475" y="1792425"/>
              <a:ext cx="115100" cy="162600"/>
            </a:xfrm>
            <a:custGeom>
              <a:avLst/>
              <a:gdLst/>
              <a:ahLst/>
              <a:cxnLst/>
              <a:rect l="l" t="t" r="r" b="b"/>
              <a:pathLst>
                <a:path w="4604" h="6504" extrusionOk="0">
                  <a:moveTo>
                    <a:pt x="2304" y="0"/>
                  </a:moveTo>
                  <a:cubicBezTo>
                    <a:pt x="2170" y="0"/>
                    <a:pt x="2037" y="28"/>
                    <a:pt x="1907" y="88"/>
                  </a:cubicBezTo>
                  <a:cubicBezTo>
                    <a:pt x="1097" y="482"/>
                    <a:pt x="1206" y="1490"/>
                    <a:pt x="1645" y="2301"/>
                  </a:cubicBezTo>
                  <a:cubicBezTo>
                    <a:pt x="2105" y="3090"/>
                    <a:pt x="1754" y="3704"/>
                    <a:pt x="1250" y="4208"/>
                  </a:cubicBezTo>
                  <a:cubicBezTo>
                    <a:pt x="768" y="4712"/>
                    <a:pt x="1" y="5676"/>
                    <a:pt x="1009" y="6356"/>
                  </a:cubicBezTo>
                  <a:cubicBezTo>
                    <a:pt x="1133" y="6441"/>
                    <a:pt x="1319" y="6504"/>
                    <a:pt x="1557" y="6504"/>
                  </a:cubicBezTo>
                  <a:cubicBezTo>
                    <a:pt x="1993" y="6504"/>
                    <a:pt x="2601" y="6291"/>
                    <a:pt x="3310" y="5610"/>
                  </a:cubicBezTo>
                  <a:cubicBezTo>
                    <a:pt x="4428" y="4580"/>
                    <a:pt x="4603" y="3200"/>
                    <a:pt x="4143" y="1885"/>
                  </a:cubicBezTo>
                  <a:cubicBezTo>
                    <a:pt x="3738" y="780"/>
                    <a:pt x="3008" y="0"/>
                    <a:pt x="230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2"/>
            <p:cNvSpPr/>
            <p:nvPr/>
          </p:nvSpPr>
          <p:spPr>
            <a:xfrm>
              <a:off x="6387475" y="1811900"/>
              <a:ext cx="88225" cy="124000"/>
            </a:xfrm>
            <a:custGeom>
              <a:avLst/>
              <a:gdLst/>
              <a:ahLst/>
              <a:cxnLst/>
              <a:rect l="l" t="t" r="r" b="b"/>
              <a:pathLst>
                <a:path w="3529" h="4960" extrusionOk="0">
                  <a:moveTo>
                    <a:pt x="1785" y="0"/>
                  </a:moveTo>
                  <a:cubicBezTo>
                    <a:pt x="1678" y="0"/>
                    <a:pt x="1572" y="24"/>
                    <a:pt x="1469" y="76"/>
                  </a:cubicBezTo>
                  <a:cubicBezTo>
                    <a:pt x="833" y="361"/>
                    <a:pt x="921" y="1128"/>
                    <a:pt x="1271" y="1741"/>
                  </a:cubicBezTo>
                  <a:cubicBezTo>
                    <a:pt x="1600" y="2355"/>
                    <a:pt x="1337" y="2837"/>
                    <a:pt x="965" y="3210"/>
                  </a:cubicBezTo>
                  <a:cubicBezTo>
                    <a:pt x="592" y="3604"/>
                    <a:pt x="0" y="4327"/>
                    <a:pt x="789" y="4853"/>
                  </a:cubicBezTo>
                  <a:cubicBezTo>
                    <a:pt x="873" y="4914"/>
                    <a:pt x="1006" y="4959"/>
                    <a:pt x="1181" y="4959"/>
                  </a:cubicBezTo>
                  <a:cubicBezTo>
                    <a:pt x="1510" y="4959"/>
                    <a:pt x="1984" y="4799"/>
                    <a:pt x="2542" y="4284"/>
                  </a:cubicBezTo>
                  <a:cubicBezTo>
                    <a:pt x="3375" y="3495"/>
                    <a:pt x="3529" y="2443"/>
                    <a:pt x="3156" y="1435"/>
                  </a:cubicBezTo>
                  <a:cubicBezTo>
                    <a:pt x="2864" y="596"/>
                    <a:pt x="2315" y="0"/>
                    <a:pt x="178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2"/>
            <p:cNvSpPr/>
            <p:nvPr/>
          </p:nvSpPr>
          <p:spPr>
            <a:xfrm>
              <a:off x="6482250" y="1918925"/>
              <a:ext cx="101925" cy="65975"/>
            </a:xfrm>
            <a:custGeom>
              <a:avLst/>
              <a:gdLst/>
              <a:ahLst/>
              <a:cxnLst/>
              <a:rect l="l" t="t" r="r" b="b"/>
              <a:pathLst>
                <a:path w="4077" h="2639" extrusionOk="0">
                  <a:moveTo>
                    <a:pt x="3284" y="0"/>
                  </a:moveTo>
                  <a:cubicBezTo>
                    <a:pt x="2936" y="0"/>
                    <a:pt x="2602" y="295"/>
                    <a:pt x="2389" y="638"/>
                  </a:cubicBezTo>
                  <a:cubicBezTo>
                    <a:pt x="2182" y="965"/>
                    <a:pt x="1913" y="1070"/>
                    <a:pt x="1633" y="1070"/>
                  </a:cubicBezTo>
                  <a:cubicBezTo>
                    <a:pt x="1499" y="1070"/>
                    <a:pt x="1362" y="1046"/>
                    <a:pt x="1228" y="1011"/>
                  </a:cubicBezTo>
                  <a:cubicBezTo>
                    <a:pt x="1079" y="971"/>
                    <a:pt x="887" y="932"/>
                    <a:pt x="701" y="932"/>
                  </a:cubicBezTo>
                  <a:cubicBezTo>
                    <a:pt x="368" y="932"/>
                    <a:pt x="51" y="1058"/>
                    <a:pt x="22" y="1537"/>
                  </a:cubicBezTo>
                  <a:cubicBezTo>
                    <a:pt x="1" y="1778"/>
                    <a:pt x="220" y="2260"/>
                    <a:pt x="1096" y="2545"/>
                  </a:cubicBezTo>
                  <a:cubicBezTo>
                    <a:pt x="1314" y="2608"/>
                    <a:pt x="1525" y="2639"/>
                    <a:pt x="1728" y="2639"/>
                  </a:cubicBezTo>
                  <a:cubicBezTo>
                    <a:pt x="2363" y="2639"/>
                    <a:pt x="2916" y="2342"/>
                    <a:pt x="3332" y="1843"/>
                  </a:cubicBezTo>
                  <a:cubicBezTo>
                    <a:pt x="3901" y="1208"/>
                    <a:pt x="4077" y="441"/>
                    <a:pt x="3638" y="112"/>
                  </a:cubicBezTo>
                  <a:cubicBezTo>
                    <a:pt x="3522" y="34"/>
                    <a:pt x="3402" y="0"/>
                    <a:pt x="328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2"/>
            <p:cNvSpPr/>
            <p:nvPr/>
          </p:nvSpPr>
          <p:spPr>
            <a:xfrm>
              <a:off x="6495400" y="1928250"/>
              <a:ext cx="77825" cy="50550"/>
            </a:xfrm>
            <a:custGeom>
              <a:avLst/>
              <a:gdLst/>
              <a:ahLst/>
              <a:cxnLst/>
              <a:rect l="l" t="t" r="r" b="b"/>
              <a:pathLst>
                <a:path w="3113" h="2022" extrusionOk="0">
                  <a:moveTo>
                    <a:pt x="2500" y="1"/>
                  </a:moveTo>
                  <a:cubicBezTo>
                    <a:pt x="2242" y="1"/>
                    <a:pt x="1982" y="229"/>
                    <a:pt x="1819" y="506"/>
                  </a:cubicBezTo>
                  <a:cubicBezTo>
                    <a:pt x="1667" y="751"/>
                    <a:pt x="1460" y="825"/>
                    <a:pt x="1238" y="825"/>
                  </a:cubicBezTo>
                  <a:cubicBezTo>
                    <a:pt x="1142" y="825"/>
                    <a:pt x="1042" y="811"/>
                    <a:pt x="943" y="791"/>
                  </a:cubicBezTo>
                  <a:cubicBezTo>
                    <a:pt x="818" y="758"/>
                    <a:pt x="662" y="721"/>
                    <a:pt x="513" y="721"/>
                  </a:cubicBezTo>
                  <a:cubicBezTo>
                    <a:pt x="271" y="721"/>
                    <a:pt x="50" y="819"/>
                    <a:pt x="22" y="1186"/>
                  </a:cubicBezTo>
                  <a:cubicBezTo>
                    <a:pt x="0" y="1361"/>
                    <a:pt x="176" y="1733"/>
                    <a:pt x="833" y="1953"/>
                  </a:cubicBezTo>
                  <a:cubicBezTo>
                    <a:pt x="995" y="1999"/>
                    <a:pt x="1153" y="2022"/>
                    <a:pt x="1305" y="2022"/>
                  </a:cubicBezTo>
                  <a:cubicBezTo>
                    <a:pt x="1793" y="2022"/>
                    <a:pt x="2225" y="1794"/>
                    <a:pt x="2543" y="1427"/>
                  </a:cubicBezTo>
                  <a:cubicBezTo>
                    <a:pt x="2981" y="923"/>
                    <a:pt x="3112" y="331"/>
                    <a:pt x="2762" y="90"/>
                  </a:cubicBezTo>
                  <a:cubicBezTo>
                    <a:pt x="2677" y="28"/>
                    <a:pt x="2589" y="1"/>
                    <a:pt x="250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2"/>
            <p:cNvSpPr/>
            <p:nvPr/>
          </p:nvSpPr>
          <p:spPr>
            <a:xfrm>
              <a:off x="6094350" y="2028825"/>
              <a:ext cx="80575" cy="90050"/>
            </a:xfrm>
            <a:custGeom>
              <a:avLst/>
              <a:gdLst/>
              <a:ahLst/>
              <a:cxnLst/>
              <a:rect l="l" t="t" r="r" b="b"/>
              <a:pathLst>
                <a:path w="3223" h="3602" extrusionOk="0">
                  <a:moveTo>
                    <a:pt x="927" y="1"/>
                  </a:moveTo>
                  <a:cubicBezTo>
                    <a:pt x="884" y="1"/>
                    <a:pt x="838" y="4"/>
                    <a:pt x="790" y="12"/>
                  </a:cubicBezTo>
                  <a:cubicBezTo>
                    <a:pt x="527" y="55"/>
                    <a:pt x="132" y="384"/>
                    <a:pt x="66" y="1305"/>
                  </a:cubicBezTo>
                  <a:cubicBezTo>
                    <a:pt x="1" y="2247"/>
                    <a:pt x="505" y="2926"/>
                    <a:pt x="1272" y="3321"/>
                  </a:cubicBezTo>
                  <a:cubicBezTo>
                    <a:pt x="1628" y="3504"/>
                    <a:pt x="1984" y="3602"/>
                    <a:pt x="2283" y="3602"/>
                  </a:cubicBezTo>
                  <a:cubicBezTo>
                    <a:pt x="2628" y="3602"/>
                    <a:pt x="2897" y="3471"/>
                    <a:pt x="3003" y="3189"/>
                  </a:cubicBezTo>
                  <a:cubicBezTo>
                    <a:pt x="3222" y="2663"/>
                    <a:pt x="2740" y="2269"/>
                    <a:pt x="2214" y="2093"/>
                  </a:cubicBezTo>
                  <a:cubicBezTo>
                    <a:pt x="1666" y="1940"/>
                    <a:pt x="1557" y="1502"/>
                    <a:pt x="1579" y="1085"/>
                  </a:cubicBezTo>
                  <a:cubicBezTo>
                    <a:pt x="1579" y="677"/>
                    <a:pt x="1521" y="1"/>
                    <a:pt x="92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2"/>
            <p:cNvSpPr/>
            <p:nvPr/>
          </p:nvSpPr>
          <p:spPr>
            <a:xfrm>
              <a:off x="6101475" y="2041925"/>
              <a:ext cx="61400" cy="68625"/>
            </a:xfrm>
            <a:custGeom>
              <a:avLst/>
              <a:gdLst/>
              <a:ahLst/>
              <a:cxnLst/>
              <a:rect l="l" t="t" r="r" b="b"/>
              <a:pathLst>
                <a:path w="2456" h="2745" extrusionOk="0">
                  <a:moveTo>
                    <a:pt x="740" y="0"/>
                  </a:moveTo>
                  <a:cubicBezTo>
                    <a:pt x="702" y="0"/>
                    <a:pt x="660" y="4"/>
                    <a:pt x="614" y="13"/>
                  </a:cubicBezTo>
                  <a:cubicBezTo>
                    <a:pt x="417" y="35"/>
                    <a:pt x="110" y="276"/>
                    <a:pt x="66" y="1000"/>
                  </a:cubicBezTo>
                  <a:cubicBezTo>
                    <a:pt x="1" y="1701"/>
                    <a:pt x="395" y="2227"/>
                    <a:pt x="965" y="2534"/>
                  </a:cubicBezTo>
                  <a:cubicBezTo>
                    <a:pt x="1233" y="2673"/>
                    <a:pt x="1501" y="2744"/>
                    <a:pt x="1728" y="2744"/>
                  </a:cubicBezTo>
                  <a:cubicBezTo>
                    <a:pt x="2003" y="2744"/>
                    <a:pt x="2218" y="2640"/>
                    <a:pt x="2302" y="2424"/>
                  </a:cubicBezTo>
                  <a:cubicBezTo>
                    <a:pt x="2455" y="2030"/>
                    <a:pt x="2104" y="1723"/>
                    <a:pt x="1688" y="1591"/>
                  </a:cubicBezTo>
                  <a:cubicBezTo>
                    <a:pt x="1294" y="1460"/>
                    <a:pt x="1206" y="1153"/>
                    <a:pt x="1206" y="824"/>
                  </a:cubicBezTo>
                  <a:cubicBezTo>
                    <a:pt x="1206" y="523"/>
                    <a:pt x="1169" y="0"/>
                    <a:pt x="74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2"/>
            <p:cNvSpPr/>
            <p:nvPr/>
          </p:nvSpPr>
          <p:spPr>
            <a:xfrm>
              <a:off x="6167225" y="2073900"/>
              <a:ext cx="157800" cy="139375"/>
            </a:xfrm>
            <a:custGeom>
              <a:avLst/>
              <a:gdLst/>
              <a:ahLst/>
              <a:cxnLst/>
              <a:rect l="l" t="t" r="r" b="b"/>
              <a:pathLst>
                <a:path w="6312" h="5575" extrusionOk="0">
                  <a:moveTo>
                    <a:pt x="4900" y="1"/>
                  </a:moveTo>
                  <a:cubicBezTo>
                    <a:pt x="4110" y="1"/>
                    <a:pt x="3648" y="840"/>
                    <a:pt x="3529" y="1715"/>
                  </a:cubicBezTo>
                  <a:cubicBezTo>
                    <a:pt x="3397" y="2657"/>
                    <a:pt x="2718" y="2964"/>
                    <a:pt x="1995" y="3074"/>
                  </a:cubicBezTo>
                  <a:cubicBezTo>
                    <a:pt x="1250" y="3183"/>
                    <a:pt x="0" y="3490"/>
                    <a:pt x="417" y="4695"/>
                  </a:cubicBezTo>
                  <a:cubicBezTo>
                    <a:pt x="534" y="5066"/>
                    <a:pt x="1084" y="5575"/>
                    <a:pt x="2315" y="5575"/>
                  </a:cubicBezTo>
                  <a:cubicBezTo>
                    <a:pt x="2468" y="5575"/>
                    <a:pt x="2631" y="5567"/>
                    <a:pt x="2806" y="5550"/>
                  </a:cubicBezTo>
                  <a:cubicBezTo>
                    <a:pt x="4383" y="5375"/>
                    <a:pt x="5413" y="4345"/>
                    <a:pt x="5874" y="2942"/>
                  </a:cubicBezTo>
                  <a:cubicBezTo>
                    <a:pt x="6312" y="1540"/>
                    <a:pt x="6071" y="225"/>
                    <a:pt x="5150" y="27"/>
                  </a:cubicBezTo>
                  <a:cubicBezTo>
                    <a:pt x="5063" y="9"/>
                    <a:pt x="4980" y="1"/>
                    <a:pt x="490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2"/>
            <p:cNvSpPr/>
            <p:nvPr/>
          </p:nvSpPr>
          <p:spPr>
            <a:xfrm>
              <a:off x="6190225" y="2093225"/>
              <a:ext cx="121125" cy="106725"/>
            </a:xfrm>
            <a:custGeom>
              <a:avLst/>
              <a:gdLst/>
              <a:ahLst/>
              <a:cxnLst/>
              <a:rect l="l" t="t" r="r" b="b"/>
              <a:pathLst>
                <a:path w="4845" h="4269" extrusionOk="0">
                  <a:moveTo>
                    <a:pt x="3754" y="1"/>
                  </a:moveTo>
                  <a:cubicBezTo>
                    <a:pt x="3149" y="1"/>
                    <a:pt x="2798" y="658"/>
                    <a:pt x="2718" y="1314"/>
                  </a:cubicBezTo>
                  <a:cubicBezTo>
                    <a:pt x="2609" y="2038"/>
                    <a:pt x="2083" y="2257"/>
                    <a:pt x="1535" y="2344"/>
                  </a:cubicBezTo>
                  <a:cubicBezTo>
                    <a:pt x="965" y="2432"/>
                    <a:pt x="1" y="2673"/>
                    <a:pt x="330" y="3594"/>
                  </a:cubicBezTo>
                  <a:cubicBezTo>
                    <a:pt x="427" y="3887"/>
                    <a:pt x="840" y="4268"/>
                    <a:pt x="1786" y="4268"/>
                  </a:cubicBezTo>
                  <a:cubicBezTo>
                    <a:pt x="1899" y="4268"/>
                    <a:pt x="2020" y="4263"/>
                    <a:pt x="2149" y="4251"/>
                  </a:cubicBezTo>
                  <a:cubicBezTo>
                    <a:pt x="3376" y="4120"/>
                    <a:pt x="4143" y="3331"/>
                    <a:pt x="4493" y="2257"/>
                  </a:cubicBezTo>
                  <a:cubicBezTo>
                    <a:pt x="4844" y="1183"/>
                    <a:pt x="4647" y="175"/>
                    <a:pt x="3946" y="22"/>
                  </a:cubicBezTo>
                  <a:cubicBezTo>
                    <a:pt x="3879" y="7"/>
                    <a:pt x="3815" y="1"/>
                    <a:pt x="375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2"/>
            <p:cNvSpPr/>
            <p:nvPr/>
          </p:nvSpPr>
          <p:spPr>
            <a:xfrm>
              <a:off x="6288300" y="2202100"/>
              <a:ext cx="162200" cy="80225"/>
            </a:xfrm>
            <a:custGeom>
              <a:avLst/>
              <a:gdLst/>
              <a:ahLst/>
              <a:cxnLst/>
              <a:rect l="l" t="t" r="r" b="b"/>
              <a:pathLst>
                <a:path w="6488" h="3209" extrusionOk="0">
                  <a:moveTo>
                    <a:pt x="5209" y="1"/>
                  </a:moveTo>
                  <a:cubicBezTo>
                    <a:pt x="4793" y="1"/>
                    <a:pt x="4328" y="225"/>
                    <a:pt x="3945" y="532"/>
                  </a:cubicBezTo>
                  <a:cubicBezTo>
                    <a:pt x="3671" y="768"/>
                    <a:pt x="3397" y="862"/>
                    <a:pt x="3131" y="862"/>
                  </a:cubicBezTo>
                  <a:cubicBezTo>
                    <a:pt x="2782" y="862"/>
                    <a:pt x="2447" y="700"/>
                    <a:pt x="2148" y="488"/>
                  </a:cubicBezTo>
                  <a:cubicBezTo>
                    <a:pt x="1836" y="288"/>
                    <a:pt x="1383" y="25"/>
                    <a:pt x="964" y="25"/>
                  </a:cubicBezTo>
                  <a:cubicBezTo>
                    <a:pt x="648" y="25"/>
                    <a:pt x="352" y="176"/>
                    <a:pt x="154" y="619"/>
                  </a:cubicBezTo>
                  <a:cubicBezTo>
                    <a:pt x="1" y="970"/>
                    <a:pt x="88" y="1759"/>
                    <a:pt x="1206" y="2592"/>
                  </a:cubicBezTo>
                  <a:cubicBezTo>
                    <a:pt x="1777" y="3017"/>
                    <a:pt x="2389" y="3208"/>
                    <a:pt x="3002" y="3208"/>
                  </a:cubicBezTo>
                  <a:cubicBezTo>
                    <a:pt x="3589" y="3208"/>
                    <a:pt x="4177" y="3034"/>
                    <a:pt x="4734" y="2723"/>
                  </a:cubicBezTo>
                  <a:cubicBezTo>
                    <a:pt x="5852" y="2088"/>
                    <a:pt x="6487" y="1080"/>
                    <a:pt x="5983" y="400"/>
                  </a:cubicBezTo>
                  <a:cubicBezTo>
                    <a:pt x="5782" y="116"/>
                    <a:pt x="5508" y="1"/>
                    <a:pt x="520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2"/>
            <p:cNvSpPr/>
            <p:nvPr/>
          </p:nvSpPr>
          <p:spPr>
            <a:xfrm>
              <a:off x="6307475" y="2212925"/>
              <a:ext cx="123850" cy="61375"/>
            </a:xfrm>
            <a:custGeom>
              <a:avLst/>
              <a:gdLst/>
              <a:ahLst/>
              <a:cxnLst/>
              <a:rect l="l" t="t" r="r" b="b"/>
              <a:pathLst>
                <a:path w="4954" h="2455" extrusionOk="0">
                  <a:moveTo>
                    <a:pt x="3973" y="0"/>
                  </a:moveTo>
                  <a:cubicBezTo>
                    <a:pt x="3660" y="0"/>
                    <a:pt x="3314" y="167"/>
                    <a:pt x="3025" y="405"/>
                  </a:cubicBezTo>
                  <a:cubicBezTo>
                    <a:pt x="2808" y="585"/>
                    <a:pt x="2599" y="654"/>
                    <a:pt x="2398" y="654"/>
                  </a:cubicBezTo>
                  <a:cubicBezTo>
                    <a:pt x="2132" y="654"/>
                    <a:pt x="1881" y="533"/>
                    <a:pt x="1644" y="384"/>
                  </a:cubicBezTo>
                  <a:cubicBezTo>
                    <a:pt x="1407" y="221"/>
                    <a:pt x="1055" y="16"/>
                    <a:pt x="732" y="16"/>
                  </a:cubicBezTo>
                  <a:cubicBezTo>
                    <a:pt x="488" y="16"/>
                    <a:pt x="261" y="132"/>
                    <a:pt x="110" y="471"/>
                  </a:cubicBezTo>
                  <a:cubicBezTo>
                    <a:pt x="1" y="734"/>
                    <a:pt x="66" y="1326"/>
                    <a:pt x="921" y="1983"/>
                  </a:cubicBezTo>
                  <a:cubicBezTo>
                    <a:pt x="1357" y="2307"/>
                    <a:pt x="1826" y="2455"/>
                    <a:pt x="2295" y="2455"/>
                  </a:cubicBezTo>
                  <a:cubicBezTo>
                    <a:pt x="2747" y="2455"/>
                    <a:pt x="3198" y="2318"/>
                    <a:pt x="3617" y="2071"/>
                  </a:cubicBezTo>
                  <a:cubicBezTo>
                    <a:pt x="4471" y="1589"/>
                    <a:pt x="4953" y="822"/>
                    <a:pt x="4581" y="318"/>
                  </a:cubicBezTo>
                  <a:cubicBezTo>
                    <a:pt x="4422" y="93"/>
                    <a:pt x="4207" y="0"/>
                    <a:pt x="3973"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2"/>
            <p:cNvSpPr/>
            <p:nvPr/>
          </p:nvSpPr>
          <p:spPr>
            <a:xfrm>
              <a:off x="6241725" y="2033625"/>
              <a:ext cx="506275" cy="449175"/>
            </a:xfrm>
            <a:custGeom>
              <a:avLst/>
              <a:gdLst/>
              <a:ahLst/>
              <a:cxnLst/>
              <a:rect l="l" t="t" r="r" b="b"/>
              <a:pathLst>
                <a:path w="20251" h="17967" extrusionOk="0">
                  <a:moveTo>
                    <a:pt x="10127" y="1510"/>
                  </a:moveTo>
                  <a:cubicBezTo>
                    <a:pt x="12341" y="1510"/>
                    <a:pt x="14531" y="2484"/>
                    <a:pt x="15999" y="4356"/>
                  </a:cubicBezTo>
                  <a:cubicBezTo>
                    <a:pt x="18563" y="7599"/>
                    <a:pt x="17993" y="12311"/>
                    <a:pt x="14772" y="14853"/>
                  </a:cubicBezTo>
                  <a:cubicBezTo>
                    <a:pt x="13400" y="15937"/>
                    <a:pt x="11766" y="16461"/>
                    <a:pt x="10143" y="16461"/>
                  </a:cubicBezTo>
                  <a:cubicBezTo>
                    <a:pt x="7927" y="16461"/>
                    <a:pt x="5732" y="15485"/>
                    <a:pt x="4252" y="13626"/>
                  </a:cubicBezTo>
                  <a:cubicBezTo>
                    <a:pt x="1710" y="10383"/>
                    <a:pt x="2258" y="5671"/>
                    <a:pt x="5502" y="3107"/>
                  </a:cubicBezTo>
                  <a:cubicBezTo>
                    <a:pt x="6873" y="2032"/>
                    <a:pt x="8506" y="1510"/>
                    <a:pt x="10127" y="1510"/>
                  </a:cubicBezTo>
                  <a:close/>
                  <a:moveTo>
                    <a:pt x="10114" y="0"/>
                  </a:moveTo>
                  <a:cubicBezTo>
                    <a:pt x="8167" y="0"/>
                    <a:pt x="6207" y="627"/>
                    <a:pt x="4559" y="1923"/>
                  </a:cubicBezTo>
                  <a:cubicBezTo>
                    <a:pt x="680" y="4991"/>
                    <a:pt x="1" y="10667"/>
                    <a:pt x="3069" y="14546"/>
                  </a:cubicBezTo>
                  <a:cubicBezTo>
                    <a:pt x="4838" y="16796"/>
                    <a:pt x="7474" y="17967"/>
                    <a:pt x="10133" y="17967"/>
                  </a:cubicBezTo>
                  <a:cubicBezTo>
                    <a:pt x="12085" y="17967"/>
                    <a:pt x="14050" y="17336"/>
                    <a:pt x="15692" y="16037"/>
                  </a:cubicBezTo>
                  <a:cubicBezTo>
                    <a:pt x="19593" y="12969"/>
                    <a:pt x="20250" y="7314"/>
                    <a:pt x="17182" y="3414"/>
                  </a:cubicBezTo>
                  <a:cubicBezTo>
                    <a:pt x="15410" y="1173"/>
                    <a:pt x="12775" y="0"/>
                    <a:pt x="10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2"/>
            <p:cNvSpPr/>
            <p:nvPr/>
          </p:nvSpPr>
          <p:spPr>
            <a:xfrm>
              <a:off x="6603875" y="2404400"/>
              <a:ext cx="335325" cy="363425"/>
            </a:xfrm>
            <a:custGeom>
              <a:avLst/>
              <a:gdLst/>
              <a:ahLst/>
              <a:cxnLst/>
              <a:rect l="l" t="t" r="r" b="b"/>
              <a:pathLst>
                <a:path w="13413" h="14537" extrusionOk="0">
                  <a:moveTo>
                    <a:pt x="1381" y="0"/>
                  </a:moveTo>
                  <a:lnTo>
                    <a:pt x="702" y="548"/>
                  </a:lnTo>
                  <a:lnTo>
                    <a:pt x="1" y="1096"/>
                  </a:lnTo>
                  <a:cubicBezTo>
                    <a:pt x="1" y="1096"/>
                    <a:pt x="9027" y="14536"/>
                    <a:pt x="11372" y="14536"/>
                  </a:cubicBezTo>
                  <a:cubicBezTo>
                    <a:pt x="11484" y="14536"/>
                    <a:pt x="11580" y="14506"/>
                    <a:pt x="11659" y="14442"/>
                  </a:cubicBezTo>
                  <a:cubicBezTo>
                    <a:pt x="13413" y="13062"/>
                    <a:pt x="1381" y="0"/>
                    <a:pt x="1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2"/>
            <p:cNvSpPr/>
            <p:nvPr/>
          </p:nvSpPr>
          <p:spPr>
            <a:xfrm>
              <a:off x="6678400" y="2506850"/>
              <a:ext cx="281075" cy="299650"/>
            </a:xfrm>
            <a:custGeom>
              <a:avLst/>
              <a:gdLst/>
              <a:ahLst/>
              <a:cxnLst/>
              <a:rect l="l" t="t" r="r" b="b"/>
              <a:pathLst>
                <a:path w="11243" h="11986" extrusionOk="0">
                  <a:moveTo>
                    <a:pt x="2718" y="0"/>
                  </a:moveTo>
                  <a:lnTo>
                    <a:pt x="0" y="2148"/>
                  </a:lnTo>
                  <a:cubicBezTo>
                    <a:pt x="3743" y="7184"/>
                    <a:pt x="7648" y="11986"/>
                    <a:pt x="9383" y="11986"/>
                  </a:cubicBezTo>
                  <a:cubicBezTo>
                    <a:pt x="9558" y="11986"/>
                    <a:pt x="9711" y="11937"/>
                    <a:pt x="9840" y="11835"/>
                  </a:cubicBezTo>
                  <a:cubicBezTo>
                    <a:pt x="11243" y="10739"/>
                    <a:pt x="7144" y="5304"/>
                    <a:pt x="2718"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2"/>
            <p:cNvSpPr/>
            <p:nvPr/>
          </p:nvSpPr>
          <p:spPr>
            <a:xfrm>
              <a:off x="6663050" y="2493500"/>
              <a:ext cx="98650" cy="80400"/>
            </a:xfrm>
            <a:custGeom>
              <a:avLst/>
              <a:gdLst/>
              <a:ahLst/>
              <a:cxnLst/>
              <a:rect l="l" t="t" r="r" b="b"/>
              <a:pathLst>
                <a:path w="3946" h="3216" extrusionOk="0">
                  <a:moveTo>
                    <a:pt x="3320" y="0"/>
                  </a:moveTo>
                  <a:cubicBezTo>
                    <a:pt x="3212" y="0"/>
                    <a:pt x="3102" y="37"/>
                    <a:pt x="3003" y="118"/>
                  </a:cubicBezTo>
                  <a:lnTo>
                    <a:pt x="614" y="2003"/>
                  </a:lnTo>
                  <a:cubicBezTo>
                    <a:pt x="505" y="2090"/>
                    <a:pt x="395" y="2178"/>
                    <a:pt x="285" y="2266"/>
                  </a:cubicBezTo>
                  <a:cubicBezTo>
                    <a:pt x="66" y="2441"/>
                    <a:pt x="1" y="2792"/>
                    <a:pt x="198" y="3011"/>
                  </a:cubicBezTo>
                  <a:cubicBezTo>
                    <a:pt x="301" y="3140"/>
                    <a:pt x="458" y="3216"/>
                    <a:pt x="619" y="3216"/>
                  </a:cubicBezTo>
                  <a:cubicBezTo>
                    <a:pt x="730" y="3216"/>
                    <a:pt x="844" y="3179"/>
                    <a:pt x="943" y="3098"/>
                  </a:cubicBezTo>
                  <a:lnTo>
                    <a:pt x="3332" y="1236"/>
                  </a:lnTo>
                  <a:cubicBezTo>
                    <a:pt x="3441" y="1148"/>
                    <a:pt x="3551" y="1060"/>
                    <a:pt x="3660" y="951"/>
                  </a:cubicBezTo>
                  <a:cubicBezTo>
                    <a:pt x="3879" y="797"/>
                    <a:pt x="3945" y="425"/>
                    <a:pt x="3748" y="206"/>
                  </a:cubicBezTo>
                  <a:cubicBezTo>
                    <a:pt x="3632" y="76"/>
                    <a:pt x="3477" y="0"/>
                    <a:pt x="332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2"/>
            <p:cNvSpPr/>
            <p:nvPr/>
          </p:nvSpPr>
          <p:spPr>
            <a:xfrm>
              <a:off x="6348575" y="2155650"/>
              <a:ext cx="52625" cy="198925"/>
            </a:xfrm>
            <a:custGeom>
              <a:avLst/>
              <a:gdLst/>
              <a:ahLst/>
              <a:cxnLst/>
              <a:rect l="l" t="t" r="r" b="b"/>
              <a:pathLst>
                <a:path w="2105" h="7957" extrusionOk="0">
                  <a:moveTo>
                    <a:pt x="2104" y="1"/>
                  </a:moveTo>
                  <a:lnTo>
                    <a:pt x="2104" y="1"/>
                  </a:lnTo>
                  <a:cubicBezTo>
                    <a:pt x="1753" y="132"/>
                    <a:pt x="1447" y="373"/>
                    <a:pt x="1184" y="636"/>
                  </a:cubicBezTo>
                  <a:cubicBezTo>
                    <a:pt x="921" y="921"/>
                    <a:pt x="723" y="1250"/>
                    <a:pt x="526" y="1579"/>
                  </a:cubicBezTo>
                  <a:cubicBezTo>
                    <a:pt x="176" y="2280"/>
                    <a:pt x="44" y="3047"/>
                    <a:pt x="22" y="3814"/>
                  </a:cubicBezTo>
                  <a:cubicBezTo>
                    <a:pt x="0" y="4581"/>
                    <a:pt x="176" y="5326"/>
                    <a:pt x="395" y="6028"/>
                  </a:cubicBezTo>
                  <a:cubicBezTo>
                    <a:pt x="526" y="6356"/>
                    <a:pt x="658" y="6707"/>
                    <a:pt x="833" y="7036"/>
                  </a:cubicBezTo>
                  <a:cubicBezTo>
                    <a:pt x="1030" y="7342"/>
                    <a:pt x="1228" y="7649"/>
                    <a:pt x="1447" y="7956"/>
                  </a:cubicBezTo>
                  <a:cubicBezTo>
                    <a:pt x="1425" y="7583"/>
                    <a:pt x="1381" y="7211"/>
                    <a:pt x="1337" y="6860"/>
                  </a:cubicBezTo>
                  <a:cubicBezTo>
                    <a:pt x="1315" y="6510"/>
                    <a:pt x="1271" y="6181"/>
                    <a:pt x="1206" y="5830"/>
                  </a:cubicBezTo>
                  <a:cubicBezTo>
                    <a:pt x="1162" y="5151"/>
                    <a:pt x="1074" y="4472"/>
                    <a:pt x="1096" y="3814"/>
                  </a:cubicBezTo>
                  <a:cubicBezTo>
                    <a:pt x="1118" y="3179"/>
                    <a:pt x="1162" y="2521"/>
                    <a:pt x="1315" y="1886"/>
                  </a:cubicBezTo>
                  <a:cubicBezTo>
                    <a:pt x="1403" y="1579"/>
                    <a:pt x="1490" y="1250"/>
                    <a:pt x="1622" y="943"/>
                  </a:cubicBezTo>
                  <a:cubicBezTo>
                    <a:pt x="1753" y="615"/>
                    <a:pt x="1907" y="308"/>
                    <a:pt x="21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6" name="Google Shape;2286;p62"/>
          <p:cNvSpPr/>
          <p:nvPr/>
        </p:nvSpPr>
        <p:spPr>
          <a:xfrm>
            <a:off x="230001" y="5053300"/>
            <a:ext cx="8454178"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7" name="Google Shape;2287;p62"/>
          <p:cNvGrpSpPr/>
          <p:nvPr/>
        </p:nvGrpSpPr>
        <p:grpSpPr>
          <a:xfrm rot="7199882">
            <a:off x="4982577" y="3865141"/>
            <a:ext cx="1055938" cy="932402"/>
            <a:chOff x="3485500" y="1467100"/>
            <a:chExt cx="666925" cy="588900"/>
          </a:xfrm>
        </p:grpSpPr>
        <p:sp>
          <p:nvSpPr>
            <p:cNvPr id="2288" name="Google Shape;2288;p62"/>
            <p:cNvSpPr/>
            <p:nvPr/>
          </p:nvSpPr>
          <p:spPr>
            <a:xfrm>
              <a:off x="3485500" y="1467100"/>
              <a:ext cx="666925" cy="588900"/>
            </a:xfrm>
            <a:custGeom>
              <a:avLst/>
              <a:gdLst/>
              <a:ahLst/>
              <a:cxnLst/>
              <a:rect l="l" t="t" r="r" b="b"/>
              <a:pathLst>
                <a:path w="26677" h="23556" extrusionOk="0">
                  <a:moveTo>
                    <a:pt x="13334" y="0"/>
                  </a:moveTo>
                  <a:cubicBezTo>
                    <a:pt x="11877" y="0"/>
                    <a:pt x="10396" y="273"/>
                    <a:pt x="8961" y="849"/>
                  </a:cubicBezTo>
                  <a:cubicBezTo>
                    <a:pt x="2933" y="3269"/>
                    <a:pt x="1" y="10117"/>
                    <a:pt x="2420" y="16166"/>
                  </a:cubicBezTo>
                  <a:cubicBezTo>
                    <a:pt x="4264" y="20759"/>
                    <a:pt x="8679" y="23555"/>
                    <a:pt x="13344" y="23555"/>
                  </a:cubicBezTo>
                  <a:cubicBezTo>
                    <a:pt x="14801" y="23555"/>
                    <a:pt x="16282" y="23282"/>
                    <a:pt x="17717" y="22707"/>
                  </a:cubicBezTo>
                  <a:cubicBezTo>
                    <a:pt x="23745" y="20287"/>
                    <a:pt x="26677" y="13439"/>
                    <a:pt x="24257" y="7390"/>
                  </a:cubicBezTo>
                  <a:cubicBezTo>
                    <a:pt x="22414" y="2796"/>
                    <a:pt x="17998" y="0"/>
                    <a:pt x="13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2"/>
            <p:cNvSpPr/>
            <p:nvPr/>
          </p:nvSpPr>
          <p:spPr>
            <a:xfrm>
              <a:off x="3837675" y="1693925"/>
              <a:ext cx="202500" cy="176875"/>
            </a:xfrm>
            <a:custGeom>
              <a:avLst/>
              <a:gdLst/>
              <a:ahLst/>
              <a:cxnLst/>
              <a:rect l="l" t="t" r="r" b="b"/>
              <a:pathLst>
                <a:path w="8100" h="7075" extrusionOk="0">
                  <a:moveTo>
                    <a:pt x="6223" y="1"/>
                  </a:moveTo>
                  <a:cubicBezTo>
                    <a:pt x="5225" y="1"/>
                    <a:pt x="4661" y="1059"/>
                    <a:pt x="4532" y="2151"/>
                  </a:cubicBezTo>
                  <a:cubicBezTo>
                    <a:pt x="4388" y="3361"/>
                    <a:pt x="3507" y="3730"/>
                    <a:pt x="2563" y="3853"/>
                  </a:cubicBezTo>
                  <a:cubicBezTo>
                    <a:pt x="1620" y="3997"/>
                    <a:pt x="0" y="4366"/>
                    <a:pt x="574" y="5924"/>
                  </a:cubicBezTo>
                  <a:cubicBezTo>
                    <a:pt x="741" y="6407"/>
                    <a:pt x="1480" y="7074"/>
                    <a:pt x="3126" y="7074"/>
                  </a:cubicBezTo>
                  <a:cubicBezTo>
                    <a:pt x="3297" y="7074"/>
                    <a:pt x="3479" y="7067"/>
                    <a:pt x="3671" y="7052"/>
                  </a:cubicBezTo>
                  <a:cubicBezTo>
                    <a:pt x="5721" y="6867"/>
                    <a:pt x="7013" y="5555"/>
                    <a:pt x="7566" y="3771"/>
                  </a:cubicBezTo>
                  <a:cubicBezTo>
                    <a:pt x="8100" y="1987"/>
                    <a:pt x="7771" y="306"/>
                    <a:pt x="6562" y="39"/>
                  </a:cubicBezTo>
                  <a:cubicBezTo>
                    <a:pt x="6444" y="13"/>
                    <a:pt x="6331" y="1"/>
                    <a:pt x="622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2"/>
            <p:cNvSpPr/>
            <p:nvPr/>
          </p:nvSpPr>
          <p:spPr>
            <a:xfrm>
              <a:off x="3867925" y="1718775"/>
              <a:ext cx="154825" cy="135075"/>
            </a:xfrm>
            <a:custGeom>
              <a:avLst/>
              <a:gdLst/>
              <a:ahLst/>
              <a:cxnLst/>
              <a:rect l="l" t="t" r="r" b="b"/>
              <a:pathLst>
                <a:path w="6193" h="5403" extrusionOk="0">
                  <a:moveTo>
                    <a:pt x="4746" y="0"/>
                  </a:moveTo>
                  <a:cubicBezTo>
                    <a:pt x="3984" y="0"/>
                    <a:pt x="3556" y="816"/>
                    <a:pt x="3445" y="1649"/>
                  </a:cubicBezTo>
                  <a:cubicBezTo>
                    <a:pt x="3342" y="2572"/>
                    <a:pt x="2666" y="2859"/>
                    <a:pt x="1948" y="2962"/>
                  </a:cubicBezTo>
                  <a:cubicBezTo>
                    <a:pt x="1230" y="3044"/>
                    <a:pt x="0" y="3331"/>
                    <a:pt x="431" y="4540"/>
                  </a:cubicBezTo>
                  <a:cubicBezTo>
                    <a:pt x="559" y="4889"/>
                    <a:pt x="1116" y="5403"/>
                    <a:pt x="2351" y="5403"/>
                  </a:cubicBezTo>
                  <a:cubicBezTo>
                    <a:pt x="2494" y="5403"/>
                    <a:pt x="2647" y="5396"/>
                    <a:pt x="2809" y="5381"/>
                  </a:cubicBezTo>
                  <a:cubicBezTo>
                    <a:pt x="4367" y="5258"/>
                    <a:pt x="5352" y="4253"/>
                    <a:pt x="5762" y="2880"/>
                  </a:cubicBezTo>
                  <a:cubicBezTo>
                    <a:pt x="6192" y="1526"/>
                    <a:pt x="5926" y="235"/>
                    <a:pt x="5003" y="29"/>
                  </a:cubicBezTo>
                  <a:cubicBezTo>
                    <a:pt x="4913" y="10"/>
                    <a:pt x="4828" y="0"/>
                    <a:pt x="474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2"/>
            <p:cNvSpPr/>
            <p:nvPr/>
          </p:nvSpPr>
          <p:spPr>
            <a:xfrm>
              <a:off x="3610075" y="1776400"/>
              <a:ext cx="138425" cy="127675"/>
            </a:xfrm>
            <a:custGeom>
              <a:avLst/>
              <a:gdLst/>
              <a:ahLst/>
              <a:cxnLst/>
              <a:rect l="l" t="t" r="r" b="b"/>
              <a:pathLst>
                <a:path w="5537" h="5107" extrusionOk="0">
                  <a:moveTo>
                    <a:pt x="2748" y="0"/>
                  </a:moveTo>
                  <a:cubicBezTo>
                    <a:pt x="1374" y="0"/>
                    <a:pt x="0" y="1702"/>
                    <a:pt x="0" y="3035"/>
                  </a:cubicBezTo>
                  <a:cubicBezTo>
                    <a:pt x="0" y="4347"/>
                    <a:pt x="1374" y="5106"/>
                    <a:pt x="2748" y="5106"/>
                  </a:cubicBezTo>
                  <a:cubicBezTo>
                    <a:pt x="4122" y="5106"/>
                    <a:pt x="5536" y="4040"/>
                    <a:pt x="5536" y="2707"/>
                  </a:cubicBezTo>
                  <a:cubicBezTo>
                    <a:pt x="5536" y="1374"/>
                    <a:pt x="4122" y="0"/>
                    <a:pt x="274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2"/>
            <p:cNvSpPr/>
            <p:nvPr/>
          </p:nvSpPr>
          <p:spPr>
            <a:xfrm>
              <a:off x="3625950" y="1791275"/>
              <a:ext cx="106650" cy="98425"/>
            </a:xfrm>
            <a:custGeom>
              <a:avLst/>
              <a:gdLst/>
              <a:ahLst/>
              <a:cxnLst/>
              <a:rect l="l" t="t" r="r" b="b"/>
              <a:pathLst>
                <a:path w="4266" h="3937" extrusionOk="0">
                  <a:moveTo>
                    <a:pt x="2113" y="0"/>
                  </a:moveTo>
                  <a:cubicBezTo>
                    <a:pt x="1047" y="0"/>
                    <a:pt x="1" y="1292"/>
                    <a:pt x="1" y="2317"/>
                  </a:cubicBezTo>
                  <a:cubicBezTo>
                    <a:pt x="1" y="3342"/>
                    <a:pt x="1047" y="3937"/>
                    <a:pt x="2113" y="3937"/>
                  </a:cubicBezTo>
                  <a:cubicBezTo>
                    <a:pt x="3179" y="3937"/>
                    <a:pt x="4266" y="3096"/>
                    <a:pt x="4266" y="2071"/>
                  </a:cubicBezTo>
                  <a:cubicBezTo>
                    <a:pt x="4266" y="1046"/>
                    <a:pt x="3179" y="0"/>
                    <a:pt x="2113"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2"/>
            <p:cNvSpPr/>
            <p:nvPr/>
          </p:nvSpPr>
          <p:spPr>
            <a:xfrm>
              <a:off x="3791525" y="1522725"/>
              <a:ext cx="171750" cy="149450"/>
            </a:xfrm>
            <a:custGeom>
              <a:avLst/>
              <a:gdLst/>
              <a:ahLst/>
              <a:cxnLst/>
              <a:rect l="l" t="t" r="r" b="b"/>
              <a:pathLst>
                <a:path w="6870" h="5978" extrusionOk="0">
                  <a:moveTo>
                    <a:pt x="3165" y="0"/>
                  </a:moveTo>
                  <a:cubicBezTo>
                    <a:pt x="2576" y="0"/>
                    <a:pt x="2002" y="136"/>
                    <a:pt x="1539" y="428"/>
                  </a:cubicBezTo>
                  <a:cubicBezTo>
                    <a:pt x="226" y="1269"/>
                    <a:pt x="1" y="3730"/>
                    <a:pt x="862" y="5001"/>
                  </a:cubicBezTo>
                  <a:cubicBezTo>
                    <a:pt x="1329" y="5684"/>
                    <a:pt x="2053" y="5977"/>
                    <a:pt x="2830" y="5977"/>
                  </a:cubicBezTo>
                  <a:cubicBezTo>
                    <a:pt x="3521" y="5977"/>
                    <a:pt x="4253" y="5745"/>
                    <a:pt x="4881" y="5349"/>
                  </a:cubicBezTo>
                  <a:cubicBezTo>
                    <a:pt x="6214" y="4509"/>
                    <a:pt x="6870" y="2602"/>
                    <a:pt x="5988" y="1310"/>
                  </a:cubicBezTo>
                  <a:cubicBezTo>
                    <a:pt x="5426" y="480"/>
                    <a:pt x="4270" y="0"/>
                    <a:pt x="316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2"/>
            <p:cNvSpPr/>
            <p:nvPr/>
          </p:nvSpPr>
          <p:spPr>
            <a:xfrm>
              <a:off x="3823825" y="1551300"/>
              <a:ext cx="103075" cy="89775"/>
            </a:xfrm>
            <a:custGeom>
              <a:avLst/>
              <a:gdLst/>
              <a:ahLst/>
              <a:cxnLst/>
              <a:rect l="l" t="t" r="r" b="b"/>
              <a:pathLst>
                <a:path w="4123" h="3591" extrusionOk="0">
                  <a:moveTo>
                    <a:pt x="1887" y="1"/>
                  </a:moveTo>
                  <a:cubicBezTo>
                    <a:pt x="1538" y="1"/>
                    <a:pt x="1198" y="80"/>
                    <a:pt x="923" y="249"/>
                  </a:cubicBezTo>
                  <a:cubicBezTo>
                    <a:pt x="124" y="762"/>
                    <a:pt x="1" y="2238"/>
                    <a:pt x="513" y="3017"/>
                  </a:cubicBezTo>
                  <a:cubicBezTo>
                    <a:pt x="795" y="3418"/>
                    <a:pt x="1232" y="3590"/>
                    <a:pt x="1699" y="3590"/>
                  </a:cubicBezTo>
                  <a:cubicBezTo>
                    <a:pt x="2116" y="3590"/>
                    <a:pt x="2556" y="3454"/>
                    <a:pt x="2933" y="3222"/>
                  </a:cubicBezTo>
                  <a:cubicBezTo>
                    <a:pt x="3732" y="2710"/>
                    <a:pt x="4122" y="1561"/>
                    <a:pt x="3589" y="803"/>
                  </a:cubicBezTo>
                  <a:cubicBezTo>
                    <a:pt x="3252" y="291"/>
                    <a:pt x="2553" y="1"/>
                    <a:pt x="188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2"/>
            <p:cNvSpPr/>
            <p:nvPr/>
          </p:nvSpPr>
          <p:spPr>
            <a:xfrm>
              <a:off x="3831525" y="1544175"/>
              <a:ext cx="6675" cy="15925"/>
            </a:xfrm>
            <a:custGeom>
              <a:avLst/>
              <a:gdLst/>
              <a:ahLst/>
              <a:cxnLst/>
              <a:rect l="l" t="t" r="r" b="b"/>
              <a:pathLst>
                <a:path w="267" h="637" extrusionOk="0">
                  <a:moveTo>
                    <a:pt x="123" y="1"/>
                  </a:moveTo>
                  <a:cubicBezTo>
                    <a:pt x="62" y="1"/>
                    <a:pt x="0" y="145"/>
                    <a:pt x="0" y="309"/>
                  </a:cubicBezTo>
                  <a:cubicBezTo>
                    <a:pt x="0" y="493"/>
                    <a:pt x="62" y="637"/>
                    <a:pt x="123" y="637"/>
                  </a:cubicBezTo>
                  <a:cubicBezTo>
                    <a:pt x="205" y="637"/>
                    <a:pt x="267" y="493"/>
                    <a:pt x="267" y="309"/>
                  </a:cubicBezTo>
                  <a:cubicBezTo>
                    <a:pt x="267" y="145"/>
                    <a:pt x="205" y="1"/>
                    <a:pt x="12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2"/>
            <p:cNvSpPr/>
            <p:nvPr/>
          </p:nvSpPr>
          <p:spPr>
            <a:xfrm>
              <a:off x="3809475" y="1570625"/>
              <a:ext cx="16425" cy="9850"/>
            </a:xfrm>
            <a:custGeom>
              <a:avLst/>
              <a:gdLst/>
              <a:ahLst/>
              <a:cxnLst/>
              <a:rect l="l" t="t" r="r" b="b"/>
              <a:pathLst>
                <a:path w="657" h="394" extrusionOk="0">
                  <a:moveTo>
                    <a:pt x="539" y="0"/>
                  </a:moveTo>
                  <a:cubicBezTo>
                    <a:pt x="468" y="0"/>
                    <a:pt x="363" y="37"/>
                    <a:pt x="267" y="91"/>
                  </a:cubicBezTo>
                  <a:cubicBezTo>
                    <a:pt x="103" y="173"/>
                    <a:pt x="1" y="296"/>
                    <a:pt x="42" y="358"/>
                  </a:cubicBezTo>
                  <a:cubicBezTo>
                    <a:pt x="50" y="382"/>
                    <a:pt x="80" y="394"/>
                    <a:pt x="124" y="394"/>
                  </a:cubicBezTo>
                  <a:cubicBezTo>
                    <a:pt x="191" y="394"/>
                    <a:pt x="291" y="366"/>
                    <a:pt x="390" y="317"/>
                  </a:cubicBezTo>
                  <a:cubicBezTo>
                    <a:pt x="554" y="214"/>
                    <a:pt x="657" y="91"/>
                    <a:pt x="616" y="30"/>
                  </a:cubicBezTo>
                  <a:cubicBezTo>
                    <a:pt x="602" y="9"/>
                    <a:pt x="575" y="0"/>
                    <a:pt x="539"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2"/>
            <p:cNvSpPr/>
            <p:nvPr/>
          </p:nvSpPr>
          <p:spPr>
            <a:xfrm>
              <a:off x="3810000" y="1597300"/>
              <a:ext cx="15400" cy="11375"/>
            </a:xfrm>
            <a:custGeom>
              <a:avLst/>
              <a:gdLst/>
              <a:ahLst/>
              <a:cxnLst/>
              <a:rect l="l" t="t" r="r" b="b"/>
              <a:pathLst>
                <a:path w="616" h="455" extrusionOk="0">
                  <a:moveTo>
                    <a:pt x="110" y="1"/>
                  </a:moveTo>
                  <a:cubicBezTo>
                    <a:pt x="78" y="1"/>
                    <a:pt x="54" y="10"/>
                    <a:pt x="41" y="29"/>
                  </a:cubicBezTo>
                  <a:cubicBezTo>
                    <a:pt x="0" y="90"/>
                    <a:pt x="82" y="213"/>
                    <a:pt x="226" y="337"/>
                  </a:cubicBezTo>
                  <a:cubicBezTo>
                    <a:pt x="332" y="413"/>
                    <a:pt x="438" y="455"/>
                    <a:pt x="511" y="455"/>
                  </a:cubicBezTo>
                  <a:cubicBezTo>
                    <a:pt x="537" y="455"/>
                    <a:pt x="558" y="450"/>
                    <a:pt x="574" y="439"/>
                  </a:cubicBezTo>
                  <a:cubicBezTo>
                    <a:pt x="615" y="378"/>
                    <a:pt x="533" y="234"/>
                    <a:pt x="390" y="131"/>
                  </a:cubicBezTo>
                  <a:cubicBezTo>
                    <a:pt x="290" y="47"/>
                    <a:pt x="182" y="1"/>
                    <a:pt x="110"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2"/>
            <p:cNvSpPr/>
            <p:nvPr/>
          </p:nvSpPr>
          <p:spPr>
            <a:xfrm>
              <a:off x="3816150" y="1622100"/>
              <a:ext cx="6175" cy="16425"/>
            </a:xfrm>
            <a:custGeom>
              <a:avLst/>
              <a:gdLst/>
              <a:ahLst/>
              <a:cxnLst/>
              <a:rect l="l" t="t" r="r" b="b"/>
              <a:pathLst>
                <a:path w="247" h="657" extrusionOk="0">
                  <a:moveTo>
                    <a:pt x="123" y="1"/>
                  </a:moveTo>
                  <a:cubicBezTo>
                    <a:pt x="41" y="1"/>
                    <a:pt x="0" y="144"/>
                    <a:pt x="0" y="329"/>
                  </a:cubicBezTo>
                  <a:cubicBezTo>
                    <a:pt x="0" y="513"/>
                    <a:pt x="41" y="657"/>
                    <a:pt x="123" y="657"/>
                  </a:cubicBezTo>
                  <a:cubicBezTo>
                    <a:pt x="185" y="657"/>
                    <a:pt x="246" y="513"/>
                    <a:pt x="246" y="329"/>
                  </a:cubicBezTo>
                  <a:cubicBezTo>
                    <a:pt x="246" y="144"/>
                    <a:pt x="185" y="1"/>
                    <a:pt x="12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2"/>
            <p:cNvSpPr/>
            <p:nvPr/>
          </p:nvSpPr>
          <p:spPr>
            <a:xfrm>
              <a:off x="3826400" y="1643625"/>
              <a:ext cx="16425" cy="9650"/>
            </a:xfrm>
            <a:custGeom>
              <a:avLst/>
              <a:gdLst/>
              <a:ahLst/>
              <a:cxnLst/>
              <a:rect l="l" t="t" r="r" b="b"/>
              <a:pathLst>
                <a:path w="657" h="386" extrusionOk="0">
                  <a:moveTo>
                    <a:pt x="552" y="1"/>
                  </a:moveTo>
                  <a:cubicBezTo>
                    <a:pt x="485" y="1"/>
                    <a:pt x="376" y="28"/>
                    <a:pt x="267" y="83"/>
                  </a:cubicBezTo>
                  <a:cubicBezTo>
                    <a:pt x="103" y="165"/>
                    <a:pt x="0" y="288"/>
                    <a:pt x="41" y="349"/>
                  </a:cubicBezTo>
                  <a:cubicBezTo>
                    <a:pt x="57" y="374"/>
                    <a:pt x="93" y="385"/>
                    <a:pt x="138" y="385"/>
                  </a:cubicBezTo>
                  <a:cubicBezTo>
                    <a:pt x="208" y="385"/>
                    <a:pt x="303" y="358"/>
                    <a:pt x="390" y="308"/>
                  </a:cubicBezTo>
                  <a:cubicBezTo>
                    <a:pt x="554" y="206"/>
                    <a:pt x="656" y="83"/>
                    <a:pt x="615" y="21"/>
                  </a:cubicBezTo>
                  <a:cubicBezTo>
                    <a:pt x="608" y="8"/>
                    <a:pt x="586" y="1"/>
                    <a:pt x="55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2"/>
            <p:cNvSpPr/>
            <p:nvPr/>
          </p:nvSpPr>
          <p:spPr>
            <a:xfrm>
              <a:off x="3853550" y="1652975"/>
              <a:ext cx="15425" cy="11375"/>
            </a:xfrm>
            <a:custGeom>
              <a:avLst/>
              <a:gdLst/>
              <a:ahLst/>
              <a:cxnLst/>
              <a:rect l="l" t="t" r="r" b="b"/>
              <a:pathLst>
                <a:path w="617" h="455" extrusionOk="0">
                  <a:moveTo>
                    <a:pt x="113" y="1"/>
                  </a:moveTo>
                  <a:cubicBezTo>
                    <a:pt x="90" y="1"/>
                    <a:pt x="73" y="6"/>
                    <a:pt x="62" y="16"/>
                  </a:cubicBezTo>
                  <a:cubicBezTo>
                    <a:pt x="1" y="78"/>
                    <a:pt x="83" y="221"/>
                    <a:pt x="226" y="324"/>
                  </a:cubicBezTo>
                  <a:cubicBezTo>
                    <a:pt x="326" y="409"/>
                    <a:pt x="434" y="455"/>
                    <a:pt x="506" y="455"/>
                  </a:cubicBezTo>
                  <a:cubicBezTo>
                    <a:pt x="538" y="455"/>
                    <a:pt x="562" y="446"/>
                    <a:pt x="575" y="426"/>
                  </a:cubicBezTo>
                  <a:cubicBezTo>
                    <a:pt x="616" y="365"/>
                    <a:pt x="534" y="242"/>
                    <a:pt x="390" y="119"/>
                  </a:cubicBezTo>
                  <a:cubicBezTo>
                    <a:pt x="284" y="43"/>
                    <a:pt x="178" y="1"/>
                    <a:pt x="11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2"/>
            <p:cNvSpPr/>
            <p:nvPr/>
          </p:nvSpPr>
          <p:spPr>
            <a:xfrm>
              <a:off x="3883800" y="1643625"/>
              <a:ext cx="6700" cy="15925"/>
            </a:xfrm>
            <a:custGeom>
              <a:avLst/>
              <a:gdLst/>
              <a:ahLst/>
              <a:cxnLst/>
              <a:rect l="l" t="t" r="r" b="b"/>
              <a:pathLst>
                <a:path w="268" h="637" extrusionOk="0">
                  <a:moveTo>
                    <a:pt x="124" y="1"/>
                  </a:moveTo>
                  <a:cubicBezTo>
                    <a:pt x="62" y="1"/>
                    <a:pt x="1" y="144"/>
                    <a:pt x="1" y="329"/>
                  </a:cubicBezTo>
                  <a:cubicBezTo>
                    <a:pt x="1" y="493"/>
                    <a:pt x="62" y="636"/>
                    <a:pt x="124" y="636"/>
                  </a:cubicBezTo>
                  <a:cubicBezTo>
                    <a:pt x="206" y="636"/>
                    <a:pt x="267" y="493"/>
                    <a:pt x="267" y="329"/>
                  </a:cubicBezTo>
                  <a:cubicBezTo>
                    <a:pt x="267" y="144"/>
                    <a:pt x="206" y="1"/>
                    <a:pt x="124"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2"/>
            <p:cNvSpPr/>
            <p:nvPr/>
          </p:nvSpPr>
          <p:spPr>
            <a:xfrm>
              <a:off x="3901225" y="1635050"/>
              <a:ext cx="16425" cy="9975"/>
            </a:xfrm>
            <a:custGeom>
              <a:avLst/>
              <a:gdLst/>
              <a:ahLst/>
              <a:cxnLst/>
              <a:rect l="l" t="t" r="r" b="b"/>
              <a:pathLst>
                <a:path w="657" h="399" extrusionOk="0">
                  <a:moveTo>
                    <a:pt x="518" y="0"/>
                  </a:moveTo>
                  <a:cubicBezTo>
                    <a:pt x="446" y="0"/>
                    <a:pt x="346" y="28"/>
                    <a:pt x="247" y="77"/>
                  </a:cubicBezTo>
                  <a:cubicBezTo>
                    <a:pt x="103" y="180"/>
                    <a:pt x="1" y="303"/>
                    <a:pt x="21" y="364"/>
                  </a:cubicBezTo>
                  <a:cubicBezTo>
                    <a:pt x="37" y="387"/>
                    <a:pt x="69" y="399"/>
                    <a:pt x="113" y="399"/>
                  </a:cubicBezTo>
                  <a:cubicBezTo>
                    <a:pt x="185" y="399"/>
                    <a:pt x="288" y="367"/>
                    <a:pt x="390" y="303"/>
                  </a:cubicBezTo>
                  <a:cubicBezTo>
                    <a:pt x="554" y="221"/>
                    <a:pt x="657" y="98"/>
                    <a:pt x="616" y="36"/>
                  </a:cubicBezTo>
                  <a:cubicBezTo>
                    <a:pt x="600" y="12"/>
                    <a:pt x="564" y="0"/>
                    <a:pt x="518"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2"/>
            <p:cNvSpPr/>
            <p:nvPr/>
          </p:nvSpPr>
          <p:spPr>
            <a:xfrm>
              <a:off x="3920200" y="1616575"/>
              <a:ext cx="15400" cy="11300"/>
            </a:xfrm>
            <a:custGeom>
              <a:avLst/>
              <a:gdLst/>
              <a:ahLst/>
              <a:cxnLst/>
              <a:rect l="l" t="t" r="r" b="b"/>
              <a:pathLst>
                <a:path w="616" h="452" extrusionOk="0">
                  <a:moveTo>
                    <a:pt x="95" y="1"/>
                  </a:moveTo>
                  <a:cubicBezTo>
                    <a:pt x="71" y="1"/>
                    <a:pt x="52" y="6"/>
                    <a:pt x="41" y="17"/>
                  </a:cubicBezTo>
                  <a:cubicBezTo>
                    <a:pt x="0" y="78"/>
                    <a:pt x="82" y="222"/>
                    <a:pt x="226" y="324"/>
                  </a:cubicBezTo>
                  <a:cubicBezTo>
                    <a:pt x="330" y="398"/>
                    <a:pt x="445" y="451"/>
                    <a:pt x="516" y="451"/>
                  </a:cubicBezTo>
                  <a:cubicBezTo>
                    <a:pt x="543" y="451"/>
                    <a:pt x="563" y="444"/>
                    <a:pt x="575" y="427"/>
                  </a:cubicBezTo>
                  <a:cubicBezTo>
                    <a:pt x="616" y="365"/>
                    <a:pt x="534" y="242"/>
                    <a:pt x="390" y="119"/>
                  </a:cubicBezTo>
                  <a:cubicBezTo>
                    <a:pt x="284" y="43"/>
                    <a:pt x="166" y="1"/>
                    <a:pt x="9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2"/>
            <p:cNvSpPr/>
            <p:nvPr/>
          </p:nvSpPr>
          <p:spPr>
            <a:xfrm>
              <a:off x="3933025" y="1592375"/>
              <a:ext cx="6675" cy="16425"/>
            </a:xfrm>
            <a:custGeom>
              <a:avLst/>
              <a:gdLst/>
              <a:ahLst/>
              <a:cxnLst/>
              <a:rect l="l" t="t" r="r" b="b"/>
              <a:pathLst>
                <a:path w="267" h="657" extrusionOk="0">
                  <a:moveTo>
                    <a:pt x="123" y="0"/>
                  </a:moveTo>
                  <a:cubicBezTo>
                    <a:pt x="62" y="0"/>
                    <a:pt x="0" y="164"/>
                    <a:pt x="0" y="328"/>
                  </a:cubicBezTo>
                  <a:cubicBezTo>
                    <a:pt x="0" y="513"/>
                    <a:pt x="62" y="657"/>
                    <a:pt x="123" y="657"/>
                  </a:cubicBezTo>
                  <a:cubicBezTo>
                    <a:pt x="205" y="657"/>
                    <a:pt x="267" y="513"/>
                    <a:pt x="267" y="328"/>
                  </a:cubicBezTo>
                  <a:cubicBezTo>
                    <a:pt x="267" y="164"/>
                    <a:pt x="205" y="0"/>
                    <a:pt x="123"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2"/>
            <p:cNvSpPr/>
            <p:nvPr/>
          </p:nvSpPr>
          <p:spPr>
            <a:xfrm>
              <a:off x="3923275" y="1571125"/>
              <a:ext cx="16425" cy="9875"/>
            </a:xfrm>
            <a:custGeom>
              <a:avLst/>
              <a:gdLst/>
              <a:ahLst/>
              <a:cxnLst/>
              <a:rect l="l" t="t" r="r" b="b"/>
              <a:pathLst>
                <a:path w="657" h="395" extrusionOk="0">
                  <a:moveTo>
                    <a:pt x="538" y="1"/>
                  </a:moveTo>
                  <a:cubicBezTo>
                    <a:pt x="465" y="1"/>
                    <a:pt x="356" y="37"/>
                    <a:pt x="247" y="92"/>
                  </a:cubicBezTo>
                  <a:cubicBezTo>
                    <a:pt x="103" y="174"/>
                    <a:pt x="0" y="297"/>
                    <a:pt x="21" y="358"/>
                  </a:cubicBezTo>
                  <a:cubicBezTo>
                    <a:pt x="37" y="383"/>
                    <a:pt x="72" y="394"/>
                    <a:pt x="119" y="394"/>
                  </a:cubicBezTo>
                  <a:cubicBezTo>
                    <a:pt x="191" y="394"/>
                    <a:pt x="291" y="367"/>
                    <a:pt x="390" y="317"/>
                  </a:cubicBezTo>
                  <a:cubicBezTo>
                    <a:pt x="554" y="215"/>
                    <a:pt x="657" y="92"/>
                    <a:pt x="616" y="30"/>
                  </a:cubicBezTo>
                  <a:cubicBezTo>
                    <a:pt x="602" y="10"/>
                    <a:pt x="575" y="1"/>
                    <a:pt x="538"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2"/>
            <p:cNvSpPr/>
            <p:nvPr/>
          </p:nvSpPr>
          <p:spPr>
            <a:xfrm>
              <a:off x="3910450" y="1549950"/>
              <a:ext cx="15400" cy="11275"/>
            </a:xfrm>
            <a:custGeom>
              <a:avLst/>
              <a:gdLst/>
              <a:ahLst/>
              <a:cxnLst/>
              <a:rect l="l" t="t" r="r" b="b"/>
              <a:pathLst>
                <a:path w="616" h="451" extrusionOk="0">
                  <a:moveTo>
                    <a:pt x="93" y="0"/>
                  </a:moveTo>
                  <a:cubicBezTo>
                    <a:pt x="70" y="0"/>
                    <a:pt x="52" y="5"/>
                    <a:pt x="42" y="16"/>
                  </a:cubicBezTo>
                  <a:cubicBezTo>
                    <a:pt x="1" y="78"/>
                    <a:pt x="62" y="201"/>
                    <a:pt x="226" y="324"/>
                  </a:cubicBezTo>
                  <a:cubicBezTo>
                    <a:pt x="330" y="398"/>
                    <a:pt x="434" y="451"/>
                    <a:pt x="499" y="451"/>
                  </a:cubicBezTo>
                  <a:cubicBezTo>
                    <a:pt x="524" y="451"/>
                    <a:pt x="543" y="443"/>
                    <a:pt x="554" y="426"/>
                  </a:cubicBezTo>
                  <a:cubicBezTo>
                    <a:pt x="616" y="365"/>
                    <a:pt x="534" y="242"/>
                    <a:pt x="390" y="119"/>
                  </a:cubicBezTo>
                  <a:cubicBezTo>
                    <a:pt x="269" y="43"/>
                    <a:pt x="158" y="0"/>
                    <a:pt x="93"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2"/>
            <p:cNvSpPr/>
            <p:nvPr/>
          </p:nvSpPr>
          <p:spPr>
            <a:xfrm>
              <a:off x="3885850" y="1532400"/>
              <a:ext cx="6700" cy="16425"/>
            </a:xfrm>
            <a:custGeom>
              <a:avLst/>
              <a:gdLst/>
              <a:ahLst/>
              <a:cxnLst/>
              <a:rect l="l" t="t" r="r" b="b"/>
              <a:pathLst>
                <a:path w="268" h="657" extrusionOk="0">
                  <a:moveTo>
                    <a:pt x="124" y="0"/>
                  </a:moveTo>
                  <a:cubicBezTo>
                    <a:pt x="62" y="0"/>
                    <a:pt x="1" y="144"/>
                    <a:pt x="1" y="328"/>
                  </a:cubicBezTo>
                  <a:cubicBezTo>
                    <a:pt x="1" y="513"/>
                    <a:pt x="62" y="657"/>
                    <a:pt x="124" y="657"/>
                  </a:cubicBezTo>
                  <a:cubicBezTo>
                    <a:pt x="206" y="657"/>
                    <a:pt x="267" y="513"/>
                    <a:pt x="267" y="328"/>
                  </a:cubicBezTo>
                  <a:cubicBezTo>
                    <a:pt x="267" y="144"/>
                    <a:pt x="206" y="0"/>
                    <a:pt x="124"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2"/>
            <p:cNvSpPr/>
            <p:nvPr/>
          </p:nvSpPr>
          <p:spPr>
            <a:xfrm>
              <a:off x="3853050" y="1534600"/>
              <a:ext cx="16425" cy="9975"/>
            </a:xfrm>
            <a:custGeom>
              <a:avLst/>
              <a:gdLst/>
              <a:ahLst/>
              <a:cxnLst/>
              <a:rect l="l" t="t" r="r" b="b"/>
              <a:pathLst>
                <a:path w="657" h="399" extrusionOk="0">
                  <a:moveTo>
                    <a:pt x="544" y="1"/>
                  </a:moveTo>
                  <a:cubicBezTo>
                    <a:pt x="472" y="1"/>
                    <a:pt x="369" y="33"/>
                    <a:pt x="267" y="97"/>
                  </a:cubicBezTo>
                  <a:cubicBezTo>
                    <a:pt x="103" y="179"/>
                    <a:pt x="0" y="302"/>
                    <a:pt x="41" y="363"/>
                  </a:cubicBezTo>
                  <a:cubicBezTo>
                    <a:pt x="57" y="387"/>
                    <a:pt x="89" y="398"/>
                    <a:pt x="133" y="398"/>
                  </a:cubicBezTo>
                  <a:cubicBezTo>
                    <a:pt x="205" y="398"/>
                    <a:pt x="308" y="366"/>
                    <a:pt x="410" y="302"/>
                  </a:cubicBezTo>
                  <a:cubicBezTo>
                    <a:pt x="554" y="220"/>
                    <a:pt x="657" y="97"/>
                    <a:pt x="636" y="35"/>
                  </a:cubicBezTo>
                  <a:cubicBezTo>
                    <a:pt x="621" y="12"/>
                    <a:pt x="588" y="1"/>
                    <a:pt x="544"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2"/>
            <p:cNvSpPr/>
            <p:nvPr/>
          </p:nvSpPr>
          <p:spPr>
            <a:xfrm>
              <a:off x="3619800" y="1588425"/>
              <a:ext cx="142025" cy="142525"/>
            </a:xfrm>
            <a:custGeom>
              <a:avLst/>
              <a:gdLst/>
              <a:ahLst/>
              <a:cxnLst/>
              <a:rect l="l" t="t" r="r" b="b"/>
              <a:pathLst>
                <a:path w="5681" h="5701" extrusionOk="0">
                  <a:moveTo>
                    <a:pt x="1833" y="0"/>
                  </a:moveTo>
                  <a:cubicBezTo>
                    <a:pt x="1008" y="0"/>
                    <a:pt x="365" y="315"/>
                    <a:pt x="226" y="938"/>
                  </a:cubicBezTo>
                  <a:cubicBezTo>
                    <a:pt x="1" y="1860"/>
                    <a:pt x="883" y="2393"/>
                    <a:pt x="1826" y="2537"/>
                  </a:cubicBezTo>
                  <a:cubicBezTo>
                    <a:pt x="2748" y="2660"/>
                    <a:pt x="3015" y="3337"/>
                    <a:pt x="3097" y="4075"/>
                  </a:cubicBezTo>
                  <a:cubicBezTo>
                    <a:pt x="3167" y="4691"/>
                    <a:pt x="3374" y="5701"/>
                    <a:pt x="4210" y="5701"/>
                  </a:cubicBezTo>
                  <a:cubicBezTo>
                    <a:pt x="4348" y="5701"/>
                    <a:pt x="4502" y="5673"/>
                    <a:pt x="4676" y="5613"/>
                  </a:cubicBezTo>
                  <a:cubicBezTo>
                    <a:pt x="5065" y="5490"/>
                    <a:pt x="5681" y="4813"/>
                    <a:pt x="5558" y="3255"/>
                  </a:cubicBezTo>
                  <a:cubicBezTo>
                    <a:pt x="5455" y="1676"/>
                    <a:pt x="4471" y="671"/>
                    <a:pt x="3118" y="220"/>
                  </a:cubicBezTo>
                  <a:cubicBezTo>
                    <a:pt x="2671" y="73"/>
                    <a:pt x="2231" y="0"/>
                    <a:pt x="183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2"/>
            <p:cNvSpPr/>
            <p:nvPr/>
          </p:nvSpPr>
          <p:spPr>
            <a:xfrm>
              <a:off x="3639800" y="1600925"/>
              <a:ext cx="108700" cy="108975"/>
            </a:xfrm>
            <a:custGeom>
              <a:avLst/>
              <a:gdLst/>
              <a:ahLst/>
              <a:cxnLst/>
              <a:rect l="l" t="t" r="r" b="b"/>
              <a:pathLst>
                <a:path w="4348" h="4359" extrusionOk="0">
                  <a:moveTo>
                    <a:pt x="1399" y="0"/>
                  </a:moveTo>
                  <a:cubicBezTo>
                    <a:pt x="775" y="0"/>
                    <a:pt x="289" y="242"/>
                    <a:pt x="165" y="725"/>
                  </a:cubicBezTo>
                  <a:cubicBezTo>
                    <a:pt x="1" y="1422"/>
                    <a:pt x="677" y="1832"/>
                    <a:pt x="1395" y="1934"/>
                  </a:cubicBezTo>
                  <a:cubicBezTo>
                    <a:pt x="2112" y="2037"/>
                    <a:pt x="2318" y="2550"/>
                    <a:pt x="2379" y="3103"/>
                  </a:cubicBezTo>
                  <a:cubicBezTo>
                    <a:pt x="2432" y="3579"/>
                    <a:pt x="2591" y="4359"/>
                    <a:pt x="3222" y="4359"/>
                  </a:cubicBezTo>
                  <a:cubicBezTo>
                    <a:pt x="3324" y="4359"/>
                    <a:pt x="3439" y="4338"/>
                    <a:pt x="3568" y="4292"/>
                  </a:cubicBezTo>
                  <a:cubicBezTo>
                    <a:pt x="3876" y="4190"/>
                    <a:pt x="4347" y="3677"/>
                    <a:pt x="4265" y="2488"/>
                  </a:cubicBezTo>
                  <a:cubicBezTo>
                    <a:pt x="4183" y="1278"/>
                    <a:pt x="3425" y="520"/>
                    <a:pt x="2379" y="171"/>
                  </a:cubicBezTo>
                  <a:cubicBezTo>
                    <a:pt x="2037" y="57"/>
                    <a:pt x="1702" y="0"/>
                    <a:pt x="139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2"/>
            <p:cNvSpPr/>
            <p:nvPr/>
          </p:nvSpPr>
          <p:spPr>
            <a:xfrm>
              <a:off x="3757200" y="1910900"/>
              <a:ext cx="177900" cy="98125"/>
            </a:xfrm>
            <a:custGeom>
              <a:avLst/>
              <a:gdLst/>
              <a:ahLst/>
              <a:cxnLst/>
              <a:rect l="l" t="t" r="r" b="b"/>
              <a:pathLst>
                <a:path w="7116" h="3925" extrusionOk="0">
                  <a:moveTo>
                    <a:pt x="1076" y="1"/>
                  </a:moveTo>
                  <a:cubicBezTo>
                    <a:pt x="769" y="1"/>
                    <a:pt x="469" y="156"/>
                    <a:pt x="226" y="587"/>
                  </a:cubicBezTo>
                  <a:cubicBezTo>
                    <a:pt x="21" y="956"/>
                    <a:pt x="0" y="1858"/>
                    <a:pt x="1128" y="2945"/>
                  </a:cubicBezTo>
                  <a:cubicBezTo>
                    <a:pt x="1818" y="3623"/>
                    <a:pt x="2616" y="3924"/>
                    <a:pt x="3432" y="3924"/>
                  </a:cubicBezTo>
                  <a:cubicBezTo>
                    <a:pt x="3949" y="3924"/>
                    <a:pt x="4474" y="3803"/>
                    <a:pt x="4983" y="3581"/>
                  </a:cubicBezTo>
                  <a:cubicBezTo>
                    <a:pt x="6295" y="3007"/>
                    <a:pt x="7115" y="1961"/>
                    <a:pt x="6664" y="1120"/>
                  </a:cubicBezTo>
                  <a:cubicBezTo>
                    <a:pt x="6445" y="713"/>
                    <a:pt x="6091" y="551"/>
                    <a:pt x="5696" y="551"/>
                  </a:cubicBezTo>
                  <a:cubicBezTo>
                    <a:pt x="5276" y="551"/>
                    <a:pt x="4810" y="733"/>
                    <a:pt x="4409" y="997"/>
                  </a:cubicBezTo>
                  <a:cubicBezTo>
                    <a:pt x="4130" y="1181"/>
                    <a:pt x="3866" y="1257"/>
                    <a:pt x="3618" y="1257"/>
                  </a:cubicBezTo>
                  <a:cubicBezTo>
                    <a:pt x="3173" y="1257"/>
                    <a:pt x="2775" y="1013"/>
                    <a:pt x="2420" y="710"/>
                  </a:cubicBezTo>
                  <a:cubicBezTo>
                    <a:pt x="2090" y="406"/>
                    <a:pt x="1573" y="1"/>
                    <a:pt x="107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2"/>
            <p:cNvSpPr/>
            <p:nvPr/>
          </p:nvSpPr>
          <p:spPr>
            <a:xfrm>
              <a:off x="3777700" y="1924950"/>
              <a:ext cx="135850" cy="74850"/>
            </a:xfrm>
            <a:custGeom>
              <a:avLst/>
              <a:gdLst/>
              <a:ahLst/>
              <a:cxnLst/>
              <a:rect l="l" t="t" r="r" b="b"/>
              <a:pathLst>
                <a:path w="5434" h="2994" extrusionOk="0">
                  <a:moveTo>
                    <a:pt x="813" y="1"/>
                  </a:moveTo>
                  <a:cubicBezTo>
                    <a:pt x="579" y="1"/>
                    <a:pt x="351" y="116"/>
                    <a:pt x="164" y="435"/>
                  </a:cubicBezTo>
                  <a:cubicBezTo>
                    <a:pt x="21" y="722"/>
                    <a:pt x="0" y="1419"/>
                    <a:pt x="861" y="2260"/>
                  </a:cubicBezTo>
                  <a:cubicBezTo>
                    <a:pt x="1385" y="2771"/>
                    <a:pt x="1991" y="2994"/>
                    <a:pt x="2612" y="2994"/>
                  </a:cubicBezTo>
                  <a:cubicBezTo>
                    <a:pt x="3013" y="2994"/>
                    <a:pt x="3420" y="2901"/>
                    <a:pt x="3814" y="2732"/>
                  </a:cubicBezTo>
                  <a:cubicBezTo>
                    <a:pt x="4819" y="2301"/>
                    <a:pt x="5434" y="1501"/>
                    <a:pt x="5085" y="845"/>
                  </a:cubicBezTo>
                  <a:cubicBezTo>
                    <a:pt x="4926" y="537"/>
                    <a:pt x="4656" y="412"/>
                    <a:pt x="4352" y="412"/>
                  </a:cubicBezTo>
                  <a:cubicBezTo>
                    <a:pt x="4029" y="412"/>
                    <a:pt x="3669" y="552"/>
                    <a:pt x="3363" y="763"/>
                  </a:cubicBezTo>
                  <a:cubicBezTo>
                    <a:pt x="3150" y="903"/>
                    <a:pt x="2950" y="961"/>
                    <a:pt x="2762" y="961"/>
                  </a:cubicBezTo>
                  <a:cubicBezTo>
                    <a:pt x="2424" y="961"/>
                    <a:pt x="2122" y="775"/>
                    <a:pt x="1846" y="538"/>
                  </a:cubicBezTo>
                  <a:cubicBezTo>
                    <a:pt x="1591" y="309"/>
                    <a:pt x="1195" y="1"/>
                    <a:pt x="81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2313;p62"/>
          <p:cNvGrpSpPr/>
          <p:nvPr/>
        </p:nvGrpSpPr>
        <p:grpSpPr>
          <a:xfrm rot="-4500156">
            <a:off x="6453802" y="3863969"/>
            <a:ext cx="1055779" cy="1040080"/>
            <a:chOff x="4282100" y="1437975"/>
            <a:chExt cx="539300" cy="531300"/>
          </a:xfrm>
        </p:grpSpPr>
        <p:sp>
          <p:nvSpPr>
            <p:cNvPr id="2314" name="Google Shape;2314;p62"/>
            <p:cNvSpPr/>
            <p:nvPr/>
          </p:nvSpPr>
          <p:spPr>
            <a:xfrm>
              <a:off x="4282100" y="1437975"/>
              <a:ext cx="539300" cy="531300"/>
            </a:xfrm>
            <a:custGeom>
              <a:avLst/>
              <a:gdLst/>
              <a:ahLst/>
              <a:cxnLst/>
              <a:rect l="l" t="t" r="r" b="b"/>
              <a:pathLst>
                <a:path w="21572" h="21252" extrusionOk="0">
                  <a:moveTo>
                    <a:pt x="10781" y="0"/>
                  </a:moveTo>
                  <a:cubicBezTo>
                    <a:pt x="10681" y="0"/>
                    <a:pt x="10580" y="2"/>
                    <a:pt x="10478" y="5"/>
                  </a:cubicBezTo>
                  <a:cubicBezTo>
                    <a:pt x="4614" y="169"/>
                    <a:pt x="1" y="5069"/>
                    <a:pt x="165" y="10933"/>
                  </a:cubicBezTo>
                  <a:cubicBezTo>
                    <a:pt x="326" y="16696"/>
                    <a:pt x="5061" y="21251"/>
                    <a:pt x="10790" y="21251"/>
                  </a:cubicBezTo>
                  <a:cubicBezTo>
                    <a:pt x="10891" y="21251"/>
                    <a:pt x="10992" y="21250"/>
                    <a:pt x="11094" y="21247"/>
                  </a:cubicBezTo>
                  <a:cubicBezTo>
                    <a:pt x="16958" y="21083"/>
                    <a:pt x="21571" y="16182"/>
                    <a:pt x="21407" y="10318"/>
                  </a:cubicBezTo>
                  <a:cubicBezTo>
                    <a:pt x="21246" y="4555"/>
                    <a:pt x="16511" y="0"/>
                    <a:pt x="10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2"/>
            <p:cNvSpPr/>
            <p:nvPr/>
          </p:nvSpPr>
          <p:spPr>
            <a:xfrm>
              <a:off x="4356950" y="1594425"/>
              <a:ext cx="172250" cy="172775"/>
            </a:xfrm>
            <a:custGeom>
              <a:avLst/>
              <a:gdLst/>
              <a:ahLst/>
              <a:cxnLst/>
              <a:rect l="l" t="t" r="r" b="b"/>
              <a:pathLst>
                <a:path w="6890" h="6911" extrusionOk="0">
                  <a:moveTo>
                    <a:pt x="3445" y="0"/>
                  </a:moveTo>
                  <a:cubicBezTo>
                    <a:pt x="3240" y="0"/>
                    <a:pt x="3096" y="123"/>
                    <a:pt x="3096" y="267"/>
                  </a:cubicBezTo>
                  <a:cubicBezTo>
                    <a:pt x="3096" y="369"/>
                    <a:pt x="3199" y="472"/>
                    <a:pt x="3342" y="493"/>
                  </a:cubicBezTo>
                  <a:cubicBezTo>
                    <a:pt x="3342" y="739"/>
                    <a:pt x="3342" y="985"/>
                    <a:pt x="3342" y="1231"/>
                  </a:cubicBezTo>
                  <a:cubicBezTo>
                    <a:pt x="3117" y="1231"/>
                    <a:pt x="2891" y="1292"/>
                    <a:pt x="2686" y="1374"/>
                  </a:cubicBezTo>
                  <a:cubicBezTo>
                    <a:pt x="2666" y="1333"/>
                    <a:pt x="2645" y="1292"/>
                    <a:pt x="2625" y="1231"/>
                  </a:cubicBezTo>
                  <a:cubicBezTo>
                    <a:pt x="2522" y="1005"/>
                    <a:pt x="2440" y="759"/>
                    <a:pt x="2338" y="534"/>
                  </a:cubicBezTo>
                  <a:cubicBezTo>
                    <a:pt x="2316" y="490"/>
                    <a:pt x="2281" y="472"/>
                    <a:pt x="2247" y="472"/>
                  </a:cubicBezTo>
                  <a:cubicBezTo>
                    <a:pt x="2185" y="472"/>
                    <a:pt x="2127" y="529"/>
                    <a:pt x="2153" y="595"/>
                  </a:cubicBezTo>
                  <a:cubicBezTo>
                    <a:pt x="2276" y="882"/>
                    <a:pt x="2399" y="1169"/>
                    <a:pt x="2522" y="1456"/>
                  </a:cubicBezTo>
                  <a:cubicBezTo>
                    <a:pt x="2317" y="1559"/>
                    <a:pt x="2153" y="1702"/>
                    <a:pt x="1989" y="1866"/>
                  </a:cubicBezTo>
                  <a:cubicBezTo>
                    <a:pt x="1948" y="1805"/>
                    <a:pt x="1907" y="1764"/>
                    <a:pt x="1846" y="1723"/>
                  </a:cubicBezTo>
                  <a:lnTo>
                    <a:pt x="1415" y="1292"/>
                  </a:lnTo>
                  <a:cubicBezTo>
                    <a:pt x="1497" y="1169"/>
                    <a:pt x="1518" y="1026"/>
                    <a:pt x="1436" y="944"/>
                  </a:cubicBezTo>
                  <a:cubicBezTo>
                    <a:pt x="1396" y="904"/>
                    <a:pt x="1343" y="886"/>
                    <a:pt x="1286" y="886"/>
                  </a:cubicBezTo>
                  <a:cubicBezTo>
                    <a:pt x="1195" y="886"/>
                    <a:pt x="1093" y="930"/>
                    <a:pt x="1005" y="1005"/>
                  </a:cubicBezTo>
                  <a:cubicBezTo>
                    <a:pt x="861" y="1149"/>
                    <a:pt x="820" y="1354"/>
                    <a:pt x="923" y="1456"/>
                  </a:cubicBezTo>
                  <a:cubicBezTo>
                    <a:pt x="959" y="1492"/>
                    <a:pt x="1011" y="1508"/>
                    <a:pt x="1068" y="1508"/>
                  </a:cubicBezTo>
                  <a:cubicBezTo>
                    <a:pt x="1141" y="1508"/>
                    <a:pt x="1223" y="1482"/>
                    <a:pt x="1292" y="1436"/>
                  </a:cubicBezTo>
                  <a:lnTo>
                    <a:pt x="1866" y="2010"/>
                  </a:lnTo>
                  <a:cubicBezTo>
                    <a:pt x="1743" y="2174"/>
                    <a:pt x="1620" y="2358"/>
                    <a:pt x="1538" y="2563"/>
                  </a:cubicBezTo>
                  <a:lnTo>
                    <a:pt x="1313" y="2461"/>
                  </a:lnTo>
                  <a:cubicBezTo>
                    <a:pt x="1066" y="2358"/>
                    <a:pt x="841" y="2256"/>
                    <a:pt x="595" y="2174"/>
                  </a:cubicBezTo>
                  <a:cubicBezTo>
                    <a:pt x="580" y="2165"/>
                    <a:pt x="566" y="2161"/>
                    <a:pt x="553" y="2161"/>
                  </a:cubicBezTo>
                  <a:cubicBezTo>
                    <a:pt x="473" y="2161"/>
                    <a:pt x="428" y="2303"/>
                    <a:pt x="533" y="2338"/>
                  </a:cubicBezTo>
                  <a:cubicBezTo>
                    <a:pt x="841" y="2481"/>
                    <a:pt x="1169" y="2604"/>
                    <a:pt x="1477" y="2727"/>
                  </a:cubicBezTo>
                  <a:cubicBezTo>
                    <a:pt x="1415" y="2933"/>
                    <a:pt x="1374" y="3138"/>
                    <a:pt x="1374" y="3343"/>
                  </a:cubicBezTo>
                  <a:lnTo>
                    <a:pt x="492" y="3343"/>
                  </a:lnTo>
                  <a:cubicBezTo>
                    <a:pt x="451" y="3199"/>
                    <a:pt x="369" y="3097"/>
                    <a:pt x="246" y="3097"/>
                  </a:cubicBezTo>
                  <a:cubicBezTo>
                    <a:pt x="103" y="3097"/>
                    <a:pt x="0" y="3261"/>
                    <a:pt x="0" y="3466"/>
                  </a:cubicBezTo>
                  <a:cubicBezTo>
                    <a:pt x="0" y="3650"/>
                    <a:pt x="103" y="3814"/>
                    <a:pt x="246" y="3814"/>
                  </a:cubicBezTo>
                  <a:cubicBezTo>
                    <a:pt x="369" y="3814"/>
                    <a:pt x="472" y="3691"/>
                    <a:pt x="492" y="3548"/>
                  </a:cubicBezTo>
                  <a:lnTo>
                    <a:pt x="1395" y="3548"/>
                  </a:lnTo>
                  <a:cubicBezTo>
                    <a:pt x="1395" y="3753"/>
                    <a:pt x="1456" y="3958"/>
                    <a:pt x="1518" y="4142"/>
                  </a:cubicBezTo>
                  <a:cubicBezTo>
                    <a:pt x="1436" y="4183"/>
                    <a:pt x="1333" y="4224"/>
                    <a:pt x="1231" y="4265"/>
                  </a:cubicBezTo>
                  <a:cubicBezTo>
                    <a:pt x="1005" y="4347"/>
                    <a:pt x="759" y="4450"/>
                    <a:pt x="533" y="4552"/>
                  </a:cubicBezTo>
                  <a:cubicBezTo>
                    <a:pt x="423" y="4589"/>
                    <a:pt x="478" y="4743"/>
                    <a:pt x="565" y="4743"/>
                  </a:cubicBezTo>
                  <a:cubicBezTo>
                    <a:pt x="575" y="4743"/>
                    <a:pt x="585" y="4741"/>
                    <a:pt x="595" y="4737"/>
                  </a:cubicBezTo>
                  <a:cubicBezTo>
                    <a:pt x="943" y="4593"/>
                    <a:pt x="1272" y="4450"/>
                    <a:pt x="1600" y="4306"/>
                  </a:cubicBezTo>
                  <a:cubicBezTo>
                    <a:pt x="1702" y="4491"/>
                    <a:pt x="1825" y="4655"/>
                    <a:pt x="1969" y="4798"/>
                  </a:cubicBezTo>
                  <a:cubicBezTo>
                    <a:pt x="1887" y="4880"/>
                    <a:pt x="1805" y="4962"/>
                    <a:pt x="1723" y="5044"/>
                  </a:cubicBezTo>
                  <a:cubicBezTo>
                    <a:pt x="1579" y="5188"/>
                    <a:pt x="1436" y="5332"/>
                    <a:pt x="1272" y="5475"/>
                  </a:cubicBezTo>
                  <a:cubicBezTo>
                    <a:pt x="1210" y="5434"/>
                    <a:pt x="1143" y="5414"/>
                    <a:pt x="1082" y="5414"/>
                  </a:cubicBezTo>
                  <a:cubicBezTo>
                    <a:pt x="1020" y="5414"/>
                    <a:pt x="964" y="5434"/>
                    <a:pt x="923" y="5475"/>
                  </a:cubicBezTo>
                  <a:cubicBezTo>
                    <a:pt x="841" y="5578"/>
                    <a:pt x="861" y="5762"/>
                    <a:pt x="1005" y="5906"/>
                  </a:cubicBezTo>
                  <a:cubicBezTo>
                    <a:pt x="1093" y="5981"/>
                    <a:pt x="1195" y="6025"/>
                    <a:pt x="1286" y="6025"/>
                  </a:cubicBezTo>
                  <a:cubicBezTo>
                    <a:pt x="1343" y="6025"/>
                    <a:pt x="1396" y="6007"/>
                    <a:pt x="1436" y="5967"/>
                  </a:cubicBezTo>
                  <a:cubicBezTo>
                    <a:pt x="1518" y="5885"/>
                    <a:pt x="1497" y="5742"/>
                    <a:pt x="1415" y="5598"/>
                  </a:cubicBezTo>
                  <a:cubicBezTo>
                    <a:pt x="1641" y="5373"/>
                    <a:pt x="1887" y="5147"/>
                    <a:pt x="2112" y="4921"/>
                  </a:cubicBezTo>
                  <a:cubicBezTo>
                    <a:pt x="2256" y="5044"/>
                    <a:pt x="2420" y="5147"/>
                    <a:pt x="2604" y="5209"/>
                  </a:cubicBezTo>
                  <a:cubicBezTo>
                    <a:pt x="2563" y="5332"/>
                    <a:pt x="2502" y="5455"/>
                    <a:pt x="2461" y="5578"/>
                  </a:cubicBezTo>
                  <a:cubicBezTo>
                    <a:pt x="2358" y="5824"/>
                    <a:pt x="2256" y="6049"/>
                    <a:pt x="2174" y="6295"/>
                  </a:cubicBezTo>
                  <a:cubicBezTo>
                    <a:pt x="2134" y="6361"/>
                    <a:pt x="2196" y="6419"/>
                    <a:pt x="2257" y="6419"/>
                  </a:cubicBezTo>
                  <a:cubicBezTo>
                    <a:pt x="2290" y="6419"/>
                    <a:pt x="2323" y="6401"/>
                    <a:pt x="2338" y="6357"/>
                  </a:cubicBezTo>
                  <a:cubicBezTo>
                    <a:pt x="2502" y="6008"/>
                    <a:pt x="2645" y="5639"/>
                    <a:pt x="2789" y="5291"/>
                  </a:cubicBezTo>
                  <a:cubicBezTo>
                    <a:pt x="2973" y="5332"/>
                    <a:pt x="3158" y="5373"/>
                    <a:pt x="3342" y="5373"/>
                  </a:cubicBezTo>
                  <a:cubicBezTo>
                    <a:pt x="3342" y="5516"/>
                    <a:pt x="3342" y="5660"/>
                    <a:pt x="3342" y="5783"/>
                  </a:cubicBezTo>
                  <a:cubicBezTo>
                    <a:pt x="3342" y="6008"/>
                    <a:pt x="3342" y="6213"/>
                    <a:pt x="3342" y="6418"/>
                  </a:cubicBezTo>
                  <a:cubicBezTo>
                    <a:pt x="3199" y="6439"/>
                    <a:pt x="3096" y="6541"/>
                    <a:pt x="3096" y="6664"/>
                  </a:cubicBezTo>
                  <a:cubicBezTo>
                    <a:pt x="3096" y="6787"/>
                    <a:pt x="3260" y="6910"/>
                    <a:pt x="3445" y="6910"/>
                  </a:cubicBezTo>
                  <a:cubicBezTo>
                    <a:pt x="3650" y="6910"/>
                    <a:pt x="3794" y="6787"/>
                    <a:pt x="3794" y="6644"/>
                  </a:cubicBezTo>
                  <a:cubicBezTo>
                    <a:pt x="3794" y="6541"/>
                    <a:pt x="3691" y="6439"/>
                    <a:pt x="3548" y="6418"/>
                  </a:cubicBezTo>
                  <a:lnTo>
                    <a:pt x="3548" y="5352"/>
                  </a:lnTo>
                  <a:cubicBezTo>
                    <a:pt x="3732" y="5332"/>
                    <a:pt x="3917" y="5291"/>
                    <a:pt x="4081" y="5229"/>
                  </a:cubicBezTo>
                  <a:cubicBezTo>
                    <a:pt x="4142" y="5373"/>
                    <a:pt x="4204" y="5516"/>
                    <a:pt x="4265" y="5639"/>
                  </a:cubicBezTo>
                  <a:cubicBezTo>
                    <a:pt x="4368" y="5885"/>
                    <a:pt x="4450" y="6131"/>
                    <a:pt x="4552" y="6357"/>
                  </a:cubicBezTo>
                  <a:cubicBezTo>
                    <a:pt x="4567" y="6401"/>
                    <a:pt x="4600" y="6419"/>
                    <a:pt x="4634" y="6419"/>
                  </a:cubicBezTo>
                  <a:cubicBezTo>
                    <a:pt x="4696" y="6419"/>
                    <a:pt x="4763" y="6361"/>
                    <a:pt x="4737" y="6295"/>
                  </a:cubicBezTo>
                  <a:cubicBezTo>
                    <a:pt x="4573" y="5906"/>
                    <a:pt x="4429" y="5537"/>
                    <a:pt x="4265" y="5167"/>
                  </a:cubicBezTo>
                  <a:cubicBezTo>
                    <a:pt x="4429" y="5085"/>
                    <a:pt x="4593" y="4983"/>
                    <a:pt x="4737" y="4880"/>
                  </a:cubicBezTo>
                  <a:cubicBezTo>
                    <a:pt x="4839" y="4962"/>
                    <a:pt x="4942" y="5065"/>
                    <a:pt x="5044" y="5167"/>
                  </a:cubicBezTo>
                  <a:cubicBezTo>
                    <a:pt x="5188" y="5311"/>
                    <a:pt x="5331" y="5455"/>
                    <a:pt x="5475" y="5598"/>
                  </a:cubicBezTo>
                  <a:cubicBezTo>
                    <a:pt x="5393" y="5742"/>
                    <a:pt x="5372" y="5885"/>
                    <a:pt x="5454" y="5967"/>
                  </a:cubicBezTo>
                  <a:cubicBezTo>
                    <a:pt x="5494" y="6007"/>
                    <a:pt x="5547" y="6025"/>
                    <a:pt x="5604" y="6025"/>
                  </a:cubicBezTo>
                  <a:cubicBezTo>
                    <a:pt x="5695" y="6025"/>
                    <a:pt x="5797" y="5981"/>
                    <a:pt x="5885" y="5906"/>
                  </a:cubicBezTo>
                  <a:cubicBezTo>
                    <a:pt x="6029" y="5762"/>
                    <a:pt x="6049" y="5557"/>
                    <a:pt x="5967" y="5455"/>
                  </a:cubicBezTo>
                  <a:cubicBezTo>
                    <a:pt x="5929" y="5426"/>
                    <a:pt x="5878" y="5411"/>
                    <a:pt x="5821" y="5411"/>
                  </a:cubicBezTo>
                  <a:cubicBezTo>
                    <a:pt x="5756" y="5411"/>
                    <a:pt x="5684" y="5431"/>
                    <a:pt x="5618" y="5475"/>
                  </a:cubicBezTo>
                  <a:cubicBezTo>
                    <a:pt x="5372" y="5229"/>
                    <a:pt x="5126" y="4983"/>
                    <a:pt x="4880" y="4757"/>
                  </a:cubicBezTo>
                  <a:cubicBezTo>
                    <a:pt x="5024" y="4614"/>
                    <a:pt x="5147" y="4450"/>
                    <a:pt x="5249" y="4286"/>
                  </a:cubicBezTo>
                  <a:lnTo>
                    <a:pt x="5577" y="4429"/>
                  </a:lnTo>
                  <a:cubicBezTo>
                    <a:pt x="5824" y="4532"/>
                    <a:pt x="6049" y="4614"/>
                    <a:pt x="6295" y="4716"/>
                  </a:cubicBezTo>
                  <a:cubicBezTo>
                    <a:pt x="6306" y="4721"/>
                    <a:pt x="6317" y="4723"/>
                    <a:pt x="6328" y="4723"/>
                  </a:cubicBezTo>
                  <a:cubicBezTo>
                    <a:pt x="6413" y="4723"/>
                    <a:pt x="6466" y="4589"/>
                    <a:pt x="6357" y="4552"/>
                  </a:cubicBezTo>
                  <a:cubicBezTo>
                    <a:pt x="6029" y="4409"/>
                    <a:pt x="5680" y="4265"/>
                    <a:pt x="5352" y="4122"/>
                  </a:cubicBezTo>
                  <a:cubicBezTo>
                    <a:pt x="5434" y="3937"/>
                    <a:pt x="5475" y="3732"/>
                    <a:pt x="5495" y="3527"/>
                  </a:cubicBezTo>
                  <a:lnTo>
                    <a:pt x="6398" y="3527"/>
                  </a:lnTo>
                  <a:cubicBezTo>
                    <a:pt x="6418" y="3691"/>
                    <a:pt x="6521" y="3814"/>
                    <a:pt x="6644" y="3814"/>
                  </a:cubicBezTo>
                  <a:cubicBezTo>
                    <a:pt x="6787" y="3814"/>
                    <a:pt x="6890" y="3650"/>
                    <a:pt x="6890" y="3445"/>
                  </a:cubicBezTo>
                  <a:cubicBezTo>
                    <a:pt x="6890" y="3261"/>
                    <a:pt x="6787" y="3097"/>
                    <a:pt x="6644" y="3097"/>
                  </a:cubicBezTo>
                  <a:cubicBezTo>
                    <a:pt x="6521" y="3097"/>
                    <a:pt x="6439" y="3199"/>
                    <a:pt x="6398" y="3343"/>
                  </a:cubicBezTo>
                  <a:lnTo>
                    <a:pt x="5516" y="3343"/>
                  </a:lnTo>
                  <a:cubicBezTo>
                    <a:pt x="5495" y="3138"/>
                    <a:pt x="5454" y="2933"/>
                    <a:pt x="5393" y="2727"/>
                  </a:cubicBezTo>
                  <a:cubicBezTo>
                    <a:pt x="5475" y="2707"/>
                    <a:pt x="5557" y="2666"/>
                    <a:pt x="5659" y="2625"/>
                  </a:cubicBezTo>
                  <a:cubicBezTo>
                    <a:pt x="5885" y="2522"/>
                    <a:pt x="6131" y="2440"/>
                    <a:pt x="6357" y="2338"/>
                  </a:cubicBezTo>
                  <a:cubicBezTo>
                    <a:pt x="6466" y="2283"/>
                    <a:pt x="6413" y="2147"/>
                    <a:pt x="6328" y="2147"/>
                  </a:cubicBezTo>
                  <a:cubicBezTo>
                    <a:pt x="6317" y="2147"/>
                    <a:pt x="6306" y="2149"/>
                    <a:pt x="6295" y="2153"/>
                  </a:cubicBezTo>
                  <a:cubicBezTo>
                    <a:pt x="5967" y="2297"/>
                    <a:pt x="5639" y="2420"/>
                    <a:pt x="5311" y="2563"/>
                  </a:cubicBezTo>
                  <a:cubicBezTo>
                    <a:pt x="5229" y="2379"/>
                    <a:pt x="5106" y="2194"/>
                    <a:pt x="4983" y="2030"/>
                  </a:cubicBezTo>
                  <a:cubicBezTo>
                    <a:pt x="5044" y="1969"/>
                    <a:pt x="5106" y="1907"/>
                    <a:pt x="5167" y="1846"/>
                  </a:cubicBezTo>
                  <a:cubicBezTo>
                    <a:pt x="5311" y="1702"/>
                    <a:pt x="5454" y="1559"/>
                    <a:pt x="5598" y="1436"/>
                  </a:cubicBezTo>
                  <a:cubicBezTo>
                    <a:pt x="5663" y="1479"/>
                    <a:pt x="5733" y="1505"/>
                    <a:pt x="5798" y="1505"/>
                  </a:cubicBezTo>
                  <a:cubicBezTo>
                    <a:pt x="5855" y="1505"/>
                    <a:pt x="5908" y="1484"/>
                    <a:pt x="5947" y="1436"/>
                  </a:cubicBezTo>
                  <a:cubicBezTo>
                    <a:pt x="6049" y="1354"/>
                    <a:pt x="6029" y="1149"/>
                    <a:pt x="5885" y="1005"/>
                  </a:cubicBezTo>
                  <a:cubicBezTo>
                    <a:pt x="5797" y="930"/>
                    <a:pt x="5695" y="886"/>
                    <a:pt x="5604" y="886"/>
                  </a:cubicBezTo>
                  <a:cubicBezTo>
                    <a:pt x="5547" y="886"/>
                    <a:pt x="5494" y="904"/>
                    <a:pt x="5454" y="944"/>
                  </a:cubicBezTo>
                  <a:cubicBezTo>
                    <a:pt x="5372" y="1026"/>
                    <a:pt x="5372" y="1169"/>
                    <a:pt x="5454" y="1292"/>
                  </a:cubicBezTo>
                  <a:lnTo>
                    <a:pt x="4860" y="1907"/>
                  </a:lnTo>
                  <a:cubicBezTo>
                    <a:pt x="4696" y="1743"/>
                    <a:pt x="4532" y="1620"/>
                    <a:pt x="4347" y="1518"/>
                  </a:cubicBezTo>
                  <a:cubicBezTo>
                    <a:pt x="4368" y="1436"/>
                    <a:pt x="4409" y="1374"/>
                    <a:pt x="4429" y="1313"/>
                  </a:cubicBezTo>
                  <a:cubicBezTo>
                    <a:pt x="4532" y="1067"/>
                    <a:pt x="4614" y="841"/>
                    <a:pt x="4716" y="595"/>
                  </a:cubicBezTo>
                  <a:cubicBezTo>
                    <a:pt x="4756" y="515"/>
                    <a:pt x="4692" y="461"/>
                    <a:pt x="4632" y="461"/>
                  </a:cubicBezTo>
                  <a:cubicBezTo>
                    <a:pt x="4599" y="461"/>
                    <a:pt x="4567" y="477"/>
                    <a:pt x="4552" y="513"/>
                  </a:cubicBezTo>
                  <a:cubicBezTo>
                    <a:pt x="4429" y="821"/>
                    <a:pt x="4306" y="1128"/>
                    <a:pt x="4183" y="1415"/>
                  </a:cubicBezTo>
                  <a:cubicBezTo>
                    <a:pt x="3978" y="1333"/>
                    <a:pt x="3753" y="1272"/>
                    <a:pt x="3548" y="1251"/>
                  </a:cubicBezTo>
                  <a:lnTo>
                    <a:pt x="3548" y="1087"/>
                  </a:lnTo>
                  <a:cubicBezTo>
                    <a:pt x="3548" y="903"/>
                    <a:pt x="3548" y="698"/>
                    <a:pt x="3548" y="493"/>
                  </a:cubicBezTo>
                  <a:cubicBezTo>
                    <a:pt x="3691" y="472"/>
                    <a:pt x="3794" y="369"/>
                    <a:pt x="3794" y="267"/>
                  </a:cubicBezTo>
                  <a:cubicBezTo>
                    <a:pt x="3794" y="123"/>
                    <a:pt x="3630" y="0"/>
                    <a:pt x="344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2"/>
            <p:cNvSpPr/>
            <p:nvPr/>
          </p:nvSpPr>
          <p:spPr>
            <a:xfrm>
              <a:off x="4407175" y="1646200"/>
              <a:ext cx="20525" cy="22075"/>
            </a:xfrm>
            <a:custGeom>
              <a:avLst/>
              <a:gdLst/>
              <a:ahLst/>
              <a:cxnLst/>
              <a:rect l="l" t="t" r="r" b="b"/>
              <a:pathLst>
                <a:path w="821" h="883" extrusionOk="0">
                  <a:moveTo>
                    <a:pt x="329" y="0"/>
                  </a:moveTo>
                  <a:cubicBezTo>
                    <a:pt x="144" y="0"/>
                    <a:pt x="1" y="349"/>
                    <a:pt x="1" y="533"/>
                  </a:cubicBezTo>
                  <a:cubicBezTo>
                    <a:pt x="1" y="718"/>
                    <a:pt x="144" y="882"/>
                    <a:pt x="329" y="882"/>
                  </a:cubicBezTo>
                  <a:cubicBezTo>
                    <a:pt x="513" y="882"/>
                    <a:pt x="821" y="636"/>
                    <a:pt x="821" y="431"/>
                  </a:cubicBezTo>
                  <a:cubicBezTo>
                    <a:pt x="821" y="246"/>
                    <a:pt x="513" y="0"/>
                    <a:pt x="32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2"/>
            <p:cNvSpPr/>
            <p:nvPr/>
          </p:nvSpPr>
          <p:spPr>
            <a:xfrm>
              <a:off x="4438450" y="1635675"/>
              <a:ext cx="16425" cy="14175"/>
            </a:xfrm>
            <a:custGeom>
              <a:avLst/>
              <a:gdLst/>
              <a:ahLst/>
              <a:cxnLst/>
              <a:rect l="l" t="t" r="r" b="b"/>
              <a:pathLst>
                <a:path w="657" h="567" extrusionOk="0">
                  <a:moveTo>
                    <a:pt x="303" y="1"/>
                  </a:moveTo>
                  <a:cubicBezTo>
                    <a:pt x="274" y="1"/>
                    <a:pt x="248" y="4"/>
                    <a:pt x="226" y="11"/>
                  </a:cubicBezTo>
                  <a:cubicBezTo>
                    <a:pt x="82" y="32"/>
                    <a:pt x="0" y="155"/>
                    <a:pt x="21" y="278"/>
                  </a:cubicBezTo>
                  <a:cubicBezTo>
                    <a:pt x="40" y="413"/>
                    <a:pt x="242" y="567"/>
                    <a:pt x="368" y="567"/>
                  </a:cubicBezTo>
                  <a:cubicBezTo>
                    <a:pt x="376" y="567"/>
                    <a:pt x="383" y="566"/>
                    <a:pt x="390" y="565"/>
                  </a:cubicBezTo>
                  <a:cubicBezTo>
                    <a:pt x="534" y="544"/>
                    <a:pt x="657" y="298"/>
                    <a:pt x="636" y="175"/>
                  </a:cubicBezTo>
                  <a:cubicBezTo>
                    <a:pt x="619" y="74"/>
                    <a:pt x="436" y="1"/>
                    <a:pt x="30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2"/>
            <p:cNvSpPr/>
            <p:nvPr/>
          </p:nvSpPr>
          <p:spPr>
            <a:xfrm>
              <a:off x="4440500" y="1658375"/>
              <a:ext cx="10800" cy="11175"/>
            </a:xfrm>
            <a:custGeom>
              <a:avLst/>
              <a:gdLst/>
              <a:ahLst/>
              <a:cxnLst/>
              <a:rect l="l" t="t" r="r" b="b"/>
              <a:pathLst>
                <a:path w="432" h="447" extrusionOk="0">
                  <a:moveTo>
                    <a:pt x="229" y="0"/>
                  </a:moveTo>
                  <a:cubicBezTo>
                    <a:pt x="214" y="0"/>
                    <a:pt x="199" y="2"/>
                    <a:pt x="185" y="5"/>
                  </a:cubicBezTo>
                  <a:cubicBezTo>
                    <a:pt x="82" y="46"/>
                    <a:pt x="0" y="231"/>
                    <a:pt x="21" y="313"/>
                  </a:cubicBezTo>
                  <a:cubicBezTo>
                    <a:pt x="54" y="380"/>
                    <a:pt x="184" y="447"/>
                    <a:pt x="286" y="447"/>
                  </a:cubicBezTo>
                  <a:cubicBezTo>
                    <a:pt x="309" y="447"/>
                    <a:pt x="330" y="444"/>
                    <a:pt x="349" y="436"/>
                  </a:cubicBezTo>
                  <a:cubicBezTo>
                    <a:pt x="431" y="395"/>
                    <a:pt x="431" y="210"/>
                    <a:pt x="411" y="108"/>
                  </a:cubicBezTo>
                  <a:cubicBezTo>
                    <a:pt x="377" y="40"/>
                    <a:pt x="300" y="0"/>
                    <a:pt x="22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2"/>
            <p:cNvSpPr/>
            <p:nvPr/>
          </p:nvSpPr>
          <p:spPr>
            <a:xfrm>
              <a:off x="4406675" y="1677850"/>
              <a:ext cx="10775" cy="11200"/>
            </a:xfrm>
            <a:custGeom>
              <a:avLst/>
              <a:gdLst/>
              <a:ahLst/>
              <a:cxnLst/>
              <a:rect l="l" t="t" r="r" b="b"/>
              <a:pathLst>
                <a:path w="431" h="448" extrusionOk="0">
                  <a:moveTo>
                    <a:pt x="217" y="0"/>
                  </a:moveTo>
                  <a:cubicBezTo>
                    <a:pt x="199" y="0"/>
                    <a:pt x="182" y="2"/>
                    <a:pt x="164" y="6"/>
                  </a:cubicBezTo>
                  <a:cubicBezTo>
                    <a:pt x="82" y="47"/>
                    <a:pt x="0" y="231"/>
                    <a:pt x="21" y="313"/>
                  </a:cubicBezTo>
                  <a:cubicBezTo>
                    <a:pt x="54" y="380"/>
                    <a:pt x="183" y="447"/>
                    <a:pt x="274" y="447"/>
                  </a:cubicBezTo>
                  <a:cubicBezTo>
                    <a:pt x="295" y="447"/>
                    <a:pt x="313" y="444"/>
                    <a:pt x="328" y="436"/>
                  </a:cubicBezTo>
                  <a:cubicBezTo>
                    <a:pt x="431" y="395"/>
                    <a:pt x="431" y="211"/>
                    <a:pt x="390" y="108"/>
                  </a:cubicBezTo>
                  <a:cubicBezTo>
                    <a:pt x="373" y="40"/>
                    <a:pt x="300" y="0"/>
                    <a:pt x="21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2"/>
            <p:cNvSpPr/>
            <p:nvPr/>
          </p:nvSpPr>
          <p:spPr>
            <a:xfrm>
              <a:off x="4458450" y="1652850"/>
              <a:ext cx="20525" cy="22075"/>
            </a:xfrm>
            <a:custGeom>
              <a:avLst/>
              <a:gdLst/>
              <a:ahLst/>
              <a:cxnLst/>
              <a:rect l="l" t="t" r="r" b="b"/>
              <a:pathLst>
                <a:path w="821" h="883" extrusionOk="0">
                  <a:moveTo>
                    <a:pt x="349" y="1"/>
                  </a:moveTo>
                  <a:cubicBezTo>
                    <a:pt x="164" y="1"/>
                    <a:pt x="0" y="349"/>
                    <a:pt x="0" y="534"/>
                  </a:cubicBezTo>
                  <a:cubicBezTo>
                    <a:pt x="0" y="719"/>
                    <a:pt x="164" y="883"/>
                    <a:pt x="349" y="883"/>
                  </a:cubicBezTo>
                  <a:cubicBezTo>
                    <a:pt x="533" y="883"/>
                    <a:pt x="820" y="637"/>
                    <a:pt x="820" y="431"/>
                  </a:cubicBezTo>
                  <a:cubicBezTo>
                    <a:pt x="820" y="247"/>
                    <a:pt x="533" y="1"/>
                    <a:pt x="34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2"/>
            <p:cNvSpPr/>
            <p:nvPr/>
          </p:nvSpPr>
          <p:spPr>
            <a:xfrm>
              <a:off x="4429725" y="1676350"/>
              <a:ext cx="16950" cy="14500"/>
            </a:xfrm>
            <a:custGeom>
              <a:avLst/>
              <a:gdLst/>
              <a:ahLst/>
              <a:cxnLst/>
              <a:rect l="l" t="t" r="r" b="b"/>
              <a:pathLst>
                <a:path w="678" h="580" extrusionOk="0">
                  <a:moveTo>
                    <a:pt x="285" y="0"/>
                  </a:moveTo>
                  <a:cubicBezTo>
                    <a:pt x="264" y="0"/>
                    <a:pt x="244" y="2"/>
                    <a:pt x="226" y="4"/>
                  </a:cubicBezTo>
                  <a:cubicBezTo>
                    <a:pt x="103" y="45"/>
                    <a:pt x="1" y="168"/>
                    <a:pt x="42" y="291"/>
                  </a:cubicBezTo>
                  <a:cubicBezTo>
                    <a:pt x="61" y="426"/>
                    <a:pt x="245" y="580"/>
                    <a:pt x="386" y="580"/>
                  </a:cubicBezTo>
                  <a:cubicBezTo>
                    <a:pt x="394" y="580"/>
                    <a:pt x="403" y="579"/>
                    <a:pt x="411" y="578"/>
                  </a:cubicBezTo>
                  <a:cubicBezTo>
                    <a:pt x="534" y="558"/>
                    <a:pt x="678" y="312"/>
                    <a:pt x="657" y="189"/>
                  </a:cubicBezTo>
                  <a:cubicBezTo>
                    <a:pt x="639" y="63"/>
                    <a:pt x="433" y="0"/>
                    <a:pt x="28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2"/>
            <p:cNvSpPr/>
            <p:nvPr/>
          </p:nvSpPr>
          <p:spPr>
            <a:xfrm>
              <a:off x="4463050" y="1683525"/>
              <a:ext cx="16425" cy="14525"/>
            </a:xfrm>
            <a:custGeom>
              <a:avLst/>
              <a:gdLst/>
              <a:ahLst/>
              <a:cxnLst/>
              <a:rect l="l" t="t" r="r" b="b"/>
              <a:pathLst>
                <a:path w="657" h="581" extrusionOk="0">
                  <a:moveTo>
                    <a:pt x="265" y="0"/>
                  </a:moveTo>
                  <a:cubicBezTo>
                    <a:pt x="244" y="0"/>
                    <a:pt x="224" y="2"/>
                    <a:pt x="206" y="4"/>
                  </a:cubicBezTo>
                  <a:cubicBezTo>
                    <a:pt x="83" y="45"/>
                    <a:pt x="1" y="168"/>
                    <a:pt x="21" y="291"/>
                  </a:cubicBezTo>
                  <a:cubicBezTo>
                    <a:pt x="41" y="427"/>
                    <a:pt x="224" y="580"/>
                    <a:pt x="365" y="580"/>
                  </a:cubicBezTo>
                  <a:cubicBezTo>
                    <a:pt x="374" y="580"/>
                    <a:pt x="382" y="579"/>
                    <a:pt x="390" y="578"/>
                  </a:cubicBezTo>
                  <a:cubicBezTo>
                    <a:pt x="513" y="558"/>
                    <a:pt x="657" y="312"/>
                    <a:pt x="636" y="189"/>
                  </a:cubicBezTo>
                  <a:cubicBezTo>
                    <a:pt x="618" y="63"/>
                    <a:pt x="412" y="0"/>
                    <a:pt x="26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2"/>
            <p:cNvSpPr/>
            <p:nvPr/>
          </p:nvSpPr>
          <p:spPr>
            <a:xfrm>
              <a:off x="4443075" y="1695925"/>
              <a:ext cx="20525" cy="22050"/>
            </a:xfrm>
            <a:custGeom>
              <a:avLst/>
              <a:gdLst/>
              <a:ahLst/>
              <a:cxnLst/>
              <a:rect l="l" t="t" r="r" b="b"/>
              <a:pathLst>
                <a:path w="821" h="882" extrusionOk="0">
                  <a:moveTo>
                    <a:pt x="328" y="0"/>
                  </a:moveTo>
                  <a:cubicBezTo>
                    <a:pt x="144" y="0"/>
                    <a:pt x="0" y="349"/>
                    <a:pt x="0" y="533"/>
                  </a:cubicBezTo>
                  <a:cubicBezTo>
                    <a:pt x="0" y="718"/>
                    <a:pt x="144" y="882"/>
                    <a:pt x="328" y="882"/>
                  </a:cubicBezTo>
                  <a:cubicBezTo>
                    <a:pt x="513" y="882"/>
                    <a:pt x="820" y="615"/>
                    <a:pt x="820" y="431"/>
                  </a:cubicBezTo>
                  <a:cubicBezTo>
                    <a:pt x="820" y="246"/>
                    <a:pt x="513" y="0"/>
                    <a:pt x="32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2"/>
            <p:cNvSpPr/>
            <p:nvPr/>
          </p:nvSpPr>
          <p:spPr>
            <a:xfrm>
              <a:off x="4420000" y="1698350"/>
              <a:ext cx="10775" cy="11200"/>
            </a:xfrm>
            <a:custGeom>
              <a:avLst/>
              <a:gdLst/>
              <a:ahLst/>
              <a:cxnLst/>
              <a:rect l="l" t="t" r="r" b="b"/>
              <a:pathLst>
                <a:path w="431" h="448" extrusionOk="0">
                  <a:moveTo>
                    <a:pt x="228" y="1"/>
                  </a:moveTo>
                  <a:cubicBezTo>
                    <a:pt x="214" y="1"/>
                    <a:pt x="199" y="2"/>
                    <a:pt x="185" y="6"/>
                  </a:cubicBezTo>
                  <a:cubicBezTo>
                    <a:pt x="82" y="47"/>
                    <a:pt x="0" y="211"/>
                    <a:pt x="21" y="313"/>
                  </a:cubicBezTo>
                  <a:cubicBezTo>
                    <a:pt x="54" y="380"/>
                    <a:pt x="183" y="447"/>
                    <a:pt x="274" y="447"/>
                  </a:cubicBezTo>
                  <a:cubicBezTo>
                    <a:pt x="295" y="447"/>
                    <a:pt x="313" y="444"/>
                    <a:pt x="328" y="436"/>
                  </a:cubicBezTo>
                  <a:cubicBezTo>
                    <a:pt x="431" y="395"/>
                    <a:pt x="431" y="211"/>
                    <a:pt x="410" y="108"/>
                  </a:cubicBezTo>
                  <a:cubicBezTo>
                    <a:pt x="376" y="40"/>
                    <a:pt x="300" y="1"/>
                    <a:pt x="22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2"/>
            <p:cNvSpPr/>
            <p:nvPr/>
          </p:nvSpPr>
          <p:spPr>
            <a:xfrm>
              <a:off x="4486125" y="1771775"/>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2"/>
            <p:cNvSpPr/>
            <p:nvPr/>
          </p:nvSpPr>
          <p:spPr>
            <a:xfrm>
              <a:off x="4523025" y="1809725"/>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2"/>
            <p:cNvSpPr/>
            <p:nvPr/>
          </p:nvSpPr>
          <p:spPr>
            <a:xfrm>
              <a:off x="4546100" y="1801925"/>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2"/>
            <p:cNvSpPr/>
            <p:nvPr/>
          </p:nvSpPr>
          <p:spPr>
            <a:xfrm>
              <a:off x="4547625" y="1818750"/>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2"/>
            <p:cNvSpPr/>
            <p:nvPr/>
          </p:nvSpPr>
          <p:spPr>
            <a:xfrm>
              <a:off x="4522525" y="1833100"/>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2"/>
            <p:cNvSpPr/>
            <p:nvPr/>
          </p:nvSpPr>
          <p:spPr>
            <a:xfrm>
              <a:off x="4560975" y="1814850"/>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2"/>
            <p:cNvSpPr/>
            <p:nvPr/>
          </p:nvSpPr>
          <p:spPr>
            <a:xfrm>
              <a:off x="4539950" y="1832150"/>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2"/>
            <p:cNvSpPr/>
            <p:nvPr/>
          </p:nvSpPr>
          <p:spPr>
            <a:xfrm>
              <a:off x="4564050" y="1837275"/>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2"/>
            <p:cNvSpPr/>
            <p:nvPr/>
          </p:nvSpPr>
          <p:spPr>
            <a:xfrm>
              <a:off x="4549175" y="1846125"/>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2"/>
            <p:cNvSpPr/>
            <p:nvPr/>
          </p:nvSpPr>
          <p:spPr>
            <a:xfrm>
              <a:off x="4532250" y="1847975"/>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2"/>
            <p:cNvSpPr/>
            <p:nvPr/>
          </p:nvSpPr>
          <p:spPr>
            <a:xfrm>
              <a:off x="4549675" y="1576425"/>
              <a:ext cx="199450" cy="198025"/>
            </a:xfrm>
            <a:custGeom>
              <a:avLst/>
              <a:gdLst/>
              <a:ahLst/>
              <a:cxnLst/>
              <a:rect l="l" t="t" r="r" b="b"/>
              <a:pathLst>
                <a:path w="7978" h="7921" extrusionOk="0">
                  <a:moveTo>
                    <a:pt x="4434" y="0"/>
                  </a:moveTo>
                  <a:cubicBezTo>
                    <a:pt x="4232" y="0"/>
                    <a:pt x="4059" y="99"/>
                    <a:pt x="4040" y="249"/>
                  </a:cubicBezTo>
                  <a:cubicBezTo>
                    <a:pt x="4020" y="372"/>
                    <a:pt x="4143" y="515"/>
                    <a:pt x="4307" y="556"/>
                  </a:cubicBezTo>
                  <a:cubicBezTo>
                    <a:pt x="4266" y="843"/>
                    <a:pt x="4225" y="1130"/>
                    <a:pt x="4204" y="1397"/>
                  </a:cubicBezTo>
                  <a:cubicBezTo>
                    <a:pt x="4138" y="1392"/>
                    <a:pt x="4071" y="1389"/>
                    <a:pt x="4005" y="1389"/>
                  </a:cubicBezTo>
                  <a:cubicBezTo>
                    <a:pt x="3806" y="1389"/>
                    <a:pt x="3610" y="1412"/>
                    <a:pt x="3425" y="1459"/>
                  </a:cubicBezTo>
                  <a:cubicBezTo>
                    <a:pt x="3405" y="1418"/>
                    <a:pt x="3384" y="1356"/>
                    <a:pt x="3384" y="1295"/>
                  </a:cubicBezTo>
                  <a:cubicBezTo>
                    <a:pt x="3302" y="1007"/>
                    <a:pt x="3220" y="720"/>
                    <a:pt x="3138" y="454"/>
                  </a:cubicBezTo>
                  <a:cubicBezTo>
                    <a:pt x="3121" y="395"/>
                    <a:pt x="3077" y="371"/>
                    <a:pt x="3034" y="371"/>
                  </a:cubicBezTo>
                  <a:cubicBezTo>
                    <a:pt x="2971" y="371"/>
                    <a:pt x="2909" y="422"/>
                    <a:pt x="2933" y="495"/>
                  </a:cubicBezTo>
                  <a:cubicBezTo>
                    <a:pt x="3015" y="843"/>
                    <a:pt x="3118" y="1192"/>
                    <a:pt x="3220" y="1541"/>
                  </a:cubicBezTo>
                  <a:cubicBezTo>
                    <a:pt x="2974" y="1623"/>
                    <a:pt x="2749" y="1766"/>
                    <a:pt x="2564" y="1930"/>
                  </a:cubicBezTo>
                  <a:cubicBezTo>
                    <a:pt x="2502" y="1869"/>
                    <a:pt x="2461" y="1787"/>
                    <a:pt x="2420" y="1725"/>
                  </a:cubicBezTo>
                  <a:cubicBezTo>
                    <a:pt x="2277" y="1561"/>
                    <a:pt x="2133" y="1377"/>
                    <a:pt x="1990" y="1192"/>
                  </a:cubicBezTo>
                  <a:cubicBezTo>
                    <a:pt x="2092" y="1048"/>
                    <a:pt x="2133" y="905"/>
                    <a:pt x="2051" y="782"/>
                  </a:cubicBezTo>
                  <a:cubicBezTo>
                    <a:pt x="2004" y="726"/>
                    <a:pt x="1931" y="699"/>
                    <a:pt x="1849" y="699"/>
                  </a:cubicBezTo>
                  <a:cubicBezTo>
                    <a:pt x="1751" y="699"/>
                    <a:pt x="1639" y="736"/>
                    <a:pt x="1539" y="802"/>
                  </a:cubicBezTo>
                  <a:cubicBezTo>
                    <a:pt x="1375" y="946"/>
                    <a:pt x="1293" y="1172"/>
                    <a:pt x="1395" y="1295"/>
                  </a:cubicBezTo>
                  <a:cubicBezTo>
                    <a:pt x="1440" y="1351"/>
                    <a:pt x="1516" y="1382"/>
                    <a:pt x="1603" y="1382"/>
                  </a:cubicBezTo>
                  <a:cubicBezTo>
                    <a:pt x="1674" y="1382"/>
                    <a:pt x="1752" y="1361"/>
                    <a:pt x="1826" y="1315"/>
                  </a:cubicBezTo>
                  <a:cubicBezTo>
                    <a:pt x="2010" y="1582"/>
                    <a:pt x="2195" y="1828"/>
                    <a:pt x="2400" y="2074"/>
                  </a:cubicBezTo>
                  <a:cubicBezTo>
                    <a:pt x="2215" y="2238"/>
                    <a:pt x="2072" y="2443"/>
                    <a:pt x="1949" y="2648"/>
                  </a:cubicBezTo>
                  <a:lnTo>
                    <a:pt x="1682" y="2504"/>
                  </a:lnTo>
                  <a:lnTo>
                    <a:pt x="924" y="2074"/>
                  </a:lnTo>
                  <a:cubicBezTo>
                    <a:pt x="904" y="2060"/>
                    <a:pt x="884" y="2055"/>
                    <a:pt x="865" y="2055"/>
                  </a:cubicBezTo>
                  <a:cubicBezTo>
                    <a:pt x="767" y="2055"/>
                    <a:pt x="698" y="2207"/>
                    <a:pt x="801" y="2258"/>
                  </a:cubicBezTo>
                  <a:cubicBezTo>
                    <a:pt x="1149" y="2463"/>
                    <a:pt x="1498" y="2648"/>
                    <a:pt x="1846" y="2853"/>
                  </a:cubicBezTo>
                  <a:cubicBezTo>
                    <a:pt x="1744" y="3058"/>
                    <a:pt x="1682" y="3304"/>
                    <a:pt x="1641" y="3530"/>
                  </a:cubicBezTo>
                  <a:cubicBezTo>
                    <a:pt x="1539" y="3530"/>
                    <a:pt x="1416" y="3509"/>
                    <a:pt x="1313" y="3488"/>
                  </a:cubicBezTo>
                  <a:cubicBezTo>
                    <a:pt x="1088" y="3468"/>
                    <a:pt x="842" y="3427"/>
                    <a:pt x="616" y="3406"/>
                  </a:cubicBezTo>
                  <a:cubicBezTo>
                    <a:pt x="596" y="3242"/>
                    <a:pt x="514" y="3099"/>
                    <a:pt x="370" y="3078"/>
                  </a:cubicBezTo>
                  <a:cubicBezTo>
                    <a:pt x="363" y="3077"/>
                    <a:pt x="355" y="3077"/>
                    <a:pt x="348" y="3077"/>
                  </a:cubicBezTo>
                  <a:cubicBezTo>
                    <a:pt x="210" y="3077"/>
                    <a:pt x="61" y="3254"/>
                    <a:pt x="42" y="3468"/>
                  </a:cubicBezTo>
                  <a:cubicBezTo>
                    <a:pt x="1" y="3673"/>
                    <a:pt x="103" y="3878"/>
                    <a:pt x="267" y="3899"/>
                  </a:cubicBezTo>
                  <a:cubicBezTo>
                    <a:pt x="278" y="3900"/>
                    <a:pt x="289" y="3901"/>
                    <a:pt x="299" y="3901"/>
                  </a:cubicBezTo>
                  <a:cubicBezTo>
                    <a:pt x="432" y="3901"/>
                    <a:pt x="558" y="3784"/>
                    <a:pt x="596" y="3632"/>
                  </a:cubicBezTo>
                  <a:cubicBezTo>
                    <a:pt x="944" y="3673"/>
                    <a:pt x="1272" y="3714"/>
                    <a:pt x="1621" y="3755"/>
                  </a:cubicBezTo>
                  <a:cubicBezTo>
                    <a:pt x="1600" y="4001"/>
                    <a:pt x="1641" y="4227"/>
                    <a:pt x="1703" y="4452"/>
                  </a:cubicBezTo>
                  <a:cubicBezTo>
                    <a:pt x="1580" y="4493"/>
                    <a:pt x="1457" y="4514"/>
                    <a:pt x="1354" y="4555"/>
                  </a:cubicBezTo>
                  <a:cubicBezTo>
                    <a:pt x="1067" y="4637"/>
                    <a:pt x="780" y="4719"/>
                    <a:pt x="493" y="4801"/>
                  </a:cubicBezTo>
                  <a:cubicBezTo>
                    <a:pt x="361" y="4820"/>
                    <a:pt x="402" y="5011"/>
                    <a:pt x="521" y="5011"/>
                  </a:cubicBezTo>
                  <a:cubicBezTo>
                    <a:pt x="531" y="5011"/>
                    <a:pt x="543" y="5009"/>
                    <a:pt x="555" y="5006"/>
                  </a:cubicBezTo>
                  <a:cubicBezTo>
                    <a:pt x="944" y="4883"/>
                    <a:pt x="1354" y="4780"/>
                    <a:pt x="1764" y="4678"/>
                  </a:cubicBezTo>
                  <a:cubicBezTo>
                    <a:pt x="1846" y="4883"/>
                    <a:pt x="1949" y="5088"/>
                    <a:pt x="2092" y="5272"/>
                  </a:cubicBezTo>
                  <a:lnTo>
                    <a:pt x="1785" y="5518"/>
                  </a:lnTo>
                  <a:cubicBezTo>
                    <a:pt x="1600" y="5662"/>
                    <a:pt x="1395" y="5805"/>
                    <a:pt x="1211" y="5949"/>
                  </a:cubicBezTo>
                  <a:cubicBezTo>
                    <a:pt x="1133" y="5884"/>
                    <a:pt x="1039" y="5844"/>
                    <a:pt x="954" y="5844"/>
                  </a:cubicBezTo>
                  <a:cubicBezTo>
                    <a:pt x="905" y="5844"/>
                    <a:pt x="859" y="5857"/>
                    <a:pt x="821" y="5887"/>
                  </a:cubicBezTo>
                  <a:cubicBezTo>
                    <a:pt x="698" y="5990"/>
                    <a:pt x="698" y="6216"/>
                    <a:pt x="842" y="6400"/>
                  </a:cubicBezTo>
                  <a:cubicBezTo>
                    <a:pt x="938" y="6525"/>
                    <a:pt x="1063" y="6593"/>
                    <a:pt x="1172" y="6593"/>
                  </a:cubicBezTo>
                  <a:cubicBezTo>
                    <a:pt x="1224" y="6593"/>
                    <a:pt x="1273" y="6577"/>
                    <a:pt x="1313" y="6544"/>
                  </a:cubicBezTo>
                  <a:cubicBezTo>
                    <a:pt x="1436" y="6462"/>
                    <a:pt x="1436" y="6277"/>
                    <a:pt x="1354" y="6134"/>
                  </a:cubicBezTo>
                  <a:cubicBezTo>
                    <a:pt x="1641" y="5887"/>
                    <a:pt x="1949" y="5662"/>
                    <a:pt x="2236" y="5436"/>
                  </a:cubicBezTo>
                  <a:cubicBezTo>
                    <a:pt x="2400" y="5600"/>
                    <a:pt x="2584" y="5744"/>
                    <a:pt x="2769" y="5846"/>
                  </a:cubicBezTo>
                  <a:cubicBezTo>
                    <a:pt x="2708" y="5990"/>
                    <a:pt x="2625" y="6113"/>
                    <a:pt x="2543" y="6236"/>
                  </a:cubicBezTo>
                  <a:lnTo>
                    <a:pt x="2113" y="7015"/>
                  </a:lnTo>
                  <a:cubicBezTo>
                    <a:pt x="2071" y="7099"/>
                    <a:pt x="2143" y="7173"/>
                    <a:pt x="2213" y="7173"/>
                  </a:cubicBezTo>
                  <a:cubicBezTo>
                    <a:pt x="2246" y="7173"/>
                    <a:pt x="2278" y="7157"/>
                    <a:pt x="2297" y="7118"/>
                  </a:cubicBezTo>
                  <a:cubicBezTo>
                    <a:pt x="2523" y="6728"/>
                    <a:pt x="2749" y="6339"/>
                    <a:pt x="2974" y="5949"/>
                  </a:cubicBezTo>
                  <a:cubicBezTo>
                    <a:pt x="3159" y="6031"/>
                    <a:pt x="3384" y="6093"/>
                    <a:pt x="3610" y="6134"/>
                  </a:cubicBezTo>
                  <a:cubicBezTo>
                    <a:pt x="3589" y="6298"/>
                    <a:pt x="3569" y="6462"/>
                    <a:pt x="3548" y="6626"/>
                  </a:cubicBezTo>
                  <a:cubicBezTo>
                    <a:pt x="3507" y="6851"/>
                    <a:pt x="3487" y="7097"/>
                    <a:pt x="3446" y="7323"/>
                  </a:cubicBezTo>
                  <a:cubicBezTo>
                    <a:pt x="3282" y="7343"/>
                    <a:pt x="3138" y="7425"/>
                    <a:pt x="3118" y="7569"/>
                  </a:cubicBezTo>
                  <a:cubicBezTo>
                    <a:pt x="3097" y="7733"/>
                    <a:pt x="3261" y="7876"/>
                    <a:pt x="3487" y="7917"/>
                  </a:cubicBezTo>
                  <a:cubicBezTo>
                    <a:pt x="3506" y="7919"/>
                    <a:pt x="3525" y="7920"/>
                    <a:pt x="3544" y="7920"/>
                  </a:cubicBezTo>
                  <a:cubicBezTo>
                    <a:pt x="3746" y="7920"/>
                    <a:pt x="3919" y="7821"/>
                    <a:pt x="3938" y="7671"/>
                  </a:cubicBezTo>
                  <a:cubicBezTo>
                    <a:pt x="3958" y="7528"/>
                    <a:pt x="3835" y="7405"/>
                    <a:pt x="3671" y="7343"/>
                  </a:cubicBezTo>
                  <a:cubicBezTo>
                    <a:pt x="3712" y="6954"/>
                    <a:pt x="3774" y="6544"/>
                    <a:pt x="3815" y="6154"/>
                  </a:cubicBezTo>
                  <a:cubicBezTo>
                    <a:pt x="4040" y="6154"/>
                    <a:pt x="4245" y="6134"/>
                    <a:pt x="4471" y="6093"/>
                  </a:cubicBezTo>
                  <a:cubicBezTo>
                    <a:pt x="4512" y="6257"/>
                    <a:pt x="4553" y="6421"/>
                    <a:pt x="4594" y="6585"/>
                  </a:cubicBezTo>
                  <a:cubicBezTo>
                    <a:pt x="4676" y="6872"/>
                    <a:pt x="4758" y="7159"/>
                    <a:pt x="4840" y="7446"/>
                  </a:cubicBezTo>
                  <a:cubicBezTo>
                    <a:pt x="4857" y="7496"/>
                    <a:pt x="4900" y="7519"/>
                    <a:pt x="4944" y="7519"/>
                  </a:cubicBezTo>
                  <a:cubicBezTo>
                    <a:pt x="5007" y="7519"/>
                    <a:pt x="5069" y="7470"/>
                    <a:pt x="5045" y="7384"/>
                  </a:cubicBezTo>
                  <a:cubicBezTo>
                    <a:pt x="4922" y="6933"/>
                    <a:pt x="4799" y="6482"/>
                    <a:pt x="4676" y="6031"/>
                  </a:cubicBezTo>
                  <a:cubicBezTo>
                    <a:pt x="4881" y="5970"/>
                    <a:pt x="5086" y="5887"/>
                    <a:pt x="5271" y="5764"/>
                  </a:cubicBezTo>
                  <a:cubicBezTo>
                    <a:pt x="5373" y="5887"/>
                    <a:pt x="5455" y="6031"/>
                    <a:pt x="5558" y="6154"/>
                  </a:cubicBezTo>
                  <a:cubicBezTo>
                    <a:pt x="5701" y="6339"/>
                    <a:pt x="5845" y="6523"/>
                    <a:pt x="5988" y="6708"/>
                  </a:cubicBezTo>
                  <a:cubicBezTo>
                    <a:pt x="5886" y="6851"/>
                    <a:pt x="5845" y="7015"/>
                    <a:pt x="5927" y="7118"/>
                  </a:cubicBezTo>
                  <a:cubicBezTo>
                    <a:pt x="5974" y="7184"/>
                    <a:pt x="6048" y="7216"/>
                    <a:pt x="6133" y="7216"/>
                  </a:cubicBezTo>
                  <a:cubicBezTo>
                    <a:pt x="6230" y="7216"/>
                    <a:pt x="6340" y="7174"/>
                    <a:pt x="6439" y="7097"/>
                  </a:cubicBezTo>
                  <a:cubicBezTo>
                    <a:pt x="6603" y="6974"/>
                    <a:pt x="6665" y="6749"/>
                    <a:pt x="6583" y="6626"/>
                  </a:cubicBezTo>
                  <a:cubicBezTo>
                    <a:pt x="6535" y="6566"/>
                    <a:pt x="6459" y="6534"/>
                    <a:pt x="6372" y="6534"/>
                  </a:cubicBezTo>
                  <a:cubicBezTo>
                    <a:pt x="6310" y="6534"/>
                    <a:pt x="6241" y="6550"/>
                    <a:pt x="6173" y="6585"/>
                  </a:cubicBezTo>
                  <a:cubicBezTo>
                    <a:pt x="5927" y="6277"/>
                    <a:pt x="5681" y="5949"/>
                    <a:pt x="5455" y="5641"/>
                  </a:cubicBezTo>
                  <a:cubicBezTo>
                    <a:pt x="5640" y="5518"/>
                    <a:pt x="5804" y="5354"/>
                    <a:pt x="5927" y="5170"/>
                  </a:cubicBezTo>
                  <a:cubicBezTo>
                    <a:pt x="6050" y="5252"/>
                    <a:pt x="6173" y="5313"/>
                    <a:pt x="6296" y="5375"/>
                  </a:cubicBezTo>
                  <a:lnTo>
                    <a:pt x="7054" y="5826"/>
                  </a:lnTo>
                  <a:cubicBezTo>
                    <a:pt x="7072" y="5835"/>
                    <a:pt x="7089" y="5838"/>
                    <a:pt x="7105" y="5838"/>
                  </a:cubicBezTo>
                  <a:cubicBezTo>
                    <a:pt x="7207" y="5838"/>
                    <a:pt x="7283" y="5692"/>
                    <a:pt x="7177" y="5621"/>
                  </a:cubicBezTo>
                  <a:cubicBezTo>
                    <a:pt x="6808" y="5416"/>
                    <a:pt x="6439" y="5211"/>
                    <a:pt x="6070" y="5006"/>
                  </a:cubicBezTo>
                  <a:cubicBezTo>
                    <a:pt x="6193" y="4801"/>
                    <a:pt x="6275" y="4575"/>
                    <a:pt x="6337" y="4350"/>
                  </a:cubicBezTo>
                  <a:cubicBezTo>
                    <a:pt x="6439" y="4370"/>
                    <a:pt x="6562" y="4370"/>
                    <a:pt x="6665" y="4391"/>
                  </a:cubicBezTo>
                  <a:lnTo>
                    <a:pt x="7362" y="4473"/>
                  </a:lnTo>
                  <a:cubicBezTo>
                    <a:pt x="7362" y="4657"/>
                    <a:pt x="7465" y="4801"/>
                    <a:pt x="7588" y="4821"/>
                  </a:cubicBezTo>
                  <a:cubicBezTo>
                    <a:pt x="7597" y="4822"/>
                    <a:pt x="7606" y="4823"/>
                    <a:pt x="7615" y="4823"/>
                  </a:cubicBezTo>
                  <a:cubicBezTo>
                    <a:pt x="7770" y="4823"/>
                    <a:pt x="7917" y="4665"/>
                    <a:pt x="7936" y="4452"/>
                  </a:cubicBezTo>
                  <a:cubicBezTo>
                    <a:pt x="7977" y="4227"/>
                    <a:pt x="7854" y="4042"/>
                    <a:pt x="7690" y="4022"/>
                  </a:cubicBezTo>
                  <a:cubicBezTo>
                    <a:pt x="7680" y="4020"/>
                    <a:pt x="7669" y="4019"/>
                    <a:pt x="7659" y="4019"/>
                  </a:cubicBezTo>
                  <a:cubicBezTo>
                    <a:pt x="7547" y="4019"/>
                    <a:pt x="7439" y="4118"/>
                    <a:pt x="7383" y="4268"/>
                  </a:cubicBezTo>
                  <a:cubicBezTo>
                    <a:pt x="7054" y="4227"/>
                    <a:pt x="6706" y="4186"/>
                    <a:pt x="6357" y="4124"/>
                  </a:cubicBezTo>
                  <a:cubicBezTo>
                    <a:pt x="6398" y="3899"/>
                    <a:pt x="6378" y="3653"/>
                    <a:pt x="6316" y="3406"/>
                  </a:cubicBezTo>
                  <a:cubicBezTo>
                    <a:pt x="6419" y="3386"/>
                    <a:pt x="6521" y="3365"/>
                    <a:pt x="6624" y="3324"/>
                  </a:cubicBezTo>
                  <a:cubicBezTo>
                    <a:pt x="6911" y="3242"/>
                    <a:pt x="7198" y="3181"/>
                    <a:pt x="7485" y="3099"/>
                  </a:cubicBezTo>
                  <a:cubicBezTo>
                    <a:pt x="7622" y="3060"/>
                    <a:pt x="7572" y="2872"/>
                    <a:pt x="7443" y="2872"/>
                  </a:cubicBezTo>
                  <a:cubicBezTo>
                    <a:pt x="7437" y="2872"/>
                    <a:pt x="7430" y="2872"/>
                    <a:pt x="7424" y="2873"/>
                  </a:cubicBezTo>
                  <a:cubicBezTo>
                    <a:pt x="7034" y="2996"/>
                    <a:pt x="6644" y="3099"/>
                    <a:pt x="6255" y="3201"/>
                  </a:cubicBezTo>
                  <a:cubicBezTo>
                    <a:pt x="6193" y="2976"/>
                    <a:pt x="6091" y="2771"/>
                    <a:pt x="5947" y="2566"/>
                  </a:cubicBezTo>
                  <a:cubicBezTo>
                    <a:pt x="6029" y="2504"/>
                    <a:pt x="6111" y="2443"/>
                    <a:pt x="6193" y="2361"/>
                  </a:cubicBezTo>
                  <a:cubicBezTo>
                    <a:pt x="6378" y="2238"/>
                    <a:pt x="6562" y="2094"/>
                    <a:pt x="6747" y="1951"/>
                  </a:cubicBezTo>
                  <a:cubicBezTo>
                    <a:pt x="6822" y="2026"/>
                    <a:pt x="6920" y="2070"/>
                    <a:pt x="7008" y="2070"/>
                  </a:cubicBezTo>
                  <a:cubicBezTo>
                    <a:pt x="7065" y="2070"/>
                    <a:pt x="7117" y="2052"/>
                    <a:pt x="7157" y="2012"/>
                  </a:cubicBezTo>
                  <a:cubicBezTo>
                    <a:pt x="7280" y="1930"/>
                    <a:pt x="7280" y="1705"/>
                    <a:pt x="7136" y="1520"/>
                  </a:cubicBezTo>
                  <a:cubicBezTo>
                    <a:pt x="7040" y="1396"/>
                    <a:pt x="6915" y="1327"/>
                    <a:pt x="6800" y="1327"/>
                  </a:cubicBezTo>
                  <a:cubicBezTo>
                    <a:pt x="6744" y="1327"/>
                    <a:pt x="6691" y="1343"/>
                    <a:pt x="6644" y="1377"/>
                  </a:cubicBezTo>
                  <a:cubicBezTo>
                    <a:pt x="6542" y="1459"/>
                    <a:pt x="6542" y="1623"/>
                    <a:pt x="6603" y="1766"/>
                  </a:cubicBezTo>
                  <a:cubicBezTo>
                    <a:pt x="6357" y="1971"/>
                    <a:pt x="6091" y="2176"/>
                    <a:pt x="5824" y="2381"/>
                  </a:cubicBezTo>
                  <a:cubicBezTo>
                    <a:pt x="5681" y="2176"/>
                    <a:pt x="5496" y="2012"/>
                    <a:pt x="5291" y="1869"/>
                  </a:cubicBezTo>
                  <a:cubicBezTo>
                    <a:pt x="5332" y="1787"/>
                    <a:pt x="5373" y="1705"/>
                    <a:pt x="5435" y="1643"/>
                  </a:cubicBezTo>
                  <a:lnTo>
                    <a:pt x="5865" y="864"/>
                  </a:lnTo>
                  <a:cubicBezTo>
                    <a:pt x="5907" y="780"/>
                    <a:pt x="5835" y="706"/>
                    <a:pt x="5765" y="706"/>
                  </a:cubicBezTo>
                  <a:cubicBezTo>
                    <a:pt x="5732" y="706"/>
                    <a:pt x="5700" y="722"/>
                    <a:pt x="5681" y="761"/>
                  </a:cubicBezTo>
                  <a:cubicBezTo>
                    <a:pt x="5496" y="1089"/>
                    <a:pt x="5312" y="1418"/>
                    <a:pt x="5127" y="1746"/>
                  </a:cubicBezTo>
                  <a:cubicBezTo>
                    <a:pt x="4901" y="1602"/>
                    <a:pt x="4655" y="1500"/>
                    <a:pt x="4409" y="1438"/>
                  </a:cubicBezTo>
                  <a:cubicBezTo>
                    <a:pt x="4430" y="1377"/>
                    <a:pt x="4430" y="1315"/>
                    <a:pt x="4430" y="1274"/>
                  </a:cubicBezTo>
                  <a:lnTo>
                    <a:pt x="4532" y="597"/>
                  </a:lnTo>
                  <a:cubicBezTo>
                    <a:pt x="4696" y="577"/>
                    <a:pt x="4840" y="474"/>
                    <a:pt x="4860" y="351"/>
                  </a:cubicBezTo>
                  <a:cubicBezTo>
                    <a:pt x="4881" y="187"/>
                    <a:pt x="4717" y="23"/>
                    <a:pt x="4491" y="3"/>
                  </a:cubicBezTo>
                  <a:cubicBezTo>
                    <a:pt x="4472" y="1"/>
                    <a:pt x="4453" y="0"/>
                    <a:pt x="443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2"/>
            <p:cNvSpPr/>
            <p:nvPr/>
          </p:nvSpPr>
          <p:spPr>
            <a:xfrm>
              <a:off x="4610675" y="1631825"/>
              <a:ext cx="25150" cy="25200"/>
            </a:xfrm>
            <a:custGeom>
              <a:avLst/>
              <a:gdLst/>
              <a:ahLst/>
              <a:cxnLst/>
              <a:rect l="l" t="t" r="r" b="b"/>
              <a:pathLst>
                <a:path w="1006" h="1008" extrusionOk="0">
                  <a:moveTo>
                    <a:pt x="475" y="0"/>
                  </a:moveTo>
                  <a:cubicBezTo>
                    <a:pt x="256" y="0"/>
                    <a:pt x="41" y="356"/>
                    <a:pt x="21" y="575"/>
                  </a:cubicBezTo>
                  <a:cubicBezTo>
                    <a:pt x="1" y="780"/>
                    <a:pt x="144" y="965"/>
                    <a:pt x="370" y="1006"/>
                  </a:cubicBezTo>
                  <a:cubicBezTo>
                    <a:pt x="378" y="1007"/>
                    <a:pt x="386" y="1007"/>
                    <a:pt x="395" y="1007"/>
                  </a:cubicBezTo>
                  <a:cubicBezTo>
                    <a:pt x="604" y="1007"/>
                    <a:pt x="945" y="772"/>
                    <a:pt x="965" y="575"/>
                  </a:cubicBezTo>
                  <a:cubicBezTo>
                    <a:pt x="1006" y="350"/>
                    <a:pt x="698" y="22"/>
                    <a:pt x="493" y="1"/>
                  </a:cubicBezTo>
                  <a:cubicBezTo>
                    <a:pt x="487" y="1"/>
                    <a:pt x="481" y="0"/>
                    <a:pt x="47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2"/>
            <p:cNvSpPr/>
            <p:nvPr/>
          </p:nvSpPr>
          <p:spPr>
            <a:xfrm>
              <a:off x="4650150" y="1623650"/>
              <a:ext cx="18475" cy="16975"/>
            </a:xfrm>
            <a:custGeom>
              <a:avLst/>
              <a:gdLst/>
              <a:ahLst/>
              <a:cxnLst/>
              <a:rect l="l" t="t" r="r" b="b"/>
              <a:pathLst>
                <a:path w="739" h="679" extrusionOk="0">
                  <a:moveTo>
                    <a:pt x="267" y="0"/>
                  </a:moveTo>
                  <a:cubicBezTo>
                    <a:pt x="103" y="21"/>
                    <a:pt x="1" y="144"/>
                    <a:pt x="1" y="308"/>
                  </a:cubicBezTo>
                  <a:cubicBezTo>
                    <a:pt x="1" y="465"/>
                    <a:pt x="207" y="678"/>
                    <a:pt x="369" y="678"/>
                  </a:cubicBezTo>
                  <a:cubicBezTo>
                    <a:pt x="376" y="678"/>
                    <a:pt x="383" y="678"/>
                    <a:pt x="390" y="677"/>
                  </a:cubicBezTo>
                  <a:cubicBezTo>
                    <a:pt x="534" y="677"/>
                    <a:pt x="739" y="431"/>
                    <a:pt x="718" y="267"/>
                  </a:cubicBezTo>
                  <a:cubicBezTo>
                    <a:pt x="718" y="103"/>
                    <a:pt x="431" y="0"/>
                    <a:pt x="2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2"/>
            <p:cNvSpPr/>
            <p:nvPr/>
          </p:nvSpPr>
          <p:spPr>
            <a:xfrm>
              <a:off x="4648625" y="1650200"/>
              <a:ext cx="12825" cy="13000"/>
            </a:xfrm>
            <a:custGeom>
              <a:avLst/>
              <a:gdLst/>
              <a:ahLst/>
              <a:cxnLst/>
              <a:rect l="l" t="t" r="r" b="b"/>
              <a:pathLst>
                <a:path w="513" h="520" extrusionOk="0">
                  <a:moveTo>
                    <a:pt x="286" y="0"/>
                  </a:moveTo>
                  <a:cubicBezTo>
                    <a:pt x="273" y="0"/>
                    <a:pt x="260" y="2"/>
                    <a:pt x="246" y="4"/>
                  </a:cubicBezTo>
                  <a:cubicBezTo>
                    <a:pt x="144" y="25"/>
                    <a:pt x="0" y="209"/>
                    <a:pt x="21" y="332"/>
                  </a:cubicBezTo>
                  <a:cubicBezTo>
                    <a:pt x="58" y="426"/>
                    <a:pt x="232" y="520"/>
                    <a:pt x="340" y="520"/>
                  </a:cubicBezTo>
                  <a:cubicBezTo>
                    <a:pt x="351" y="520"/>
                    <a:pt x="360" y="519"/>
                    <a:pt x="369" y="517"/>
                  </a:cubicBezTo>
                  <a:cubicBezTo>
                    <a:pt x="472" y="476"/>
                    <a:pt x="513" y="250"/>
                    <a:pt x="492" y="148"/>
                  </a:cubicBezTo>
                  <a:cubicBezTo>
                    <a:pt x="457" y="59"/>
                    <a:pt x="374" y="0"/>
                    <a:pt x="28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2"/>
            <p:cNvSpPr/>
            <p:nvPr/>
          </p:nvSpPr>
          <p:spPr>
            <a:xfrm>
              <a:off x="4607100" y="1667625"/>
              <a:ext cx="12850" cy="13000"/>
            </a:xfrm>
            <a:custGeom>
              <a:avLst/>
              <a:gdLst/>
              <a:ahLst/>
              <a:cxnLst/>
              <a:rect l="l" t="t" r="r" b="b"/>
              <a:pathLst>
                <a:path w="514" h="520" extrusionOk="0">
                  <a:moveTo>
                    <a:pt x="286" y="1"/>
                  </a:moveTo>
                  <a:cubicBezTo>
                    <a:pt x="273" y="1"/>
                    <a:pt x="260" y="2"/>
                    <a:pt x="246" y="5"/>
                  </a:cubicBezTo>
                  <a:cubicBezTo>
                    <a:pt x="123" y="25"/>
                    <a:pt x="0" y="210"/>
                    <a:pt x="21" y="312"/>
                  </a:cubicBezTo>
                  <a:cubicBezTo>
                    <a:pt x="40" y="424"/>
                    <a:pt x="212" y="520"/>
                    <a:pt x="336" y="520"/>
                  </a:cubicBezTo>
                  <a:cubicBezTo>
                    <a:pt x="348" y="520"/>
                    <a:pt x="359" y="519"/>
                    <a:pt x="370" y="517"/>
                  </a:cubicBezTo>
                  <a:cubicBezTo>
                    <a:pt x="472" y="476"/>
                    <a:pt x="513" y="251"/>
                    <a:pt x="472" y="148"/>
                  </a:cubicBezTo>
                  <a:cubicBezTo>
                    <a:pt x="454" y="59"/>
                    <a:pt x="374" y="1"/>
                    <a:pt x="28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2"/>
            <p:cNvSpPr/>
            <p:nvPr/>
          </p:nvSpPr>
          <p:spPr>
            <a:xfrm>
              <a:off x="4668600" y="1646700"/>
              <a:ext cx="25150" cy="25275"/>
            </a:xfrm>
            <a:custGeom>
              <a:avLst/>
              <a:gdLst/>
              <a:ahLst/>
              <a:cxnLst/>
              <a:rect l="l" t="t" r="r" b="b"/>
              <a:pathLst>
                <a:path w="1006" h="1011" extrusionOk="0">
                  <a:moveTo>
                    <a:pt x="477" y="0"/>
                  </a:moveTo>
                  <a:cubicBezTo>
                    <a:pt x="277" y="0"/>
                    <a:pt x="61" y="375"/>
                    <a:pt x="21" y="575"/>
                  </a:cubicBezTo>
                  <a:cubicBezTo>
                    <a:pt x="1" y="780"/>
                    <a:pt x="144" y="985"/>
                    <a:pt x="370" y="1006"/>
                  </a:cubicBezTo>
                  <a:cubicBezTo>
                    <a:pt x="385" y="1009"/>
                    <a:pt x="401" y="1010"/>
                    <a:pt x="418" y="1010"/>
                  </a:cubicBezTo>
                  <a:cubicBezTo>
                    <a:pt x="628" y="1010"/>
                    <a:pt x="946" y="784"/>
                    <a:pt x="965" y="575"/>
                  </a:cubicBezTo>
                  <a:cubicBezTo>
                    <a:pt x="1006" y="370"/>
                    <a:pt x="698" y="42"/>
                    <a:pt x="493" y="1"/>
                  </a:cubicBezTo>
                  <a:cubicBezTo>
                    <a:pt x="488" y="0"/>
                    <a:pt x="483" y="0"/>
                    <a:pt x="47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2"/>
            <p:cNvSpPr/>
            <p:nvPr/>
          </p:nvSpPr>
          <p:spPr>
            <a:xfrm>
              <a:off x="4634275" y="1669275"/>
              <a:ext cx="18975" cy="16950"/>
            </a:xfrm>
            <a:custGeom>
              <a:avLst/>
              <a:gdLst/>
              <a:ahLst/>
              <a:cxnLst/>
              <a:rect l="l" t="t" r="r" b="b"/>
              <a:pathLst>
                <a:path w="759" h="678" extrusionOk="0">
                  <a:moveTo>
                    <a:pt x="287" y="0"/>
                  </a:moveTo>
                  <a:cubicBezTo>
                    <a:pt x="123" y="21"/>
                    <a:pt x="0" y="144"/>
                    <a:pt x="21" y="308"/>
                  </a:cubicBezTo>
                  <a:cubicBezTo>
                    <a:pt x="21" y="445"/>
                    <a:pt x="229" y="678"/>
                    <a:pt x="372" y="678"/>
                  </a:cubicBezTo>
                  <a:cubicBezTo>
                    <a:pt x="378" y="678"/>
                    <a:pt x="384" y="677"/>
                    <a:pt x="390" y="677"/>
                  </a:cubicBezTo>
                  <a:cubicBezTo>
                    <a:pt x="554" y="677"/>
                    <a:pt x="759" y="431"/>
                    <a:pt x="738" y="267"/>
                  </a:cubicBezTo>
                  <a:cubicBezTo>
                    <a:pt x="738" y="103"/>
                    <a:pt x="431" y="0"/>
                    <a:pt x="28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2"/>
            <p:cNvSpPr/>
            <p:nvPr/>
          </p:nvSpPr>
          <p:spPr>
            <a:xfrm>
              <a:off x="4671175" y="1682525"/>
              <a:ext cx="18475" cy="16525"/>
            </a:xfrm>
            <a:custGeom>
              <a:avLst/>
              <a:gdLst/>
              <a:ahLst/>
              <a:cxnLst/>
              <a:rect l="l" t="t" r="r" b="b"/>
              <a:pathLst>
                <a:path w="739" h="661" extrusionOk="0">
                  <a:moveTo>
                    <a:pt x="305" y="1"/>
                  </a:moveTo>
                  <a:cubicBezTo>
                    <a:pt x="292" y="1"/>
                    <a:pt x="279" y="2"/>
                    <a:pt x="267" y="3"/>
                  </a:cubicBezTo>
                  <a:cubicBezTo>
                    <a:pt x="103" y="3"/>
                    <a:pt x="0" y="147"/>
                    <a:pt x="0" y="290"/>
                  </a:cubicBezTo>
                  <a:cubicBezTo>
                    <a:pt x="0" y="447"/>
                    <a:pt x="207" y="661"/>
                    <a:pt x="369" y="661"/>
                  </a:cubicBezTo>
                  <a:cubicBezTo>
                    <a:pt x="376" y="661"/>
                    <a:pt x="383" y="660"/>
                    <a:pt x="390" y="659"/>
                  </a:cubicBezTo>
                  <a:cubicBezTo>
                    <a:pt x="534" y="659"/>
                    <a:pt x="739" y="413"/>
                    <a:pt x="718" y="249"/>
                  </a:cubicBezTo>
                  <a:cubicBezTo>
                    <a:pt x="718" y="116"/>
                    <a:pt x="472" y="1"/>
                    <a:pt x="30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2"/>
            <p:cNvSpPr/>
            <p:nvPr/>
          </p:nvSpPr>
          <p:spPr>
            <a:xfrm>
              <a:off x="4644525" y="1693800"/>
              <a:ext cx="25125" cy="25250"/>
            </a:xfrm>
            <a:custGeom>
              <a:avLst/>
              <a:gdLst/>
              <a:ahLst/>
              <a:cxnLst/>
              <a:rect l="l" t="t" r="r" b="b"/>
              <a:pathLst>
                <a:path w="1005" h="1010" extrusionOk="0">
                  <a:moveTo>
                    <a:pt x="459" y="0"/>
                  </a:moveTo>
                  <a:cubicBezTo>
                    <a:pt x="245" y="0"/>
                    <a:pt x="40" y="362"/>
                    <a:pt x="21" y="557"/>
                  </a:cubicBezTo>
                  <a:cubicBezTo>
                    <a:pt x="0" y="782"/>
                    <a:pt x="144" y="967"/>
                    <a:pt x="369" y="1008"/>
                  </a:cubicBezTo>
                  <a:cubicBezTo>
                    <a:pt x="377" y="1009"/>
                    <a:pt x="386" y="1009"/>
                    <a:pt x="394" y="1009"/>
                  </a:cubicBezTo>
                  <a:cubicBezTo>
                    <a:pt x="603" y="1009"/>
                    <a:pt x="944" y="774"/>
                    <a:pt x="964" y="577"/>
                  </a:cubicBezTo>
                  <a:cubicBezTo>
                    <a:pt x="1005" y="352"/>
                    <a:pt x="697" y="24"/>
                    <a:pt x="492" y="3"/>
                  </a:cubicBezTo>
                  <a:cubicBezTo>
                    <a:pt x="481" y="1"/>
                    <a:pt x="470" y="0"/>
                    <a:pt x="45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2"/>
            <p:cNvSpPr/>
            <p:nvPr/>
          </p:nvSpPr>
          <p:spPr>
            <a:xfrm>
              <a:off x="4619400" y="1692750"/>
              <a:ext cx="12850" cy="13000"/>
            </a:xfrm>
            <a:custGeom>
              <a:avLst/>
              <a:gdLst/>
              <a:ahLst/>
              <a:cxnLst/>
              <a:rect l="l" t="t" r="r" b="b"/>
              <a:pathLst>
                <a:path w="514" h="520" extrusionOk="0">
                  <a:moveTo>
                    <a:pt x="286" y="0"/>
                  </a:moveTo>
                  <a:cubicBezTo>
                    <a:pt x="273" y="0"/>
                    <a:pt x="260" y="2"/>
                    <a:pt x="247" y="4"/>
                  </a:cubicBezTo>
                  <a:cubicBezTo>
                    <a:pt x="124" y="45"/>
                    <a:pt x="1" y="230"/>
                    <a:pt x="21" y="332"/>
                  </a:cubicBezTo>
                  <a:cubicBezTo>
                    <a:pt x="58" y="426"/>
                    <a:pt x="216" y="519"/>
                    <a:pt x="336" y="519"/>
                  </a:cubicBezTo>
                  <a:cubicBezTo>
                    <a:pt x="348" y="519"/>
                    <a:pt x="359" y="519"/>
                    <a:pt x="370" y="517"/>
                  </a:cubicBezTo>
                  <a:cubicBezTo>
                    <a:pt x="472" y="496"/>
                    <a:pt x="513" y="271"/>
                    <a:pt x="472" y="148"/>
                  </a:cubicBezTo>
                  <a:cubicBezTo>
                    <a:pt x="454" y="58"/>
                    <a:pt x="374" y="0"/>
                    <a:pt x="28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5" name="Google Shape;2345;p62"/>
          <p:cNvSpPr/>
          <p:nvPr/>
        </p:nvSpPr>
        <p:spPr>
          <a:xfrm flipH="1">
            <a:off x="7995348" y="1605279"/>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2"/>
          <p:cNvSpPr/>
          <p:nvPr/>
        </p:nvSpPr>
        <p:spPr>
          <a:xfrm flipH="1">
            <a:off x="4318341" y="143796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2"/>
          <p:cNvSpPr/>
          <p:nvPr/>
        </p:nvSpPr>
        <p:spPr>
          <a:xfrm flipH="1">
            <a:off x="4034480" y="364100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51"/>
        <p:cNvGrpSpPr/>
        <p:nvPr/>
      </p:nvGrpSpPr>
      <p:grpSpPr>
        <a:xfrm>
          <a:off x="0" y="0"/>
          <a:ext cx="0" cy="0"/>
          <a:chOff x="0" y="0"/>
          <a:chExt cx="0" cy="0"/>
        </a:xfrm>
      </p:grpSpPr>
      <p:sp>
        <p:nvSpPr>
          <p:cNvPr id="2352" name="Google Shape;2352;p63"/>
          <p:cNvSpPr/>
          <p:nvPr/>
        </p:nvSpPr>
        <p:spPr>
          <a:xfrm>
            <a:off x="3590050" y="2772100"/>
            <a:ext cx="4487027" cy="2301238"/>
          </a:xfrm>
          <a:custGeom>
            <a:avLst/>
            <a:gdLst/>
            <a:ahLst/>
            <a:cxnLst/>
            <a:rect l="l" t="t" r="r" b="b"/>
            <a:pathLst>
              <a:path w="113452" h="88637" extrusionOk="0">
                <a:moveTo>
                  <a:pt x="85965" y="1"/>
                </a:moveTo>
                <a:cubicBezTo>
                  <a:pt x="80452" y="1"/>
                  <a:pt x="74487" y="1812"/>
                  <a:pt x="68691" y="5595"/>
                </a:cubicBezTo>
                <a:cubicBezTo>
                  <a:pt x="55217" y="14397"/>
                  <a:pt x="51300" y="16956"/>
                  <a:pt x="41807" y="16956"/>
                </a:cubicBezTo>
                <a:cubicBezTo>
                  <a:pt x="37634" y="16956"/>
                  <a:pt x="32384" y="16461"/>
                  <a:pt x="24770" y="15785"/>
                </a:cubicBezTo>
                <a:cubicBezTo>
                  <a:pt x="23813" y="15700"/>
                  <a:pt x="22896" y="15659"/>
                  <a:pt x="22018" y="15659"/>
                </a:cubicBezTo>
                <a:cubicBezTo>
                  <a:pt x="1" y="15659"/>
                  <a:pt x="2379" y="41687"/>
                  <a:pt x="8038" y="60321"/>
                </a:cubicBezTo>
                <a:cubicBezTo>
                  <a:pt x="13923" y="79718"/>
                  <a:pt x="6480" y="88637"/>
                  <a:pt x="6480" y="88637"/>
                </a:cubicBezTo>
                <a:lnTo>
                  <a:pt x="113452" y="88637"/>
                </a:lnTo>
                <a:cubicBezTo>
                  <a:pt x="106378" y="81153"/>
                  <a:pt x="109187" y="53493"/>
                  <a:pt x="109310" y="27924"/>
                </a:cubicBezTo>
                <a:cubicBezTo>
                  <a:pt x="109382" y="10002"/>
                  <a:pt x="98920" y="1"/>
                  <a:pt x="8596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3"/>
          <p:cNvSpPr txBox="1">
            <a:spLocks noGrp="1"/>
          </p:cNvSpPr>
          <p:nvPr>
            <p:ph type="title"/>
          </p:nvPr>
        </p:nvSpPr>
        <p:spPr>
          <a:xfrm>
            <a:off x="827300" y="575500"/>
            <a:ext cx="4109700" cy="135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1,900</a:t>
            </a:r>
            <a:endParaRPr/>
          </a:p>
        </p:txBody>
      </p:sp>
      <p:sp>
        <p:nvSpPr>
          <p:cNvPr id="2354" name="Google Shape;2354;p63"/>
          <p:cNvSpPr txBox="1">
            <a:spLocks noGrp="1"/>
          </p:cNvSpPr>
          <p:nvPr>
            <p:ph type="subTitle" idx="1"/>
          </p:nvPr>
        </p:nvSpPr>
        <p:spPr>
          <a:xfrm>
            <a:off x="827300" y="2146900"/>
            <a:ext cx="4109700" cy="62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Countries where the leading cause of death was infectious diseases</a:t>
            </a:r>
            <a:endParaRPr/>
          </a:p>
        </p:txBody>
      </p:sp>
      <p:grpSp>
        <p:nvGrpSpPr>
          <p:cNvPr id="2355" name="Google Shape;2355;p63"/>
          <p:cNvGrpSpPr/>
          <p:nvPr/>
        </p:nvGrpSpPr>
        <p:grpSpPr>
          <a:xfrm>
            <a:off x="5397067" y="2969908"/>
            <a:ext cx="2910248" cy="2080797"/>
            <a:chOff x="5520516" y="2969908"/>
            <a:chExt cx="2910248" cy="2080797"/>
          </a:xfrm>
        </p:grpSpPr>
        <p:sp>
          <p:nvSpPr>
            <p:cNvPr id="2356" name="Google Shape;2356;p63"/>
            <p:cNvSpPr/>
            <p:nvPr/>
          </p:nvSpPr>
          <p:spPr>
            <a:xfrm>
              <a:off x="5520516" y="2969908"/>
              <a:ext cx="2910248" cy="1737899"/>
            </a:xfrm>
            <a:custGeom>
              <a:avLst/>
              <a:gdLst/>
              <a:ahLst/>
              <a:cxnLst/>
              <a:rect l="l" t="t" r="r" b="b"/>
              <a:pathLst>
                <a:path w="93758" h="55989" extrusionOk="0">
                  <a:moveTo>
                    <a:pt x="1572" y="1"/>
                  </a:moveTo>
                  <a:cubicBezTo>
                    <a:pt x="715" y="1"/>
                    <a:pt x="0" y="691"/>
                    <a:pt x="0" y="1548"/>
                  </a:cubicBezTo>
                  <a:lnTo>
                    <a:pt x="0" y="54416"/>
                  </a:lnTo>
                  <a:cubicBezTo>
                    <a:pt x="0" y="55298"/>
                    <a:pt x="715" y="55988"/>
                    <a:pt x="1572" y="55988"/>
                  </a:cubicBezTo>
                  <a:lnTo>
                    <a:pt x="92186" y="55988"/>
                  </a:lnTo>
                  <a:cubicBezTo>
                    <a:pt x="93043" y="55988"/>
                    <a:pt x="93758" y="55298"/>
                    <a:pt x="93758" y="54416"/>
                  </a:cubicBezTo>
                  <a:lnTo>
                    <a:pt x="93758" y="1548"/>
                  </a:lnTo>
                  <a:cubicBezTo>
                    <a:pt x="93758" y="691"/>
                    <a:pt x="93043" y="1"/>
                    <a:pt x="9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3"/>
            <p:cNvSpPr/>
            <p:nvPr/>
          </p:nvSpPr>
          <p:spPr>
            <a:xfrm>
              <a:off x="5610688" y="3070446"/>
              <a:ext cx="2723977" cy="1536076"/>
            </a:xfrm>
            <a:custGeom>
              <a:avLst/>
              <a:gdLst/>
              <a:ahLst/>
              <a:cxnLst/>
              <a:rect l="l" t="t" r="r" b="b"/>
              <a:pathLst>
                <a:path w="87757" h="49487" extrusionOk="0">
                  <a:moveTo>
                    <a:pt x="0" y="0"/>
                  </a:moveTo>
                  <a:lnTo>
                    <a:pt x="0" y="49487"/>
                  </a:lnTo>
                  <a:lnTo>
                    <a:pt x="87757" y="49487"/>
                  </a:lnTo>
                  <a:lnTo>
                    <a:pt x="8775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3"/>
            <p:cNvSpPr/>
            <p:nvPr/>
          </p:nvSpPr>
          <p:spPr>
            <a:xfrm>
              <a:off x="5610688" y="3175982"/>
              <a:ext cx="873776" cy="1430540"/>
            </a:xfrm>
            <a:custGeom>
              <a:avLst/>
              <a:gdLst/>
              <a:ahLst/>
              <a:cxnLst/>
              <a:rect l="l" t="t" r="r" b="b"/>
              <a:pathLst>
                <a:path w="28150" h="46087" extrusionOk="0">
                  <a:moveTo>
                    <a:pt x="3573" y="0"/>
                  </a:moveTo>
                  <a:cubicBezTo>
                    <a:pt x="2970" y="0"/>
                    <a:pt x="3468" y="2711"/>
                    <a:pt x="2501" y="2959"/>
                  </a:cubicBezTo>
                  <a:cubicBezTo>
                    <a:pt x="1950" y="3097"/>
                    <a:pt x="1399" y="3197"/>
                    <a:pt x="767" y="3197"/>
                  </a:cubicBezTo>
                  <a:cubicBezTo>
                    <a:pt x="525" y="3197"/>
                    <a:pt x="271" y="3182"/>
                    <a:pt x="0" y="3149"/>
                  </a:cubicBezTo>
                  <a:lnTo>
                    <a:pt x="0" y="32774"/>
                  </a:lnTo>
                  <a:cubicBezTo>
                    <a:pt x="215" y="32989"/>
                    <a:pt x="405" y="33155"/>
                    <a:pt x="596" y="33322"/>
                  </a:cubicBezTo>
                  <a:cubicBezTo>
                    <a:pt x="1810" y="34346"/>
                    <a:pt x="4620" y="34703"/>
                    <a:pt x="5645" y="35418"/>
                  </a:cubicBezTo>
                  <a:cubicBezTo>
                    <a:pt x="6580" y="36071"/>
                    <a:pt x="7914" y="38633"/>
                    <a:pt x="9827" y="38633"/>
                  </a:cubicBezTo>
                  <a:cubicBezTo>
                    <a:pt x="10008" y="38633"/>
                    <a:pt x="10193" y="38610"/>
                    <a:pt x="10384" y="38561"/>
                  </a:cubicBezTo>
                  <a:lnTo>
                    <a:pt x="10384" y="38561"/>
                  </a:lnTo>
                  <a:cubicBezTo>
                    <a:pt x="10384" y="38561"/>
                    <a:pt x="10693" y="39943"/>
                    <a:pt x="10098" y="40681"/>
                  </a:cubicBezTo>
                  <a:cubicBezTo>
                    <a:pt x="9526" y="41419"/>
                    <a:pt x="8502" y="42538"/>
                    <a:pt x="8859" y="44158"/>
                  </a:cubicBezTo>
                  <a:cubicBezTo>
                    <a:pt x="8979" y="44705"/>
                    <a:pt x="9193" y="45396"/>
                    <a:pt x="9479" y="46087"/>
                  </a:cubicBezTo>
                  <a:lnTo>
                    <a:pt x="28006" y="46087"/>
                  </a:lnTo>
                  <a:cubicBezTo>
                    <a:pt x="28149" y="45515"/>
                    <a:pt x="28030" y="44872"/>
                    <a:pt x="27316" y="44253"/>
                  </a:cubicBezTo>
                  <a:cubicBezTo>
                    <a:pt x="26173" y="43324"/>
                    <a:pt x="24744" y="43919"/>
                    <a:pt x="23815" y="43062"/>
                  </a:cubicBezTo>
                  <a:cubicBezTo>
                    <a:pt x="22862" y="42181"/>
                    <a:pt x="21815" y="42110"/>
                    <a:pt x="21386" y="42062"/>
                  </a:cubicBezTo>
                  <a:cubicBezTo>
                    <a:pt x="20933" y="42038"/>
                    <a:pt x="21553" y="39442"/>
                    <a:pt x="20076" y="39038"/>
                  </a:cubicBezTo>
                  <a:cubicBezTo>
                    <a:pt x="18600" y="38633"/>
                    <a:pt x="18123" y="38490"/>
                    <a:pt x="17552" y="37775"/>
                  </a:cubicBezTo>
                  <a:cubicBezTo>
                    <a:pt x="17095" y="37180"/>
                    <a:pt x="15630" y="36634"/>
                    <a:pt x="14493" y="36634"/>
                  </a:cubicBezTo>
                  <a:cubicBezTo>
                    <a:pt x="14265" y="36634"/>
                    <a:pt x="14051" y="36656"/>
                    <a:pt x="13861" y="36704"/>
                  </a:cubicBezTo>
                  <a:cubicBezTo>
                    <a:pt x="12717" y="36990"/>
                    <a:pt x="12027" y="37371"/>
                    <a:pt x="11098" y="37394"/>
                  </a:cubicBezTo>
                  <a:cubicBezTo>
                    <a:pt x="11063" y="37395"/>
                    <a:pt x="11029" y="37396"/>
                    <a:pt x="10995" y="37396"/>
                  </a:cubicBezTo>
                  <a:cubicBezTo>
                    <a:pt x="10132" y="37396"/>
                    <a:pt x="9944" y="37108"/>
                    <a:pt x="9050" y="37085"/>
                  </a:cubicBezTo>
                  <a:cubicBezTo>
                    <a:pt x="8145" y="37061"/>
                    <a:pt x="7407" y="36585"/>
                    <a:pt x="7526" y="35656"/>
                  </a:cubicBezTo>
                  <a:cubicBezTo>
                    <a:pt x="7669" y="34751"/>
                    <a:pt x="6907" y="34394"/>
                    <a:pt x="5930" y="33941"/>
                  </a:cubicBezTo>
                  <a:cubicBezTo>
                    <a:pt x="5064" y="33519"/>
                    <a:pt x="5266" y="32759"/>
                    <a:pt x="4658" y="32759"/>
                  </a:cubicBezTo>
                  <a:cubicBezTo>
                    <a:pt x="4580" y="32759"/>
                    <a:pt x="4490" y="32771"/>
                    <a:pt x="4382" y="32798"/>
                  </a:cubicBezTo>
                  <a:cubicBezTo>
                    <a:pt x="4313" y="32815"/>
                    <a:pt x="4242" y="32823"/>
                    <a:pt x="4169" y="32823"/>
                  </a:cubicBezTo>
                  <a:cubicBezTo>
                    <a:pt x="3217" y="32823"/>
                    <a:pt x="2030" y="31446"/>
                    <a:pt x="2096" y="30583"/>
                  </a:cubicBezTo>
                  <a:cubicBezTo>
                    <a:pt x="2185" y="29719"/>
                    <a:pt x="2170" y="27060"/>
                    <a:pt x="3550" y="27060"/>
                  </a:cubicBezTo>
                  <a:cubicBezTo>
                    <a:pt x="3653" y="27060"/>
                    <a:pt x="3763" y="27075"/>
                    <a:pt x="3882" y="27107"/>
                  </a:cubicBezTo>
                  <a:cubicBezTo>
                    <a:pt x="5597" y="27559"/>
                    <a:pt x="7478" y="28083"/>
                    <a:pt x="8526" y="28845"/>
                  </a:cubicBezTo>
                  <a:cubicBezTo>
                    <a:pt x="8644" y="28936"/>
                    <a:pt x="8733" y="28976"/>
                    <a:pt x="8799" y="28976"/>
                  </a:cubicBezTo>
                  <a:cubicBezTo>
                    <a:pt x="9305" y="28976"/>
                    <a:pt x="8455" y="26583"/>
                    <a:pt x="9002" y="26035"/>
                  </a:cubicBezTo>
                  <a:cubicBezTo>
                    <a:pt x="9645" y="25416"/>
                    <a:pt x="11622" y="25059"/>
                    <a:pt x="11693" y="24082"/>
                  </a:cubicBezTo>
                  <a:cubicBezTo>
                    <a:pt x="11741" y="23106"/>
                    <a:pt x="12384" y="20820"/>
                    <a:pt x="13861" y="19843"/>
                  </a:cubicBezTo>
                  <a:cubicBezTo>
                    <a:pt x="15313" y="18891"/>
                    <a:pt x="16837" y="18891"/>
                    <a:pt x="17504" y="18248"/>
                  </a:cubicBezTo>
                  <a:cubicBezTo>
                    <a:pt x="18147" y="17605"/>
                    <a:pt x="19743" y="14961"/>
                    <a:pt x="19290" y="13985"/>
                  </a:cubicBezTo>
                  <a:cubicBezTo>
                    <a:pt x="18862" y="13008"/>
                    <a:pt x="17433" y="11008"/>
                    <a:pt x="16766" y="10055"/>
                  </a:cubicBezTo>
                  <a:cubicBezTo>
                    <a:pt x="16506" y="9675"/>
                    <a:pt x="16184" y="9566"/>
                    <a:pt x="15834" y="9566"/>
                  </a:cubicBezTo>
                  <a:cubicBezTo>
                    <a:pt x="15362" y="9566"/>
                    <a:pt x="14838" y="9763"/>
                    <a:pt x="14340" y="9763"/>
                  </a:cubicBezTo>
                  <a:cubicBezTo>
                    <a:pt x="14259" y="9763"/>
                    <a:pt x="14178" y="9758"/>
                    <a:pt x="14099" y="9746"/>
                  </a:cubicBezTo>
                  <a:cubicBezTo>
                    <a:pt x="13194" y="9579"/>
                    <a:pt x="13289" y="7912"/>
                    <a:pt x="12455" y="7769"/>
                  </a:cubicBezTo>
                  <a:cubicBezTo>
                    <a:pt x="12370" y="7755"/>
                    <a:pt x="12280" y="7748"/>
                    <a:pt x="12187" y="7748"/>
                  </a:cubicBezTo>
                  <a:cubicBezTo>
                    <a:pt x="11368" y="7748"/>
                    <a:pt x="10315" y="8300"/>
                    <a:pt x="10336" y="9198"/>
                  </a:cubicBezTo>
                  <a:cubicBezTo>
                    <a:pt x="10384" y="10198"/>
                    <a:pt x="11169" y="11842"/>
                    <a:pt x="10455" y="12413"/>
                  </a:cubicBezTo>
                  <a:cubicBezTo>
                    <a:pt x="10000" y="12762"/>
                    <a:pt x="9661" y="13197"/>
                    <a:pt x="9192" y="13197"/>
                  </a:cubicBezTo>
                  <a:cubicBezTo>
                    <a:pt x="8924" y="13197"/>
                    <a:pt x="8614" y="13056"/>
                    <a:pt x="8216" y="12675"/>
                  </a:cubicBezTo>
                  <a:cubicBezTo>
                    <a:pt x="7121" y="11627"/>
                    <a:pt x="4954" y="11103"/>
                    <a:pt x="4335" y="10055"/>
                  </a:cubicBezTo>
                  <a:cubicBezTo>
                    <a:pt x="3692" y="9008"/>
                    <a:pt x="3477" y="7888"/>
                    <a:pt x="5121" y="6745"/>
                  </a:cubicBezTo>
                  <a:cubicBezTo>
                    <a:pt x="6764" y="5602"/>
                    <a:pt x="8788" y="4197"/>
                    <a:pt x="8788" y="3459"/>
                  </a:cubicBezTo>
                  <a:cubicBezTo>
                    <a:pt x="8811" y="2757"/>
                    <a:pt x="7952" y="1712"/>
                    <a:pt x="7335" y="1712"/>
                  </a:cubicBezTo>
                  <a:cubicBezTo>
                    <a:pt x="7302" y="1712"/>
                    <a:pt x="7271" y="1714"/>
                    <a:pt x="7240" y="1720"/>
                  </a:cubicBezTo>
                  <a:cubicBezTo>
                    <a:pt x="6621" y="1835"/>
                    <a:pt x="6774" y="2964"/>
                    <a:pt x="6086" y="2964"/>
                  </a:cubicBezTo>
                  <a:cubicBezTo>
                    <a:pt x="6060" y="2964"/>
                    <a:pt x="6031" y="2962"/>
                    <a:pt x="6002" y="2959"/>
                  </a:cubicBezTo>
                  <a:cubicBezTo>
                    <a:pt x="5216" y="2863"/>
                    <a:pt x="4478" y="411"/>
                    <a:pt x="3692" y="30"/>
                  </a:cubicBezTo>
                  <a:cubicBezTo>
                    <a:pt x="3648" y="10"/>
                    <a:pt x="3609" y="0"/>
                    <a:pt x="357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3"/>
            <p:cNvSpPr/>
            <p:nvPr/>
          </p:nvSpPr>
          <p:spPr>
            <a:xfrm>
              <a:off x="5610688" y="3192403"/>
              <a:ext cx="13347" cy="24428"/>
            </a:xfrm>
            <a:custGeom>
              <a:avLst/>
              <a:gdLst/>
              <a:ahLst/>
              <a:cxnLst/>
              <a:rect l="l" t="t" r="r" b="b"/>
              <a:pathLst>
                <a:path w="430" h="787" extrusionOk="0">
                  <a:moveTo>
                    <a:pt x="0" y="1"/>
                  </a:moveTo>
                  <a:lnTo>
                    <a:pt x="0" y="787"/>
                  </a:lnTo>
                  <a:cubicBezTo>
                    <a:pt x="334" y="596"/>
                    <a:pt x="429" y="358"/>
                    <a:pt x="48" y="48"/>
                  </a:cubicBezTo>
                  <a:cubicBezTo>
                    <a:pt x="24" y="24"/>
                    <a:pt x="0" y="24"/>
                    <a:pt x="0"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3"/>
            <p:cNvSpPr/>
            <p:nvPr/>
          </p:nvSpPr>
          <p:spPr>
            <a:xfrm>
              <a:off x="5610688" y="3070446"/>
              <a:ext cx="290534" cy="102060"/>
            </a:xfrm>
            <a:custGeom>
              <a:avLst/>
              <a:gdLst/>
              <a:ahLst/>
              <a:cxnLst/>
              <a:rect l="l" t="t" r="r" b="b"/>
              <a:pathLst>
                <a:path w="9360" h="3288" extrusionOk="0">
                  <a:moveTo>
                    <a:pt x="0" y="0"/>
                  </a:moveTo>
                  <a:lnTo>
                    <a:pt x="0" y="1548"/>
                  </a:lnTo>
                  <a:cubicBezTo>
                    <a:pt x="286" y="2406"/>
                    <a:pt x="429" y="3263"/>
                    <a:pt x="1406" y="3287"/>
                  </a:cubicBezTo>
                  <a:cubicBezTo>
                    <a:pt x="1421" y="3287"/>
                    <a:pt x="1437" y="3287"/>
                    <a:pt x="1453" y="3287"/>
                  </a:cubicBezTo>
                  <a:cubicBezTo>
                    <a:pt x="2718" y="3287"/>
                    <a:pt x="3774" y="2351"/>
                    <a:pt x="4668" y="1786"/>
                  </a:cubicBezTo>
                  <a:cubicBezTo>
                    <a:pt x="5597" y="1215"/>
                    <a:pt x="8621" y="1286"/>
                    <a:pt x="9217" y="310"/>
                  </a:cubicBezTo>
                  <a:cubicBezTo>
                    <a:pt x="9288" y="191"/>
                    <a:pt x="9336" y="96"/>
                    <a:pt x="9360"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3"/>
            <p:cNvSpPr/>
            <p:nvPr/>
          </p:nvSpPr>
          <p:spPr>
            <a:xfrm>
              <a:off x="5777000" y="3108812"/>
              <a:ext cx="359288" cy="254776"/>
            </a:xfrm>
            <a:custGeom>
              <a:avLst/>
              <a:gdLst/>
              <a:ahLst/>
              <a:cxnLst/>
              <a:rect l="l" t="t" r="r" b="b"/>
              <a:pathLst>
                <a:path w="11575" h="8208" extrusionOk="0">
                  <a:moveTo>
                    <a:pt x="4601" y="0"/>
                  </a:moveTo>
                  <a:cubicBezTo>
                    <a:pt x="4576" y="0"/>
                    <a:pt x="4550" y="1"/>
                    <a:pt x="4525" y="3"/>
                  </a:cubicBezTo>
                  <a:cubicBezTo>
                    <a:pt x="3478" y="50"/>
                    <a:pt x="1787" y="455"/>
                    <a:pt x="1787" y="455"/>
                  </a:cubicBezTo>
                  <a:cubicBezTo>
                    <a:pt x="144" y="693"/>
                    <a:pt x="1" y="1789"/>
                    <a:pt x="263" y="2694"/>
                  </a:cubicBezTo>
                  <a:cubicBezTo>
                    <a:pt x="329" y="2930"/>
                    <a:pt x="513" y="3012"/>
                    <a:pt x="760" y="3012"/>
                  </a:cubicBezTo>
                  <a:cubicBezTo>
                    <a:pt x="1328" y="3012"/>
                    <a:pt x="2235" y="2576"/>
                    <a:pt x="2831" y="2576"/>
                  </a:cubicBezTo>
                  <a:cubicBezTo>
                    <a:pt x="2995" y="2576"/>
                    <a:pt x="3136" y="2609"/>
                    <a:pt x="3240" y="2694"/>
                  </a:cubicBezTo>
                  <a:cubicBezTo>
                    <a:pt x="3906" y="3241"/>
                    <a:pt x="5168" y="4527"/>
                    <a:pt x="4621" y="5575"/>
                  </a:cubicBezTo>
                  <a:cubicBezTo>
                    <a:pt x="4073" y="6647"/>
                    <a:pt x="5288" y="7504"/>
                    <a:pt x="6835" y="7695"/>
                  </a:cubicBezTo>
                  <a:cubicBezTo>
                    <a:pt x="7819" y="7831"/>
                    <a:pt x="8754" y="8207"/>
                    <a:pt x="9495" y="8207"/>
                  </a:cubicBezTo>
                  <a:cubicBezTo>
                    <a:pt x="9920" y="8207"/>
                    <a:pt x="10281" y="8083"/>
                    <a:pt x="10551" y="7719"/>
                  </a:cubicBezTo>
                  <a:cubicBezTo>
                    <a:pt x="11313" y="6742"/>
                    <a:pt x="11575" y="5647"/>
                    <a:pt x="10098" y="4813"/>
                  </a:cubicBezTo>
                  <a:cubicBezTo>
                    <a:pt x="8622" y="3956"/>
                    <a:pt x="8526" y="2717"/>
                    <a:pt x="7621" y="2051"/>
                  </a:cubicBezTo>
                  <a:cubicBezTo>
                    <a:pt x="6761" y="1400"/>
                    <a:pt x="5629" y="0"/>
                    <a:pt x="460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3"/>
            <p:cNvSpPr/>
            <p:nvPr/>
          </p:nvSpPr>
          <p:spPr>
            <a:xfrm>
              <a:off x="6205755" y="3070446"/>
              <a:ext cx="462030" cy="384834"/>
            </a:xfrm>
            <a:custGeom>
              <a:avLst/>
              <a:gdLst/>
              <a:ahLst/>
              <a:cxnLst/>
              <a:rect l="l" t="t" r="r" b="b"/>
              <a:pathLst>
                <a:path w="14885" h="12398" extrusionOk="0">
                  <a:moveTo>
                    <a:pt x="0" y="0"/>
                  </a:moveTo>
                  <a:cubicBezTo>
                    <a:pt x="167" y="358"/>
                    <a:pt x="262" y="762"/>
                    <a:pt x="310" y="1239"/>
                  </a:cubicBezTo>
                  <a:cubicBezTo>
                    <a:pt x="500" y="2810"/>
                    <a:pt x="3048" y="3168"/>
                    <a:pt x="2429" y="5001"/>
                  </a:cubicBezTo>
                  <a:cubicBezTo>
                    <a:pt x="1810" y="6811"/>
                    <a:pt x="1405" y="7859"/>
                    <a:pt x="2120" y="9312"/>
                  </a:cubicBezTo>
                  <a:cubicBezTo>
                    <a:pt x="2822" y="10693"/>
                    <a:pt x="4644" y="12398"/>
                    <a:pt x="5292" y="12398"/>
                  </a:cubicBezTo>
                  <a:cubicBezTo>
                    <a:pt x="5325" y="12398"/>
                    <a:pt x="5355" y="12393"/>
                    <a:pt x="5382" y="12384"/>
                  </a:cubicBezTo>
                  <a:cubicBezTo>
                    <a:pt x="5930" y="12193"/>
                    <a:pt x="6859" y="8216"/>
                    <a:pt x="8335" y="7383"/>
                  </a:cubicBezTo>
                  <a:cubicBezTo>
                    <a:pt x="9836" y="6573"/>
                    <a:pt x="14003" y="5144"/>
                    <a:pt x="14194" y="4620"/>
                  </a:cubicBezTo>
                  <a:cubicBezTo>
                    <a:pt x="14313" y="4311"/>
                    <a:pt x="14670" y="1953"/>
                    <a:pt x="1488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3"/>
            <p:cNvSpPr/>
            <p:nvPr/>
          </p:nvSpPr>
          <p:spPr>
            <a:xfrm>
              <a:off x="6733529" y="3070446"/>
              <a:ext cx="1601136" cy="1536076"/>
            </a:xfrm>
            <a:custGeom>
              <a:avLst/>
              <a:gdLst/>
              <a:ahLst/>
              <a:cxnLst/>
              <a:rect l="l" t="t" r="r" b="b"/>
              <a:pathLst>
                <a:path w="51583" h="49487" extrusionOk="0">
                  <a:moveTo>
                    <a:pt x="43414" y="0"/>
                  </a:moveTo>
                  <a:cubicBezTo>
                    <a:pt x="42510" y="691"/>
                    <a:pt x="42795" y="1262"/>
                    <a:pt x="41938" y="1477"/>
                  </a:cubicBezTo>
                  <a:cubicBezTo>
                    <a:pt x="41033" y="1691"/>
                    <a:pt x="39628" y="2239"/>
                    <a:pt x="39747" y="3191"/>
                  </a:cubicBezTo>
                  <a:cubicBezTo>
                    <a:pt x="39866" y="4168"/>
                    <a:pt x="38485" y="3644"/>
                    <a:pt x="37770" y="4215"/>
                  </a:cubicBezTo>
                  <a:cubicBezTo>
                    <a:pt x="37056" y="4811"/>
                    <a:pt x="37675" y="6192"/>
                    <a:pt x="36937" y="6835"/>
                  </a:cubicBezTo>
                  <a:cubicBezTo>
                    <a:pt x="36540" y="7168"/>
                    <a:pt x="36053" y="7301"/>
                    <a:pt x="35740" y="7301"/>
                  </a:cubicBezTo>
                  <a:cubicBezTo>
                    <a:pt x="35471" y="7301"/>
                    <a:pt x="35330" y="7203"/>
                    <a:pt x="35484" y="7049"/>
                  </a:cubicBezTo>
                  <a:cubicBezTo>
                    <a:pt x="35841" y="6716"/>
                    <a:pt x="36723" y="5859"/>
                    <a:pt x="36627" y="4787"/>
                  </a:cubicBezTo>
                  <a:cubicBezTo>
                    <a:pt x="36532" y="3715"/>
                    <a:pt x="36985" y="2286"/>
                    <a:pt x="36056" y="2120"/>
                  </a:cubicBezTo>
                  <a:cubicBezTo>
                    <a:pt x="35992" y="2108"/>
                    <a:pt x="35929" y="2103"/>
                    <a:pt x="35867" y="2103"/>
                  </a:cubicBezTo>
                  <a:cubicBezTo>
                    <a:pt x="35038" y="2103"/>
                    <a:pt x="34464" y="3098"/>
                    <a:pt x="34508" y="3763"/>
                  </a:cubicBezTo>
                  <a:cubicBezTo>
                    <a:pt x="34555" y="4477"/>
                    <a:pt x="35079" y="5811"/>
                    <a:pt x="34841" y="6025"/>
                  </a:cubicBezTo>
                  <a:cubicBezTo>
                    <a:pt x="34815" y="6047"/>
                    <a:pt x="34785" y="6056"/>
                    <a:pt x="34751" y="6056"/>
                  </a:cubicBezTo>
                  <a:cubicBezTo>
                    <a:pt x="34439" y="6056"/>
                    <a:pt x="33763" y="5254"/>
                    <a:pt x="32412" y="4954"/>
                  </a:cubicBezTo>
                  <a:cubicBezTo>
                    <a:pt x="32222" y="4912"/>
                    <a:pt x="32059" y="4893"/>
                    <a:pt x="31918" y="4893"/>
                  </a:cubicBezTo>
                  <a:cubicBezTo>
                    <a:pt x="30940" y="4893"/>
                    <a:pt x="30991" y="5778"/>
                    <a:pt x="30388" y="5882"/>
                  </a:cubicBezTo>
                  <a:cubicBezTo>
                    <a:pt x="29721" y="6002"/>
                    <a:pt x="28078" y="5859"/>
                    <a:pt x="26911" y="6597"/>
                  </a:cubicBezTo>
                  <a:cubicBezTo>
                    <a:pt x="25744" y="7311"/>
                    <a:pt x="25411" y="7240"/>
                    <a:pt x="24696" y="7478"/>
                  </a:cubicBezTo>
                  <a:cubicBezTo>
                    <a:pt x="24006" y="7692"/>
                    <a:pt x="23387" y="8645"/>
                    <a:pt x="22696" y="8859"/>
                  </a:cubicBezTo>
                  <a:cubicBezTo>
                    <a:pt x="22290" y="8981"/>
                    <a:pt x="21938" y="9164"/>
                    <a:pt x="21648" y="9164"/>
                  </a:cubicBezTo>
                  <a:cubicBezTo>
                    <a:pt x="21428" y="9164"/>
                    <a:pt x="21244" y="9059"/>
                    <a:pt x="21100" y="8740"/>
                  </a:cubicBezTo>
                  <a:cubicBezTo>
                    <a:pt x="20792" y="8080"/>
                    <a:pt x="19753" y="7075"/>
                    <a:pt x="20028" y="7075"/>
                  </a:cubicBezTo>
                  <a:cubicBezTo>
                    <a:pt x="20050" y="7075"/>
                    <a:pt x="20082" y="7082"/>
                    <a:pt x="20124" y="7097"/>
                  </a:cubicBezTo>
                  <a:cubicBezTo>
                    <a:pt x="20451" y="7197"/>
                    <a:pt x="21502" y="7356"/>
                    <a:pt x="22330" y="7356"/>
                  </a:cubicBezTo>
                  <a:cubicBezTo>
                    <a:pt x="22887" y="7356"/>
                    <a:pt x="23343" y="7284"/>
                    <a:pt x="23410" y="7073"/>
                  </a:cubicBezTo>
                  <a:cubicBezTo>
                    <a:pt x="23553" y="6549"/>
                    <a:pt x="20910" y="5192"/>
                    <a:pt x="20481" y="4954"/>
                  </a:cubicBezTo>
                  <a:cubicBezTo>
                    <a:pt x="20090" y="4736"/>
                    <a:pt x="18904" y="3685"/>
                    <a:pt x="17650" y="3685"/>
                  </a:cubicBezTo>
                  <a:cubicBezTo>
                    <a:pt x="17530" y="3685"/>
                    <a:pt x="17410" y="3695"/>
                    <a:pt x="17290" y="3715"/>
                  </a:cubicBezTo>
                  <a:cubicBezTo>
                    <a:pt x="15909" y="3953"/>
                    <a:pt x="13503" y="5097"/>
                    <a:pt x="12813" y="6192"/>
                  </a:cubicBezTo>
                  <a:cubicBezTo>
                    <a:pt x="12098" y="7264"/>
                    <a:pt x="10765" y="9478"/>
                    <a:pt x="10027" y="9955"/>
                  </a:cubicBezTo>
                  <a:cubicBezTo>
                    <a:pt x="9288" y="10407"/>
                    <a:pt x="8598" y="11455"/>
                    <a:pt x="8741" y="12360"/>
                  </a:cubicBezTo>
                  <a:cubicBezTo>
                    <a:pt x="8885" y="13146"/>
                    <a:pt x="9444" y="13735"/>
                    <a:pt x="9838" y="13735"/>
                  </a:cubicBezTo>
                  <a:cubicBezTo>
                    <a:pt x="9897" y="13735"/>
                    <a:pt x="9953" y="13722"/>
                    <a:pt x="10003" y="13694"/>
                  </a:cubicBezTo>
                  <a:cubicBezTo>
                    <a:pt x="10317" y="13526"/>
                    <a:pt x="10870" y="12715"/>
                    <a:pt x="11112" y="12715"/>
                  </a:cubicBezTo>
                  <a:cubicBezTo>
                    <a:pt x="11146" y="12715"/>
                    <a:pt x="11173" y="12730"/>
                    <a:pt x="11193" y="12765"/>
                  </a:cubicBezTo>
                  <a:cubicBezTo>
                    <a:pt x="11336" y="13051"/>
                    <a:pt x="11598" y="14217"/>
                    <a:pt x="11836" y="14789"/>
                  </a:cubicBezTo>
                  <a:cubicBezTo>
                    <a:pt x="11987" y="15104"/>
                    <a:pt x="12138" y="15246"/>
                    <a:pt x="12339" y="15246"/>
                  </a:cubicBezTo>
                  <a:cubicBezTo>
                    <a:pt x="12487" y="15246"/>
                    <a:pt x="12662" y="15169"/>
                    <a:pt x="12884" y="15027"/>
                  </a:cubicBezTo>
                  <a:cubicBezTo>
                    <a:pt x="13408" y="14670"/>
                    <a:pt x="13646" y="13146"/>
                    <a:pt x="13623" y="12408"/>
                  </a:cubicBezTo>
                  <a:cubicBezTo>
                    <a:pt x="13575" y="11646"/>
                    <a:pt x="13575" y="10050"/>
                    <a:pt x="14432" y="9478"/>
                  </a:cubicBezTo>
                  <a:cubicBezTo>
                    <a:pt x="15207" y="8962"/>
                    <a:pt x="15671" y="7843"/>
                    <a:pt x="16174" y="7843"/>
                  </a:cubicBezTo>
                  <a:cubicBezTo>
                    <a:pt x="16228" y="7843"/>
                    <a:pt x="16282" y="7855"/>
                    <a:pt x="16337" y="7883"/>
                  </a:cubicBezTo>
                  <a:cubicBezTo>
                    <a:pt x="16933" y="8169"/>
                    <a:pt x="16195" y="9050"/>
                    <a:pt x="15861" y="9836"/>
                  </a:cubicBezTo>
                  <a:cubicBezTo>
                    <a:pt x="15528" y="10645"/>
                    <a:pt x="15242" y="12074"/>
                    <a:pt x="15718" y="12098"/>
                  </a:cubicBezTo>
                  <a:cubicBezTo>
                    <a:pt x="16036" y="12098"/>
                    <a:pt x="17020" y="11886"/>
                    <a:pt x="17662" y="11886"/>
                  </a:cubicBezTo>
                  <a:cubicBezTo>
                    <a:pt x="17983" y="11886"/>
                    <a:pt x="18219" y="11939"/>
                    <a:pt x="18243" y="12098"/>
                  </a:cubicBezTo>
                  <a:cubicBezTo>
                    <a:pt x="18290" y="12550"/>
                    <a:pt x="16123" y="12550"/>
                    <a:pt x="16195" y="13455"/>
                  </a:cubicBezTo>
                  <a:cubicBezTo>
                    <a:pt x="16290" y="14337"/>
                    <a:pt x="15575" y="14599"/>
                    <a:pt x="15147" y="15075"/>
                  </a:cubicBezTo>
                  <a:cubicBezTo>
                    <a:pt x="14727" y="15517"/>
                    <a:pt x="12975" y="16717"/>
                    <a:pt x="11887" y="16717"/>
                  </a:cubicBezTo>
                  <a:cubicBezTo>
                    <a:pt x="11802" y="16717"/>
                    <a:pt x="11722" y="16710"/>
                    <a:pt x="11646" y="16694"/>
                  </a:cubicBezTo>
                  <a:cubicBezTo>
                    <a:pt x="11355" y="16642"/>
                    <a:pt x="11032" y="16612"/>
                    <a:pt x="10703" y="16612"/>
                  </a:cubicBezTo>
                  <a:cubicBezTo>
                    <a:pt x="9820" y="16612"/>
                    <a:pt x="8893" y="16832"/>
                    <a:pt x="8407" y="17456"/>
                  </a:cubicBezTo>
                  <a:cubicBezTo>
                    <a:pt x="7717" y="18290"/>
                    <a:pt x="7264" y="19266"/>
                    <a:pt x="6383" y="19814"/>
                  </a:cubicBezTo>
                  <a:cubicBezTo>
                    <a:pt x="5502" y="20385"/>
                    <a:pt x="5930" y="22695"/>
                    <a:pt x="5811" y="23076"/>
                  </a:cubicBezTo>
                  <a:cubicBezTo>
                    <a:pt x="5811" y="23076"/>
                    <a:pt x="4732" y="22918"/>
                    <a:pt x="3927" y="22918"/>
                  </a:cubicBezTo>
                  <a:cubicBezTo>
                    <a:pt x="3525" y="22918"/>
                    <a:pt x="3192" y="22957"/>
                    <a:pt x="3097" y="23076"/>
                  </a:cubicBezTo>
                  <a:cubicBezTo>
                    <a:pt x="2811" y="23410"/>
                    <a:pt x="2930" y="24886"/>
                    <a:pt x="2763" y="25363"/>
                  </a:cubicBezTo>
                  <a:cubicBezTo>
                    <a:pt x="2596" y="25839"/>
                    <a:pt x="2620" y="26744"/>
                    <a:pt x="2954" y="26815"/>
                  </a:cubicBezTo>
                  <a:cubicBezTo>
                    <a:pt x="3261" y="26881"/>
                    <a:pt x="3769" y="27350"/>
                    <a:pt x="4052" y="27350"/>
                  </a:cubicBezTo>
                  <a:cubicBezTo>
                    <a:pt x="4077" y="27350"/>
                    <a:pt x="4100" y="27347"/>
                    <a:pt x="4121" y="27339"/>
                  </a:cubicBezTo>
                  <a:cubicBezTo>
                    <a:pt x="4359" y="27220"/>
                    <a:pt x="5240" y="26744"/>
                    <a:pt x="5764" y="26625"/>
                  </a:cubicBezTo>
                  <a:cubicBezTo>
                    <a:pt x="6264" y="26482"/>
                    <a:pt x="6288" y="25744"/>
                    <a:pt x="6669" y="25124"/>
                  </a:cubicBezTo>
                  <a:cubicBezTo>
                    <a:pt x="7050" y="24505"/>
                    <a:pt x="7050" y="23410"/>
                    <a:pt x="8407" y="23005"/>
                  </a:cubicBezTo>
                  <a:cubicBezTo>
                    <a:pt x="8878" y="22864"/>
                    <a:pt x="9292" y="22807"/>
                    <a:pt x="9645" y="22807"/>
                  </a:cubicBezTo>
                  <a:cubicBezTo>
                    <a:pt x="10307" y="22807"/>
                    <a:pt x="10753" y="23010"/>
                    <a:pt x="10955" y="23243"/>
                  </a:cubicBezTo>
                  <a:cubicBezTo>
                    <a:pt x="11265" y="23600"/>
                    <a:pt x="12908" y="24362"/>
                    <a:pt x="12908" y="25196"/>
                  </a:cubicBezTo>
                  <a:cubicBezTo>
                    <a:pt x="12908" y="25421"/>
                    <a:pt x="12986" y="25507"/>
                    <a:pt x="13098" y="25507"/>
                  </a:cubicBezTo>
                  <a:cubicBezTo>
                    <a:pt x="13403" y="25507"/>
                    <a:pt x="13961" y="24874"/>
                    <a:pt x="13908" y="24648"/>
                  </a:cubicBezTo>
                  <a:cubicBezTo>
                    <a:pt x="13837" y="24362"/>
                    <a:pt x="12503" y="23219"/>
                    <a:pt x="12075" y="22838"/>
                  </a:cubicBezTo>
                  <a:cubicBezTo>
                    <a:pt x="11670" y="22457"/>
                    <a:pt x="11551" y="21695"/>
                    <a:pt x="11908" y="21576"/>
                  </a:cubicBezTo>
                  <a:cubicBezTo>
                    <a:pt x="11920" y="21572"/>
                    <a:pt x="11934" y="21570"/>
                    <a:pt x="11948" y="21570"/>
                  </a:cubicBezTo>
                  <a:cubicBezTo>
                    <a:pt x="12347" y="21570"/>
                    <a:pt x="13466" y="23105"/>
                    <a:pt x="13742" y="23243"/>
                  </a:cubicBezTo>
                  <a:cubicBezTo>
                    <a:pt x="14051" y="23386"/>
                    <a:pt x="14575" y="23910"/>
                    <a:pt x="14504" y="24362"/>
                  </a:cubicBezTo>
                  <a:cubicBezTo>
                    <a:pt x="14432" y="24791"/>
                    <a:pt x="15218" y="26744"/>
                    <a:pt x="15528" y="26815"/>
                  </a:cubicBezTo>
                  <a:cubicBezTo>
                    <a:pt x="15545" y="26818"/>
                    <a:pt x="15563" y="26819"/>
                    <a:pt x="15581" y="26819"/>
                  </a:cubicBezTo>
                  <a:cubicBezTo>
                    <a:pt x="15921" y="26819"/>
                    <a:pt x="16450" y="26415"/>
                    <a:pt x="16337" y="26053"/>
                  </a:cubicBezTo>
                  <a:cubicBezTo>
                    <a:pt x="16195" y="25672"/>
                    <a:pt x="15623" y="25029"/>
                    <a:pt x="16028" y="24743"/>
                  </a:cubicBezTo>
                  <a:cubicBezTo>
                    <a:pt x="16433" y="24458"/>
                    <a:pt x="17504" y="24672"/>
                    <a:pt x="17981" y="24362"/>
                  </a:cubicBezTo>
                  <a:cubicBezTo>
                    <a:pt x="18457" y="24029"/>
                    <a:pt x="17719" y="23600"/>
                    <a:pt x="18147" y="22814"/>
                  </a:cubicBezTo>
                  <a:cubicBezTo>
                    <a:pt x="18549" y="22057"/>
                    <a:pt x="18804" y="20965"/>
                    <a:pt x="19284" y="20965"/>
                  </a:cubicBezTo>
                  <a:cubicBezTo>
                    <a:pt x="19317" y="20965"/>
                    <a:pt x="19351" y="20970"/>
                    <a:pt x="19386" y="20981"/>
                  </a:cubicBezTo>
                  <a:cubicBezTo>
                    <a:pt x="19898" y="21120"/>
                    <a:pt x="19909" y="22626"/>
                    <a:pt x="20266" y="22626"/>
                  </a:cubicBezTo>
                  <a:cubicBezTo>
                    <a:pt x="20274" y="22626"/>
                    <a:pt x="20282" y="22626"/>
                    <a:pt x="20291" y="22624"/>
                  </a:cubicBezTo>
                  <a:cubicBezTo>
                    <a:pt x="20499" y="22585"/>
                    <a:pt x="20944" y="22403"/>
                    <a:pt x="21444" y="22403"/>
                  </a:cubicBezTo>
                  <a:cubicBezTo>
                    <a:pt x="21857" y="22403"/>
                    <a:pt x="22308" y="22527"/>
                    <a:pt x="22696" y="22957"/>
                  </a:cubicBezTo>
                  <a:cubicBezTo>
                    <a:pt x="23553" y="23910"/>
                    <a:pt x="23315" y="24243"/>
                    <a:pt x="22434" y="24362"/>
                  </a:cubicBezTo>
                  <a:cubicBezTo>
                    <a:pt x="22305" y="24376"/>
                    <a:pt x="22160" y="24382"/>
                    <a:pt x="22003" y="24382"/>
                  </a:cubicBezTo>
                  <a:cubicBezTo>
                    <a:pt x="21505" y="24382"/>
                    <a:pt x="20898" y="24328"/>
                    <a:pt x="20389" y="24328"/>
                  </a:cubicBezTo>
                  <a:cubicBezTo>
                    <a:pt x="19960" y="24328"/>
                    <a:pt x="19601" y="24366"/>
                    <a:pt x="19433" y="24505"/>
                  </a:cubicBezTo>
                  <a:cubicBezTo>
                    <a:pt x="19005" y="24886"/>
                    <a:pt x="17433" y="25124"/>
                    <a:pt x="17433" y="25529"/>
                  </a:cubicBezTo>
                  <a:cubicBezTo>
                    <a:pt x="17433" y="25915"/>
                    <a:pt x="17800" y="27014"/>
                    <a:pt x="18288" y="27014"/>
                  </a:cubicBezTo>
                  <a:cubicBezTo>
                    <a:pt x="18312" y="27014"/>
                    <a:pt x="18337" y="27011"/>
                    <a:pt x="18362" y="27006"/>
                  </a:cubicBezTo>
                  <a:cubicBezTo>
                    <a:pt x="18798" y="26907"/>
                    <a:pt x="20359" y="26692"/>
                    <a:pt x="20992" y="26692"/>
                  </a:cubicBezTo>
                  <a:cubicBezTo>
                    <a:pt x="21118" y="26692"/>
                    <a:pt x="21207" y="26700"/>
                    <a:pt x="21243" y="26720"/>
                  </a:cubicBezTo>
                  <a:cubicBezTo>
                    <a:pt x="21434" y="26863"/>
                    <a:pt x="20695" y="29625"/>
                    <a:pt x="20124" y="29744"/>
                  </a:cubicBezTo>
                  <a:cubicBezTo>
                    <a:pt x="19552" y="29864"/>
                    <a:pt x="19100" y="29887"/>
                    <a:pt x="18576" y="30006"/>
                  </a:cubicBezTo>
                  <a:cubicBezTo>
                    <a:pt x="18499" y="30020"/>
                    <a:pt x="18404" y="30027"/>
                    <a:pt x="18296" y="30027"/>
                  </a:cubicBezTo>
                  <a:cubicBezTo>
                    <a:pt x="17675" y="30027"/>
                    <a:pt x="16634" y="29800"/>
                    <a:pt x="16147" y="29435"/>
                  </a:cubicBezTo>
                  <a:cubicBezTo>
                    <a:pt x="15985" y="29306"/>
                    <a:pt x="15798" y="29255"/>
                    <a:pt x="15591" y="29255"/>
                  </a:cubicBezTo>
                  <a:cubicBezTo>
                    <a:pt x="15071" y="29255"/>
                    <a:pt x="14431" y="29584"/>
                    <a:pt x="13765" y="29840"/>
                  </a:cubicBezTo>
                  <a:cubicBezTo>
                    <a:pt x="13599" y="29906"/>
                    <a:pt x="13425" y="29935"/>
                    <a:pt x="13251" y="29935"/>
                  </a:cubicBezTo>
                  <a:cubicBezTo>
                    <a:pt x="12428" y="29935"/>
                    <a:pt x="11575" y="29297"/>
                    <a:pt x="11241" y="28982"/>
                  </a:cubicBezTo>
                  <a:cubicBezTo>
                    <a:pt x="10812" y="28625"/>
                    <a:pt x="11289" y="27768"/>
                    <a:pt x="11241" y="27387"/>
                  </a:cubicBezTo>
                  <a:cubicBezTo>
                    <a:pt x="11185" y="27089"/>
                    <a:pt x="10213" y="26719"/>
                    <a:pt x="9484" y="26719"/>
                  </a:cubicBezTo>
                  <a:cubicBezTo>
                    <a:pt x="9280" y="26719"/>
                    <a:pt x="9095" y="26748"/>
                    <a:pt x="8955" y="26815"/>
                  </a:cubicBezTo>
                  <a:cubicBezTo>
                    <a:pt x="8336" y="27125"/>
                    <a:pt x="6431" y="27506"/>
                    <a:pt x="5835" y="27673"/>
                  </a:cubicBezTo>
                  <a:cubicBezTo>
                    <a:pt x="5722" y="27700"/>
                    <a:pt x="5599" y="27711"/>
                    <a:pt x="5474" y="27711"/>
                  </a:cubicBezTo>
                  <a:cubicBezTo>
                    <a:pt x="4988" y="27711"/>
                    <a:pt x="4464" y="27549"/>
                    <a:pt x="4301" y="27549"/>
                  </a:cubicBezTo>
                  <a:cubicBezTo>
                    <a:pt x="4285" y="27549"/>
                    <a:pt x="4272" y="27550"/>
                    <a:pt x="4263" y="27554"/>
                  </a:cubicBezTo>
                  <a:cubicBezTo>
                    <a:pt x="4144" y="27601"/>
                    <a:pt x="3906" y="28601"/>
                    <a:pt x="3311" y="28816"/>
                  </a:cubicBezTo>
                  <a:cubicBezTo>
                    <a:pt x="2716" y="29054"/>
                    <a:pt x="2716" y="29911"/>
                    <a:pt x="2382" y="30816"/>
                  </a:cubicBezTo>
                  <a:cubicBezTo>
                    <a:pt x="2049" y="31721"/>
                    <a:pt x="477" y="33007"/>
                    <a:pt x="239" y="34912"/>
                  </a:cubicBezTo>
                  <a:cubicBezTo>
                    <a:pt x="1" y="36794"/>
                    <a:pt x="239" y="38675"/>
                    <a:pt x="1072" y="40175"/>
                  </a:cubicBezTo>
                  <a:cubicBezTo>
                    <a:pt x="1899" y="41645"/>
                    <a:pt x="3014" y="42273"/>
                    <a:pt x="4417" y="42273"/>
                  </a:cubicBezTo>
                  <a:cubicBezTo>
                    <a:pt x="4469" y="42273"/>
                    <a:pt x="4521" y="42273"/>
                    <a:pt x="4573" y="42271"/>
                  </a:cubicBezTo>
                  <a:cubicBezTo>
                    <a:pt x="5536" y="42240"/>
                    <a:pt x="7007" y="42006"/>
                    <a:pt x="8144" y="42006"/>
                  </a:cubicBezTo>
                  <a:cubicBezTo>
                    <a:pt x="8750" y="42006"/>
                    <a:pt x="9261" y="42072"/>
                    <a:pt x="9550" y="42271"/>
                  </a:cubicBezTo>
                  <a:cubicBezTo>
                    <a:pt x="10360" y="42866"/>
                    <a:pt x="10455" y="44176"/>
                    <a:pt x="10217" y="45176"/>
                  </a:cubicBezTo>
                  <a:cubicBezTo>
                    <a:pt x="10003" y="46176"/>
                    <a:pt x="10479" y="46938"/>
                    <a:pt x="11384" y="48582"/>
                  </a:cubicBezTo>
                  <a:cubicBezTo>
                    <a:pt x="11575" y="48915"/>
                    <a:pt x="11741" y="49225"/>
                    <a:pt x="11884" y="49487"/>
                  </a:cubicBezTo>
                  <a:lnTo>
                    <a:pt x="22720" y="49487"/>
                  </a:lnTo>
                  <a:cubicBezTo>
                    <a:pt x="22601" y="48486"/>
                    <a:pt x="22553" y="47439"/>
                    <a:pt x="22934" y="46653"/>
                  </a:cubicBezTo>
                  <a:cubicBezTo>
                    <a:pt x="23553" y="45367"/>
                    <a:pt x="26149" y="43295"/>
                    <a:pt x="26482" y="42295"/>
                  </a:cubicBezTo>
                  <a:cubicBezTo>
                    <a:pt x="26810" y="41312"/>
                    <a:pt x="27459" y="40031"/>
                    <a:pt x="26895" y="40031"/>
                  </a:cubicBezTo>
                  <a:cubicBezTo>
                    <a:pt x="26885" y="40031"/>
                    <a:pt x="26874" y="40031"/>
                    <a:pt x="26863" y="40032"/>
                  </a:cubicBezTo>
                  <a:cubicBezTo>
                    <a:pt x="26363" y="40072"/>
                    <a:pt x="25930" y="40298"/>
                    <a:pt x="25125" y="40298"/>
                  </a:cubicBezTo>
                  <a:cubicBezTo>
                    <a:pt x="24973" y="40298"/>
                    <a:pt x="24807" y="40289"/>
                    <a:pt x="24625" y="40270"/>
                  </a:cubicBezTo>
                  <a:cubicBezTo>
                    <a:pt x="23458" y="40151"/>
                    <a:pt x="22791" y="37770"/>
                    <a:pt x="22434" y="37317"/>
                  </a:cubicBezTo>
                  <a:cubicBezTo>
                    <a:pt x="22077" y="36841"/>
                    <a:pt x="20743" y="34484"/>
                    <a:pt x="20767" y="33817"/>
                  </a:cubicBezTo>
                  <a:cubicBezTo>
                    <a:pt x="20767" y="33126"/>
                    <a:pt x="19814" y="31126"/>
                    <a:pt x="20291" y="31102"/>
                  </a:cubicBezTo>
                  <a:cubicBezTo>
                    <a:pt x="20293" y="31102"/>
                    <a:pt x="20295" y="31102"/>
                    <a:pt x="20298" y="31102"/>
                  </a:cubicBezTo>
                  <a:cubicBezTo>
                    <a:pt x="20802" y="31102"/>
                    <a:pt x="22007" y="33582"/>
                    <a:pt x="22410" y="34317"/>
                  </a:cubicBezTo>
                  <a:cubicBezTo>
                    <a:pt x="22815" y="35079"/>
                    <a:pt x="23601" y="36674"/>
                    <a:pt x="23910" y="37627"/>
                  </a:cubicBezTo>
                  <a:cubicBezTo>
                    <a:pt x="24188" y="38481"/>
                    <a:pt x="24580" y="38856"/>
                    <a:pt x="25002" y="38856"/>
                  </a:cubicBezTo>
                  <a:cubicBezTo>
                    <a:pt x="25050" y="38856"/>
                    <a:pt x="25099" y="38851"/>
                    <a:pt x="25149" y="38842"/>
                  </a:cubicBezTo>
                  <a:cubicBezTo>
                    <a:pt x="25601" y="38770"/>
                    <a:pt x="29507" y="36651"/>
                    <a:pt x="30031" y="35936"/>
                  </a:cubicBezTo>
                  <a:cubicBezTo>
                    <a:pt x="30578" y="35222"/>
                    <a:pt x="30840" y="33983"/>
                    <a:pt x="30269" y="33674"/>
                  </a:cubicBezTo>
                  <a:cubicBezTo>
                    <a:pt x="29775" y="33406"/>
                    <a:pt x="29477" y="32713"/>
                    <a:pt x="29313" y="32713"/>
                  </a:cubicBezTo>
                  <a:cubicBezTo>
                    <a:pt x="29287" y="32713"/>
                    <a:pt x="29264" y="32730"/>
                    <a:pt x="29245" y="32769"/>
                  </a:cubicBezTo>
                  <a:cubicBezTo>
                    <a:pt x="29102" y="33031"/>
                    <a:pt x="28578" y="33602"/>
                    <a:pt x="28149" y="33602"/>
                  </a:cubicBezTo>
                  <a:cubicBezTo>
                    <a:pt x="27745" y="33579"/>
                    <a:pt x="26554" y="31793"/>
                    <a:pt x="26339" y="31197"/>
                  </a:cubicBezTo>
                  <a:cubicBezTo>
                    <a:pt x="26153" y="30615"/>
                    <a:pt x="26649" y="30125"/>
                    <a:pt x="26894" y="30125"/>
                  </a:cubicBezTo>
                  <a:cubicBezTo>
                    <a:pt x="26900" y="30125"/>
                    <a:pt x="26906" y="30125"/>
                    <a:pt x="26911" y="30126"/>
                  </a:cubicBezTo>
                  <a:cubicBezTo>
                    <a:pt x="27148" y="30173"/>
                    <a:pt x="27855" y="32007"/>
                    <a:pt x="28751" y="32007"/>
                  </a:cubicBezTo>
                  <a:cubicBezTo>
                    <a:pt x="28757" y="32007"/>
                    <a:pt x="28763" y="32007"/>
                    <a:pt x="28769" y="32007"/>
                  </a:cubicBezTo>
                  <a:cubicBezTo>
                    <a:pt x="29697" y="32007"/>
                    <a:pt x="29793" y="32412"/>
                    <a:pt x="30459" y="32769"/>
                  </a:cubicBezTo>
                  <a:cubicBezTo>
                    <a:pt x="30604" y="32849"/>
                    <a:pt x="30854" y="32874"/>
                    <a:pt x="31160" y="32874"/>
                  </a:cubicBezTo>
                  <a:cubicBezTo>
                    <a:pt x="31668" y="32874"/>
                    <a:pt x="32327" y="32805"/>
                    <a:pt x="32900" y="32805"/>
                  </a:cubicBezTo>
                  <a:cubicBezTo>
                    <a:pt x="33518" y="32805"/>
                    <a:pt x="34036" y="32886"/>
                    <a:pt x="34151" y="33221"/>
                  </a:cubicBezTo>
                  <a:cubicBezTo>
                    <a:pt x="34438" y="33996"/>
                    <a:pt x="35199" y="35244"/>
                    <a:pt x="35764" y="35244"/>
                  </a:cubicBezTo>
                  <a:cubicBezTo>
                    <a:pt x="35807" y="35244"/>
                    <a:pt x="35849" y="35237"/>
                    <a:pt x="35889" y="35222"/>
                  </a:cubicBezTo>
                  <a:cubicBezTo>
                    <a:pt x="35940" y="35203"/>
                    <a:pt x="35986" y="35193"/>
                    <a:pt x="36027" y="35193"/>
                  </a:cubicBezTo>
                  <a:cubicBezTo>
                    <a:pt x="36444" y="35193"/>
                    <a:pt x="36380" y="36147"/>
                    <a:pt x="36770" y="37317"/>
                  </a:cubicBezTo>
                  <a:cubicBezTo>
                    <a:pt x="37199" y="38580"/>
                    <a:pt x="37985" y="41509"/>
                    <a:pt x="38342" y="41604"/>
                  </a:cubicBezTo>
                  <a:cubicBezTo>
                    <a:pt x="38354" y="41608"/>
                    <a:pt x="38367" y="41610"/>
                    <a:pt x="38380" y="41610"/>
                  </a:cubicBezTo>
                  <a:cubicBezTo>
                    <a:pt x="38769" y="41610"/>
                    <a:pt x="39748" y="40001"/>
                    <a:pt x="39771" y="39104"/>
                  </a:cubicBezTo>
                  <a:cubicBezTo>
                    <a:pt x="39795" y="38199"/>
                    <a:pt x="39795" y="37579"/>
                    <a:pt x="40604" y="36913"/>
                  </a:cubicBezTo>
                  <a:cubicBezTo>
                    <a:pt x="41438" y="36222"/>
                    <a:pt x="42462" y="34865"/>
                    <a:pt x="43176" y="34531"/>
                  </a:cubicBezTo>
                  <a:cubicBezTo>
                    <a:pt x="43237" y="34504"/>
                    <a:pt x="43300" y="34491"/>
                    <a:pt x="43364" y="34491"/>
                  </a:cubicBezTo>
                  <a:cubicBezTo>
                    <a:pt x="44035" y="34491"/>
                    <a:pt x="44871" y="35866"/>
                    <a:pt x="44915" y="36627"/>
                  </a:cubicBezTo>
                  <a:cubicBezTo>
                    <a:pt x="44939" y="37460"/>
                    <a:pt x="45844" y="37222"/>
                    <a:pt x="46058" y="38080"/>
                  </a:cubicBezTo>
                  <a:cubicBezTo>
                    <a:pt x="46272" y="38913"/>
                    <a:pt x="46820" y="41771"/>
                    <a:pt x="47201" y="42652"/>
                  </a:cubicBezTo>
                  <a:cubicBezTo>
                    <a:pt x="47431" y="43169"/>
                    <a:pt x="48025" y="43470"/>
                    <a:pt x="48366" y="43470"/>
                  </a:cubicBezTo>
                  <a:cubicBezTo>
                    <a:pt x="48590" y="43470"/>
                    <a:pt x="48705" y="43340"/>
                    <a:pt x="48535" y="43057"/>
                  </a:cubicBezTo>
                  <a:cubicBezTo>
                    <a:pt x="48130" y="42342"/>
                    <a:pt x="47058" y="39723"/>
                    <a:pt x="47487" y="39151"/>
                  </a:cubicBezTo>
                  <a:cubicBezTo>
                    <a:pt x="47530" y="39096"/>
                    <a:pt x="47582" y="39072"/>
                    <a:pt x="47642" y="39072"/>
                  </a:cubicBezTo>
                  <a:cubicBezTo>
                    <a:pt x="48141" y="39072"/>
                    <a:pt x="49173" y="40758"/>
                    <a:pt x="49834" y="40758"/>
                  </a:cubicBezTo>
                  <a:cubicBezTo>
                    <a:pt x="49887" y="40758"/>
                    <a:pt x="49939" y="40747"/>
                    <a:pt x="49987" y="40723"/>
                  </a:cubicBezTo>
                  <a:cubicBezTo>
                    <a:pt x="50726" y="40366"/>
                    <a:pt x="50726" y="38080"/>
                    <a:pt x="50178" y="37151"/>
                  </a:cubicBezTo>
                  <a:cubicBezTo>
                    <a:pt x="49654" y="36246"/>
                    <a:pt x="49987" y="34769"/>
                    <a:pt x="50678" y="34531"/>
                  </a:cubicBezTo>
                  <a:cubicBezTo>
                    <a:pt x="50868" y="34484"/>
                    <a:pt x="51202" y="34412"/>
                    <a:pt x="51583" y="34317"/>
                  </a:cubicBezTo>
                  <a:lnTo>
                    <a:pt x="51583" y="1810"/>
                  </a:lnTo>
                  <a:cubicBezTo>
                    <a:pt x="51106" y="1924"/>
                    <a:pt x="50471" y="1983"/>
                    <a:pt x="50008" y="1983"/>
                  </a:cubicBezTo>
                  <a:cubicBezTo>
                    <a:pt x="49500" y="1983"/>
                    <a:pt x="49199" y="1912"/>
                    <a:pt x="49535" y="1763"/>
                  </a:cubicBezTo>
                  <a:cubicBezTo>
                    <a:pt x="49892" y="1572"/>
                    <a:pt x="50821" y="1191"/>
                    <a:pt x="51583" y="762"/>
                  </a:cubicBezTo>
                  <a:lnTo>
                    <a:pt x="5158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3"/>
            <p:cNvSpPr/>
            <p:nvPr/>
          </p:nvSpPr>
          <p:spPr>
            <a:xfrm>
              <a:off x="6850549" y="3486475"/>
              <a:ext cx="103301" cy="176556"/>
            </a:xfrm>
            <a:custGeom>
              <a:avLst/>
              <a:gdLst/>
              <a:ahLst/>
              <a:cxnLst/>
              <a:rect l="l" t="t" r="r" b="b"/>
              <a:pathLst>
                <a:path w="3328" h="5688" extrusionOk="0">
                  <a:moveTo>
                    <a:pt x="1283" y="0"/>
                  </a:moveTo>
                  <a:cubicBezTo>
                    <a:pt x="747" y="0"/>
                    <a:pt x="0" y="336"/>
                    <a:pt x="17" y="695"/>
                  </a:cubicBezTo>
                  <a:cubicBezTo>
                    <a:pt x="41" y="1196"/>
                    <a:pt x="303" y="1624"/>
                    <a:pt x="708" y="2291"/>
                  </a:cubicBezTo>
                  <a:cubicBezTo>
                    <a:pt x="1113" y="2958"/>
                    <a:pt x="446" y="5506"/>
                    <a:pt x="851" y="5649"/>
                  </a:cubicBezTo>
                  <a:cubicBezTo>
                    <a:pt x="926" y="5675"/>
                    <a:pt x="1009" y="5688"/>
                    <a:pt x="1096" y="5688"/>
                  </a:cubicBezTo>
                  <a:cubicBezTo>
                    <a:pt x="1945" y="5688"/>
                    <a:pt x="3260" y="4519"/>
                    <a:pt x="3304" y="3958"/>
                  </a:cubicBezTo>
                  <a:cubicBezTo>
                    <a:pt x="3327" y="3363"/>
                    <a:pt x="2351" y="2696"/>
                    <a:pt x="2160" y="2053"/>
                  </a:cubicBezTo>
                  <a:cubicBezTo>
                    <a:pt x="1970" y="1434"/>
                    <a:pt x="2065" y="600"/>
                    <a:pt x="1756" y="172"/>
                  </a:cubicBezTo>
                  <a:cubicBezTo>
                    <a:pt x="1669" y="51"/>
                    <a:pt x="1492" y="0"/>
                    <a:pt x="128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3"/>
            <p:cNvSpPr/>
            <p:nvPr/>
          </p:nvSpPr>
          <p:spPr>
            <a:xfrm>
              <a:off x="6787507" y="3548680"/>
              <a:ext cx="70212" cy="91537"/>
            </a:xfrm>
            <a:custGeom>
              <a:avLst/>
              <a:gdLst/>
              <a:ahLst/>
              <a:cxnLst/>
              <a:rect l="l" t="t" r="r" b="b"/>
              <a:pathLst>
                <a:path w="2262" h="2949" extrusionOk="0">
                  <a:moveTo>
                    <a:pt x="1716" y="1"/>
                  </a:moveTo>
                  <a:cubicBezTo>
                    <a:pt x="1708" y="1"/>
                    <a:pt x="1699" y="1"/>
                    <a:pt x="1691" y="1"/>
                  </a:cubicBezTo>
                  <a:cubicBezTo>
                    <a:pt x="1119" y="25"/>
                    <a:pt x="0" y="2311"/>
                    <a:pt x="786" y="2835"/>
                  </a:cubicBezTo>
                  <a:cubicBezTo>
                    <a:pt x="910" y="2913"/>
                    <a:pt x="1033" y="2948"/>
                    <a:pt x="1154" y="2948"/>
                  </a:cubicBezTo>
                  <a:cubicBezTo>
                    <a:pt x="1726" y="2948"/>
                    <a:pt x="2215" y="2155"/>
                    <a:pt x="2215" y="1525"/>
                  </a:cubicBezTo>
                  <a:cubicBezTo>
                    <a:pt x="2238" y="775"/>
                    <a:pt x="2262" y="1"/>
                    <a:pt x="171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3"/>
            <p:cNvSpPr/>
            <p:nvPr/>
          </p:nvSpPr>
          <p:spPr>
            <a:xfrm>
              <a:off x="8150598" y="4414913"/>
              <a:ext cx="131268" cy="139525"/>
            </a:xfrm>
            <a:custGeom>
              <a:avLst/>
              <a:gdLst/>
              <a:ahLst/>
              <a:cxnLst/>
              <a:rect l="l" t="t" r="r" b="b"/>
              <a:pathLst>
                <a:path w="4229" h="4495" extrusionOk="0">
                  <a:moveTo>
                    <a:pt x="66" y="0"/>
                  </a:moveTo>
                  <a:cubicBezTo>
                    <a:pt x="25" y="0"/>
                    <a:pt x="2" y="17"/>
                    <a:pt x="0" y="52"/>
                  </a:cubicBezTo>
                  <a:cubicBezTo>
                    <a:pt x="0" y="52"/>
                    <a:pt x="2096" y="3863"/>
                    <a:pt x="2977" y="4363"/>
                  </a:cubicBezTo>
                  <a:cubicBezTo>
                    <a:pt x="3150" y="4454"/>
                    <a:pt x="3306" y="4494"/>
                    <a:pt x="3441" y="4494"/>
                  </a:cubicBezTo>
                  <a:cubicBezTo>
                    <a:pt x="4014" y="4494"/>
                    <a:pt x="4228" y="3770"/>
                    <a:pt x="3882" y="3077"/>
                  </a:cubicBezTo>
                  <a:cubicBezTo>
                    <a:pt x="3509" y="2287"/>
                    <a:pt x="547" y="0"/>
                    <a:pt x="66"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3"/>
            <p:cNvSpPr/>
            <p:nvPr/>
          </p:nvSpPr>
          <p:spPr>
            <a:xfrm>
              <a:off x="6372813" y="4707775"/>
              <a:ext cx="1205656" cy="342930"/>
            </a:xfrm>
            <a:custGeom>
              <a:avLst/>
              <a:gdLst/>
              <a:ahLst/>
              <a:cxnLst/>
              <a:rect l="l" t="t" r="r" b="b"/>
              <a:pathLst>
                <a:path w="38842" h="11048" extrusionOk="0">
                  <a:moveTo>
                    <a:pt x="7549" y="0"/>
                  </a:moveTo>
                  <a:lnTo>
                    <a:pt x="7549" y="6335"/>
                  </a:lnTo>
                  <a:cubicBezTo>
                    <a:pt x="7549" y="6335"/>
                    <a:pt x="6573" y="8216"/>
                    <a:pt x="3715" y="9454"/>
                  </a:cubicBezTo>
                  <a:cubicBezTo>
                    <a:pt x="3275" y="9443"/>
                    <a:pt x="2834" y="9437"/>
                    <a:pt x="2394" y="9437"/>
                  </a:cubicBezTo>
                  <a:cubicBezTo>
                    <a:pt x="1953" y="9437"/>
                    <a:pt x="1512" y="9443"/>
                    <a:pt x="1072" y="9454"/>
                  </a:cubicBezTo>
                  <a:lnTo>
                    <a:pt x="1000" y="9454"/>
                  </a:lnTo>
                  <a:cubicBezTo>
                    <a:pt x="0" y="9454"/>
                    <a:pt x="0" y="11026"/>
                    <a:pt x="1000" y="11026"/>
                  </a:cubicBezTo>
                  <a:lnTo>
                    <a:pt x="33317" y="11026"/>
                  </a:lnTo>
                  <a:cubicBezTo>
                    <a:pt x="34301" y="11026"/>
                    <a:pt x="35296" y="11047"/>
                    <a:pt x="36287" y="11047"/>
                  </a:cubicBezTo>
                  <a:cubicBezTo>
                    <a:pt x="36783" y="11047"/>
                    <a:pt x="37278" y="11042"/>
                    <a:pt x="37770" y="11026"/>
                  </a:cubicBezTo>
                  <a:lnTo>
                    <a:pt x="37841" y="11026"/>
                  </a:lnTo>
                  <a:cubicBezTo>
                    <a:pt x="38842" y="11026"/>
                    <a:pt x="38842" y="9454"/>
                    <a:pt x="37841" y="9454"/>
                  </a:cubicBezTo>
                  <a:lnTo>
                    <a:pt x="35174" y="9454"/>
                  </a:lnTo>
                  <a:cubicBezTo>
                    <a:pt x="32269" y="8216"/>
                    <a:pt x="31292" y="6335"/>
                    <a:pt x="31292" y="6335"/>
                  </a:cubicBezTo>
                  <a:lnTo>
                    <a:pt x="312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3"/>
            <p:cNvSpPr/>
            <p:nvPr/>
          </p:nvSpPr>
          <p:spPr>
            <a:xfrm>
              <a:off x="6607134" y="4707775"/>
              <a:ext cx="737014" cy="135303"/>
            </a:xfrm>
            <a:custGeom>
              <a:avLst/>
              <a:gdLst/>
              <a:ahLst/>
              <a:cxnLst/>
              <a:rect l="l" t="t" r="r" b="b"/>
              <a:pathLst>
                <a:path w="23744" h="4359" extrusionOk="0">
                  <a:moveTo>
                    <a:pt x="0" y="0"/>
                  </a:moveTo>
                  <a:lnTo>
                    <a:pt x="0" y="1548"/>
                  </a:lnTo>
                  <a:cubicBezTo>
                    <a:pt x="719" y="1454"/>
                    <a:pt x="1554" y="1412"/>
                    <a:pt x="2473" y="1412"/>
                  </a:cubicBezTo>
                  <a:cubicBezTo>
                    <a:pt x="10173" y="1412"/>
                    <a:pt x="23743" y="4358"/>
                    <a:pt x="23743" y="4358"/>
                  </a:cubicBezTo>
                  <a:lnTo>
                    <a:pt x="2374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9" name="Google Shape;2369;p63"/>
          <p:cNvSpPr/>
          <p:nvPr/>
        </p:nvSpPr>
        <p:spPr>
          <a:xfrm>
            <a:off x="864225" y="5053300"/>
            <a:ext cx="7414580"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70" name="Google Shape;2370;p63"/>
          <p:cNvCxnSpPr/>
          <p:nvPr/>
        </p:nvCxnSpPr>
        <p:spPr>
          <a:xfrm rot="10800000" flipH="1">
            <a:off x="3686325" y="3681550"/>
            <a:ext cx="2248500" cy="386100"/>
          </a:xfrm>
          <a:prstGeom prst="straightConnector1">
            <a:avLst/>
          </a:prstGeom>
          <a:noFill/>
          <a:ln w="28575" cap="flat" cmpd="sng">
            <a:solidFill>
              <a:schemeClr val="accent6"/>
            </a:solidFill>
            <a:prstDash val="dash"/>
            <a:round/>
            <a:headEnd type="none" w="med" len="med"/>
            <a:tailEnd type="none" w="med" len="med"/>
          </a:ln>
        </p:spPr>
      </p:cxnSp>
      <p:grpSp>
        <p:nvGrpSpPr>
          <p:cNvPr id="2371" name="Google Shape;2371;p63"/>
          <p:cNvGrpSpPr/>
          <p:nvPr/>
        </p:nvGrpSpPr>
        <p:grpSpPr>
          <a:xfrm>
            <a:off x="827303" y="3263038"/>
            <a:ext cx="1886865" cy="1126247"/>
            <a:chOff x="4402075" y="1868000"/>
            <a:chExt cx="1296725" cy="774000"/>
          </a:xfrm>
        </p:grpSpPr>
        <p:sp>
          <p:nvSpPr>
            <p:cNvPr id="2372" name="Google Shape;2372;p63"/>
            <p:cNvSpPr/>
            <p:nvPr/>
          </p:nvSpPr>
          <p:spPr>
            <a:xfrm>
              <a:off x="5167125" y="2343700"/>
              <a:ext cx="1200" cy="25"/>
            </a:xfrm>
            <a:custGeom>
              <a:avLst/>
              <a:gdLst/>
              <a:ahLst/>
              <a:cxnLst/>
              <a:rect l="l" t="t" r="r" b="b"/>
              <a:pathLst>
                <a:path w="48" h="1" extrusionOk="0">
                  <a:moveTo>
                    <a:pt x="0" y="0"/>
                  </a:moveTo>
                  <a:cubicBezTo>
                    <a:pt x="0" y="0"/>
                    <a:pt x="24" y="0"/>
                    <a:pt x="24" y="0"/>
                  </a:cubicBezTo>
                  <a:cubicBezTo>
                    <a:pt x="48" y="0"/>
                    <a:pt x="0" y="0"/>
                    <a:pt x="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3"/>
            <p:cNvSpPr/>
            <p:nvPr/>
          </p:nvSpPr>
          <p:spPr>
            <a:xfrm>
              <a:off x="5146275" y="2028750"/>
              <a:ext cx="1225" cy="25"/>
            </a:xfrm>
            <a:custGeom>
              <a:avLst/>
              <a:gdLst/>
              <a:ahLst/>
              <a:cxnLst/>
              <a:rect l="l" t="t" r="r" b="b"/>
              <a:pathLst>
                <a:path w="49" h="1" extrusionOk="0">
                  <a:moveTo>
                    <a:pt x="1" y="0"/>
                  </a:moveTo>
                  <a:cubicBezTo>
                    <a:pt x="1" y="0"/>
                    <a:pt x="1" y="0"/>
                    <a:pt x="1" y="0"/>
                  </a:cubicBezTo>
                  <a:cubicBezTo>
                    <a:pt x="48" y="0"/>
                    <a:pt x="1" y="0"/>
                    <a:pt x="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3"/>
            <p:cNvSpPr/>
            <p:nvPr/>
          </p:nvSpPr>
          <p:spPr>
            <a:xfrm>
              <a:off x="4402075" y="1868000"/>
              <a:ext cx="1296725" cy="774000"/>
            </a:xfrm>
            <a:custGeom>
              <a:avLst/>
              <a:gdLst/>
              <a:ahLst/>
              <a:cxnLst/>
              <a:rect l="l" t="t" r="r" b="b"/>
              <a:pathLst>
                <a:path w="51869" h="30960" extrusionOk="0">
                  <a:moveTo>
                    <a:pt x="1" y="0"/>
                  </a:moveTo>
                  <a:lnTo>
                    <a:pt x="1" y="30959"/>
                  </a:lnTo>
                  <a:lnTo>
                    <a:pt x="51868" y="30959"/>
                  </a:lnTo>
                  <a:lnTo>
                    <a:pt x="5186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3"/>
            <p:cNvSpPr/>
            <p:nvPr/>
          </p:nvSpPr>
          <p:spPr>
            <a:xfrm>
              <a:off x="4402075" y="1868000"/>
              <a:ext cx="1296725" cy="106000"/>
            </a:xfrm>
            <a:custGeom>
              <a:avLst/>
              <a:gdLst/>
              <a:ahLst/>
              <a:cxnLst/>
              <a:rect l="l" t="t" r="r" b="b"/>
              <a:pathLst>
                <a:path w="51869" h="4240" extrusionOk="0">
                  <a:moveTo>
                    <a:pt x="1" y="0"/>
                  </a:moveTo>
                  <a:lnTo>
                    <a:pt x="1" y="4239"/>
                  </a:lnTo>
                  <a:lnTo>
                    <a:pt x="51868" y="4239"/>
                  </a:lnTo>
                  <a:lnTo>
                    <a:pt x="51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3"/>
            <p:cNvSpPr/>
            <p:nvPr/>
          </p:nvSpPr>
          <p:spPr>
            <a:xfrm>
              <a:off x="4434825" y="1904900"/>
              <a:ext cx="32175" cy="32175"/>
            </a:xfrm>
            <a:custGeom>
              <a:avLst/>
              <a:gdLst/>
              <a:ahLst/>
              <a:cxnLst/>
              <a:rect l="l" t="t" r="r" b="b"/>
              <a:pathLst>
                <a:path w="1287" h="1287" extrusionOk="0">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3"/>
            <p:cNvSpPr/>
            <p:nvPr/>
          </p:nvSpPr>
          <p:spPr>
            <a:xfrm>
              <a:off x="4491975" y="1904900"/>
              <a:ext cx="32775" cy="32175"/>
            </a:xfrm>
            <a:custGeom>
              <a:avLst/>
              <a:gdLst/>
              <a:ahLst/>
              <a:cxnLst/>
              <a:rect l="l" t="t" r="r" b="b"/>
              <a:pathLst>
                <a:path w="1311" h="1287" extrusionOk="0">
                  <a:moveTo>
                    <a:pt x="643" y="1"/>
                  </a:moveTo>
                  <a:cubicBezTo>
                    <a:pt x="286" y="1"/>
                    <a:pt x="0" y="287"/>
                    <a:pt x="0" y="644"/>
                  </a:cubicBezTo>
                  <a:cubicBezTo>
                    <a:pt x="0" y="1001"/>
                    <a:pt x="286" y="1287"/>
                    <a:pt x="643" y="1287"/>
                  </a:cubicBezTo>
                  <a:cubicBezTo>
                    <a:pt x="1025" y="1287"/>
                    <a:pt x="1310" y="1001"/>
                    <a:pt x="1310" y="644"/>
                  </a:cubicBezTo>
                  <a:cubicBezTo>
                    <a:pt x="1310" y="287"/>
                    <a:pt x="1025" y="1"/>
                    <a:pt x="643"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3"/>
            <p:cNvSpPr/>
            <p:nvPr/>
          </p:nvSpPr>
          <p:spPr>
            <a:xfrm>
              <a:off x="4549725" y="1904900"/>
              <a:ext cx="32175" cy="32175"/>
            </a:xfrm>
            <a:custGeom>
              <a:avLst/>
              <a:gdLst/>
              <a:ahLst/>
              <a:cxnLst/>
              <a:rect l="l" t="t" r="r" b="b"/>
              <a:pathLst>
                <a:path w="1287" h="1287" extrusionOk="0">
                  <a:moveTo>
                    <a:pt x="643" y="1"/>
                  </a:moveTo>
                  <a:cubicBezTo>
                    <a:pt x="286" y="1"/>
                    <a:pt x="1" y="287"/>
                    <a:pt x="1" y="644"/>
                  </a:cubicBezTo>
                  <a:cubicBezTo>
                    <a:pt x="1" y="1001"/>
                    <a:pt x="286" y="1287"/>
                    <a:pt x="643" y="1287"/>
                  </a:cubicBezTo>
                  <a:cubicBezTo>
                    <a:pt x="1001" y="1287"/>
                    <a:pt x="1286" y="1001"/>
                    <a:pt x="1286" y="644"/>
                  </a:cubicBezTo>
                  <a:cubicBezTo>
                    <a:pt x="1286" y="287"/>
                    <a:pt x="1001" y="1"/>
                    <a:pt x="64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3"/>
            <p:cNvSpPr/>
            <p:nvPr/>
          </p:nvSpPr>
          <p:spPr>
            <a:xfrm>
              <a:off x="4437200" y="2018625"/>
              <a:ext cx="1226475" cy="584675"/>
            </a:xfrm>
            <a:custGeom>
              <a:avLst/>
              <a:gdLst/>
              <a:ahLst/>
              <a:cxnLst/>
              <a:rect l="l" t="t" r="r" b="b"/>
              <a:pathLst>
                <a:path w="49059" h="23387" extrusionOk="0">
                  <a:moveTo>
                    <a:pt x="1" y="1"/>
                  </a:moveTo>
                  <a:lnTo>
                    <a:pt x="1" y="23386"/>
                  </a:lnTo>
                  <a:lnTo>
                    <a:pt x="49058" y="23386"/>
                  </a:lnTo>
                  <a:lnTo>
                    <a:pt x="4905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3"/>
            <p:cNvSpPr/>
            <p:nvPr/>
          </p:nvSpPr>
          <p:spPr>
            <a:xfrm>
              <a:off x="4530675" y="2207350"/>
              <a:ext cx="81000" cy="355450"/>
            </a:xfrm>
            <a:custGeom>
              <a:avLst/>
              <a:gdLst/>
              <a:ahLst/>
              <a:cxnLst/>
              <a:rect l="l" t="t" r="r" b="b"/>
              <a:pathLst>
                <a:path w="3240" h="14218" extrusionOk="0">
                  <a:moveTo>
                    <a:pt x="0" y="1"/>
                  </a:moveTo>
                  <a:lnTo>
                    <a:pt x="0" y="14218"/>
                  </a:lnTo>
                  <a:lnTo>
                    <a:pt x="3239" y="14218"/>
                  </a:lnTo>
                  <a:lnTo>
                    <a:pt x="323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3"/>
            <p:cNvSpPr/>
            <p:nvPr/>
          </p:nvSpPr>
          <p:spPr>
            <a:xfrm>
              <a:off x="4649150" y="2131750"/>
              <a:ext cx="81600" cy="431050"/>
            </a:xfrm>
            <a:custGeom>
              <a:avLst/>
              <a:gdLst/>
              <a:ahLst/>
              <a:cxnLst/>
              <a:rect l="l" t="t" r="r" b="b"/>
              <a:pathLst>
                <a:path w="3264" h="17242" extrusionOk="0">
                  <a:moveTo>
                    <a:pt x="1" y="0"/>
                  </a:moveTo>
                  <a:lnTo>
                    <a:pt x="1" y="17242"/>
                  </a:lnTo>
                  <a:lnTo>
                    <a:pt x="3263" y="17242"/>
                  </a:lnTo>
                  <a:lnTo>
                    <a:pt x="32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3"/>
            <p:cNvSpPr/>
            <p:nvPr/>
          </p:nvSpPr>
          <p:spPr>
            <a:xfrm>
              <a:off x="4810500" y="2291900"/>
              <a:ext cx="81000" cy="270900"/>
            </a:xfrm>
            <a:custGeom>
              <a:avLst/>
              <a:gdLst/>
              <a:ahLst/>
              <a:cxnLst/>
              <a:rect l="l" t="t" r="r" b="b"/>
              <a:pathLst>
                <a:path w="3240" h="10836" extrusionOk="0">
                  <a:moveTo>
                    <a:pt x="0" y="0"/>
                  </a:moveTo>
                  <a:lnTo>
                    <a:pt x="0" y="10836"/>
                  </a:lnTo>
                  <a:lnTo>
                    <a:pt x="3239" y="10836"/>
                  </a:lnTo>
                  <a:lnTo>
                    <a:pt x="323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3"/>
            <p:cNvSpPr/>
            <p:nvPr/>
          </p:nvSpPr>
          <p:spPr>
            <a:xfrm>
              <a:off x="4929575" y="2234750"/>
              <a:ext cx="80975" cy="328050"/>
            </a:xfrm>
            <a:custGeom>
              <a:avLst/>
              <a:gdLst/>
              <a:ahLst/>
              <a:cxnLst/>
              <a:rect l="l" t="t" r="r" b="b"/>
              <a:pathLst>
                <a:path w="3239" h="13122" extrusionOk="0">
                  <a:moveTo>
                    <a:pt x="0" y="0"/>
                  </a:moveTo>
                  <a:lnTo>
                    <a:pt x="0" y="13122"/>
                  </a:lnTo>
                  <a:lnTo>
                    <a:pt x="3239" y="13122"/>
                  </a:lnTo>
                  <a:lnTo>
                    <a:pt x="3239"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3"/>
            <p:cNvSpPr/>
            <p:nvPr/>
          </p:nvSpPr>
          <p:spPr>
            <a:xfrm>
              <a:off x="5090900" y="2145425"/>
              <a:ext cx="81000" cy="417375"/>
            </a:xfrm>
            <a:custGeom>
              <a:avLst/>
              <a:gdLst/>
              <a:ahLst/>
              <a:cxnLst/>
              <a:rect l="l" t="t" r="r" b="b"/>
              <a:pathLst>
                <a:path w="3240" h="16695" extrusionOk="0">
                  <a:moveTo>
                    <a:pt x="1" y="1"/>
                  </a:moveTo>
                  <a:lnTo>
                    <a:pt x="1" y="16695"/>
                  </a:lnTo>
                  <a:lnTo>
                    <a:pt x="3240" y="16695"/>
                  </a:lnTo>
                  <a:lnTo>
                    <a:pt x="3240"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3"/>
            <p:cNvSpPr/>
            <p:nvPr/>
          </p:nvSpPr>
          <p:spPr>
            <a:xfrm>
              <a:off x="5209375" y="2056725"/>
              <a:ext cx="81600" cy="506075"/>
            </a:xfrm>
            <a:custGeom>
              <a:avLst/>
              <a:gdLst/>
              <a:ahLst/>
              <a:cxnLst/>
              <a:rect l="l" t="t" r="r" b="b"/>
              <a:pathLst>
                <a:path w="3264" h="20243" extrusionOk="0">
                  <a:moveTo>
                    <a:pt x="1" y="1"/>
                  </a:moveTo>
                  <a:lnTo>
                    <a:pt x="1" y="20243"/>
                  </a:lnTo>
                  <a:lnTo>
                    <a:pt x="3264" y="20243"/>
                  </a:lnTo>
                  <a:lnTo>
                    <a:pt x="3264"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3"/>
            <p:cNvSpPr/>
            <p:nvPr/>
          </p:nvSpPr>
          <p:spPr>
            <a:xfrm>
              <a:off x="5370725" y="2314525"/>
              <a:ext cx="81000" cy="248275"/>
            </a:xfrm>
            <a:custGeom>
              <a:avLst/>
              <a:gdLst/>
              <a:ahLst/>
              <a:cxnLst/>
              <a:rect l="l" t="t" r="r" b="b"/>
              <a:pathLst>
                <a:path w="3240" h="9931" extrusionOk="0">
                  <a:moveTo>
                    <a:pt x="1" y="0"/>
                  </a:moveTo>
                  <a:lnTo>
                    <a:pt x="1" y="9931"/>
                  </a:lnTo>
                  <a:lnTo>
                    <a:pt x="3239" y="9931"/>
                  </a:lnTo>
                  <a:lnTo>
                    <a:pt x="323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3"/>
            <p:cNvSpPr/>
            <p:nvPr/>
          </p:nvSpPr>
          <p:spPr>
            <a:xfrm>
              <a:off x="5489800" y="2262125"/>
              <a:ext cx="81000" cy="300675"/>
            </a:xfrm>
            <a:custGeom>
              <a:avLst/>
              <a:gdLst/>
              <a:ahLst/>
              <a:cxnLst/>
              <a:rect l="l" t="t" r="r" b="b"/>
              <a:pathLst>
                <a:path w="3240" h="12027" extrusionOk="0">
                  <a:moveTo>
                    <a:pt x="1" y="1"/>
                  </a:moveTo>
                  <a:lnTo>
                    <a:pt x="1" y="12027"/>
                  </a:lnTo>
                  <a:lnTo>
                    <a:pt x="3239" y="12027"/>
                  </a:lnTo>
                  <a:lnTo>
                    <a:pt x="323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 name="Google Shape;2388;p63"/>
          <p:cNvGrpSpPr/>
          <p:nvPr/>
        </p:nvGrpSpPr>
        <p:grpSpPr>
          <a:xfrm>
            <a:off x="2213063" y="3620242"/>
            <a:ext cx="1886865" cy="1126247"/>
            <a:chOff x="4402075" y="1868000"/>
            <a:chExt cx="1296725" cy="774000"/>
          </a:xfrm>
        </p:grpSpPr>
        <p:sp>
          <p:nvSpPr>
            <p:cNvPr id="2389" name="Google Shape;2389;p63"/>
            <p:cNvSpPr/>
            <p:nvPr/>
          </p:nvSpPr>
          <p:spPr>
            <a:xfrm>
              <a:off x="5167125" y="2343700"/>
              <a:ext cx="1200" cy="25"/>
            </a:xfrm>
            <a:custGeom>
              <a:avLst/>
              <a:gdLst/>
              <a:ahLst/>
              <a:cxnLst/>
              <a:rect l="l" t="t" r="r" b="b"/>
              <a:pathLst>
                <a:path w="48" h="1" extrusionOk="0">
                  <a:moveTo>
                    <a:pt x="0" y="0"/>
                  </a:moveTo>
                  <a:cubicBezTo>
                    <a:pt x="0" y="0"/>
                    <a:pt x="24" y="0"/>
                    <a:pt x="24" y="0"/>
                  </a:cubicBezTo>
                  <a:cubicBezTo>
                    <a:pt x="48" y="0"/>
                    <a:pt x="0" y="0"/>
                    <a:pt x="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3"/>
            <p:cNvSpPr/>
            <p:nvPr/>
          </p:nvSpPr>
          <p:spPr>
            <a:xfrm>
              <a:off x="5146275" y="2028750"/>
              <a:ext cx="1225" cy="25"/>
            </a:xfrm>
            <a:custGeom>
              <a:avLst/>
              <a:gdLst/>
              <a:ahLst/>
              <a:cxnLst/>
              <a:rect l="l" t="t" r="r" b="b"/>
              <a:pathLst>
                <a:path w="49" h="1" extrusionOk="0">
                  <a:moveTo>
                    <a:pt x="1" y="0"/>
                  </a:moveTo>
                  <a:cubicBezTo>
                    <a:pt x="1" y="0"/>
                    <a:pt x="1" y="0"/>
                    <a:pt x="1" y="0"/>
                  </a:cubicBezTo>
                  <a:cubicBezTo>
                    <a:pt x="48" y="0"/>
                    <a:pt x="1" y="0"/>
                    <a:pt x="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3"/>
            <p:cNvSpPr/>
            <p:nvPr/>
          </p:nvSpPr>
          <p:spPr>
            <a:xfrm>
              <a:off x="4402075" y="1868000"/>
              <a:ext cx="1296725" cy="774000"/>
            </a:xfrm>
            <a:custGeom>
              <a:avLst/>
              <a:gdLst/>
              <a:ahLst/>
              <a:cxnLst/>
              <a:rect l="l" t="t" r="r" b="b"/>
              <a:pathLst>
                <a:path w="51869" h="30960" extrusionOk="0">
                  <a:moveTo>
                    <a:pt x="1" y="0"/>
                  </a:moveTo>
                  <a:lnTo>
                    <a:pt x="1" y="30959"/>
                  </a:lnTo>
                  <a:lnTo>
                    <a:pt x="51868" y="30959"/>
                  </a:lnTo>
                  <a:lnTo>
                    <a:pt x="5186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3"/>
            <p:cNvSpPr/>
            <p:nvPr/>
          </p:nvSpPr>
          <p:spPr>
            <a:xfrm>
              <a:off x="4402075" y="1868000"/>
              <a:ext cx="1296725" cy="106000"/>
            </a:xfrm>
            <a:custGeom>
              <a:avLst/>
              <a:gdLst/>
              <a:ahLst/>
              <a:cxnLst/>
              <a:rect l="l" t="t" r="r" b="b"/>
              <a:pathLst>
                <a:path w="51869" h="4240" extrusionOk="0">
                  <a:moveTo>
                    <a:pt x="1" y="0"/>
                  </a:moveTo>
                  <a:lnTo>
                    <a:pt x="1" y="4239"/>
                  </a:lnTo>
                  <a:lnTo>
                    <a:pt x="51868" y="4239"/>
                  </a:lnTo>
                  <a:lnTo>
                    <a:pt x="51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3"/>
            <p:cNvSpPr/>
            <p:nvPr/>
          </p:nvSpPr>
          <p:spPr>
            <a:xfrm>
              <a:off x="4434825" y="1904900"/>
              <a:ext cx="32175" cy="32175"/>
            </a:xfrm>
            <a:custGeom>
              <a:avLst/>
              <a:gdLst/>
              <a:ahLst/>
              <a:cxnLst/>
              <a:rect l="l" t="t" r="r" b="b"/>
              <a:pathLst>
                <a:path w="1287" h="1287" extrusionOk="0">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3"/>
            <p:cNvSpPr/>
            <p:nvPr/>
          </p:nvSpPr>
          <p:spPr>
            <a:xfrm>
              <a:off x="4491975" y="1904900"/>
              <a:ext cx="32775" cy="32175"/>
            </a:xfrm>
            <a:custGeom>
              <a:avLst/>
              <a:gdLst/>
              <a:ahLst/>
              <a:cxnLst/>
              <a:rect l="l" t="t" r="r" b="b"/>
              <a:pathLst>
                <a:path w="1311" h="1287" extrusionOk="0">
                  <a:moveTo>
                    <a:pt x="643" y="1"/>
                  </a:moveTo>
                  <a:cubicBezTo>
                    <a:pt x="286" y="1"/>
                    <a:pt x="0" y="287"/>
                    <a:pt x="0" y="644"/>
                  </a:cubicBezTo>
                  <a:cubicBezTo>
                    <a:pt x="0" y="1001"/>
                    <a:pt x="286" y="1287"/>
                    <a:pt x="643" y="1287"/>
                  </a:cubicBezTo>
                  <a:cubicBezTo>
                    <a:pt x="1025" y="1287"/>
                    <a:pt x="1310" y="1001"/>
                    <a:pt x="1310" y="644"/>
                  </a:cubicBezTo>
                  <a:cubicBezTo>
                    <a:pt x="1310" y="287"/>
                    <a:pt x="1025" y="1"/>
                    <a:pt x="643"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3"/>
            <p:cNvSpPr/>
            <p:nvPr/>
          </p:nvSpPr>
          <p:spPr>
            <a:xfrm>
              <a:off x="4549725" y="1904900"/>
              <a:ext cx="32175" cy="32175"/>
            </a:xfrm>
            <a:custGeom>
              <a:avLst/>
              <a:gdLst/>
              <a:ahLst/>
              <a:cxnLst/>
              <a:rect l="l" t="t" r="r" b="b"/>
              <a:pathLst>
                <a:path w="1287" h="1287" extrusionOk="0">
                  <a:moveTo>
                    <a:pt x="643" y="1"/>
                  </a:moveTo>
                  <a:cubicBezTo>
                    <a:pt x="286" y="1"/>
                    <a:pt x="1" y="287"/>
                    <a:pt x="1" y="644"/>
                  </a:cubicBezTo>
                  <a:cubicBezTo>
                    <a:pt x="1" y="1001"/>
                    <a:pt x="286" y="1287"/>
                    <a:pt x="643" y="1287"/>
                  </a:cubicBezTo>
                  <a:cubicBezTo>
                    <a:pt x="1001" y="1287"/>
                    <a:pt x="1286" y="1001"/>
                    <a:pt x="1286" y="644"/>
                  </a:cubicBezTo>
                  <a:cubicBezTo>
                    <a:pt x="1286" y="287"/>
                    <a:pt x="1001" y="1"/>
                    <a:pt x="64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3"/>
            <p:cNvSpPr/>
            <p:nvPr/>
          </p:nvSpPr>
          <p:spPr>
            <a:xfrm>
              <a:off x="4437200" y="2018625"/>
              <a:ext cx="1226475" cy="584675"/>
            </a:xfrm>
            <a:custGeom>
              <a:avLst/>
              <a:gdLst/>
              <a:ahLst/>
              <a:cxnLst/>
              <a:rect l="l" t="t" r="r" b="b"/>
              <a:pathLst>
                <a:path w="49059" h="23387" extrusionOk="0">
                  <a:moveTo>
                    <a:pt x="1" y="1"/>
                  </a:moveTo>
                  <a:lnTo>
                    <a:pt x="1" y="23386"/>
                  </a:lnTo>
                  <a:lnTo>
                    <a:pt x="49058" y="23386"/>
                  </a:lnTo>
                  <a:lnTo>
                    <a:pt x="4905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3"/>
            <p:cNvSpPr/>
            <p:nvPr/>
          </p:nvSpPr>
          <p:spPr>
            <a:xfrm>
              <a:off x="4530675" y="2207350"/>
              <a:ext cx="81000" cy="355450"/>
            </a:xfrm>
            <a:custGeom>
              <a:avLst/>
              <a:gdLst/>
              <a:ahLst/>
              <a:cxnLst/>
              <a:rect l="l" t="t" r="r" b="b"/>
              <a:pathLst>
                <a:path w="3240" h="14218" extrusionOk="0">
                  <a:moveTo>
                    <a:pt x="0" y="1"/>
                  </a:moveTo>
                  <a:lnTo>
                    <a:pt x="0" y="14218"/>
                  </a:lnTo>
                  <a:lnTo>
                    <a:pt x="3239" y="14218"/>
                  </a:lnTo>
                  <a:lnTo>
                    <a:pt x="323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3"/>
            <p:cNvSpPr/>
            <p:nvPr/>
          </p:nvSpPr>
          <p:spPr>
            <a:xfrm>
              <a:off x="4649150" y="2131750"/>
              <a:ext cx="81600" cy="431050"/>
            </a:xfrm>
            <a:custGeom>
              <a:avLst/>
              <a:gdLst/>
              <a:ahLst/>
              <a:cxnLst/>
              <a:rect l="l" t="t" r="r" b="b"/>
              <a:pathLst>
                <a:path w="3264" h="17242" extrusionOk="0">
                  <a:moveTo>
                    <a:pt x="1" y="0"/>
                  </a:moveTo>
                  <a:lnTo>
                    <a:pt x="1" y="17242"/>
                  </a:lnTo>
                  <a:lnTo>
                    <a:pt x="3263" y="17242"/>
                  </a:lnTo>
                  <a:lnTo>
                    <a:pt x="32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3"/>
            <p:cNvSpPr/>
            <p:nvPr/>
          </p:nvSpPr>
          <p:spPr>
            <a:xfrm>
              <a:off x="4810500" y="2291900"/>
              <a:ext cx="81000" cy="270900"/>
            </a:xfrm>
            <a:custGeom>
              <a:avLst/>
              <a:gdLst/>
              <a:ahLst/>
              <a:cxnLst/>
              <a:rect l="l" t="t" r="r" b="b"/>
              <a:pathLst>
                <a:path w="3240" h="10836" extrusionOk="0">
                  <a:moveTo>
                    <a:pt x="0" y="0"/>
                  </a:moveTo>
                  <a:lnTo>
                    <a:pt x="0" y="10836"/>
                  </a:lnTo>
                  <a:lnTo>
                    <a:pt x="3239" y="10836"/>
                  </a:lnTo>
                  <a:lnTo>
                    <a:pt x="323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3"/>
            <p:cNvSpPr/>
            <p:nvPr/>
          </p:nvSpPr>
          <p:spPr>
            <a:xfrm>
              <a:off x="4929575" y="2234750"/>
              <a:ext cx="80975" cy="328050"/>
            </a:xfrm>
            <a:custGeom>
              <a:avLst/>
              <a:gdLst/>
              <a:ahLst/>
              <a:cxnLst/>
              <a:rect l="l" t="t" r="r" b="b"/>
              <a:pathLst>
                <a:path w="3239" h="13122" extrusionOk="0">
                  <a:moveTo>
                    <a:pt x="0" y="0"/>
                  </a:moveTo>
                  <a:lnTo>
                    <a:pt x="0" y="13122"/>
                  </a:lnTo>
                  <a:lnTo>
                    <a:pt x="3239" y="13122"/>
                  </a:lnTo>
                  <a:lnTo>
                    <a:pt x="3239"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3"/>
            <p:cNvSpPr/>
            <p:nvPr/>
          </p:nvSpPr>
          <p:spPr>
            <a:xfrm>
              <a:off x="5090900" y="2145425"/>
              <a:ext cx="81000" cy="417375"/>
            </a:xfrm>
            <a:custGeom>
              <a:avLst/>
              <a:gdLst/>
              <a:ahLst/>
              <a:cxnLst/>
              <a:rect l="l" t="t" r="r" b="b"/>
              <a:pathLst>
                <a:path w="3240" h="16695" extrusionOk="0">
                  <a:moveTo>
                    <a:pt x="1" y="1"/>
                  </a:moveTo>
                  <a:lnTo>
                    <a:pt x="1" y="16695"/>
                  </a:lnTo>
                  <a:lnTo>
                    <a:pt x="3240" y="16695"/>
                  </a:lnTo>
                  <a:lnTo>
                    <a:pt x="3240"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3"/>
            <p:cNvSpPr/>
            <p:nvPr/>
          </p:nvSpPr>
          <p:spPr>
            <a:xfrm>
              <a:off x="5209375" y="2056725"/>
              <a:ext cx="81600" cy="506075"/>
            </a:xfrm>
            <a:custGeom>
              <a:avLst/>
              <a:gdLst/>
              <a:ahLst/>
              <a:cxnLst/>
              <a:rect l="l" t="t" r="r" b="b"/>
              <a:pathLst>
                <a:path w="3264" h="20243" extrusionOk="0">
                  <a:moveTo>
                    <a:pt x="1" y="1"/>
                  </a:moveTo>
                  <a:lnTo>
                    <a:pt x="1" y="20243"/>
                  </a:lnTo>
                  <a:lnTo>
                    <a:pt x="3264" y="20243"/>
                  </a:lnTo>
                  <a:lnTo>
                    <a:pt x="3264"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3"/>
            <p:cNvSpPr/>
            <p:nvPr/>
          </p:nvSpPr>
          <p:spPr>
            <a:xfrm>
              <a:off x="5370725" y="2314525"/>
              <a:ext cx="81000" cy="248275"/>
            </a:xfrm>
            <a:custGeom>
              <a:avLst/>
              <a:gdLst/>
              <a:ahLst/>
              <a:cxnLst/>
              <a:rect l="l" t="t" r="r" b="b"/>
              <a:pathLst>
                <a:path w="3240" h="9931" extrusionOk="0">
                  <a:moveTo>
                    <a:pt x="1" y="0"/>
                  </a:moveTo>
                  <a:lnTo>
                    <a:pt x="1" y="9931"/>
                  </a:lnTo>
                  <a:lnTo>
                    <a:pt x="3239" y="9931"/>
                  </a:lnTo>
                  <a:lnTo>
                    <a:pt x="323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3"/>
            <p:cNvSpPr/>
            <p:nvPr/>
          </p:nvSpPr>
          <p:spPr>
            <a:xfrm>
              <a:off x="5489800" y="2262125"/>
              <a:ext cx="81000" cy="300675"/>
            </a:xfrm>
            <a:custGeom>
              <a:avLst/>
              <a:gdLst/>
              <a:ahLst/>
              <a:cxnLst/>
              <a:rect l="l" t="t" r="r" b="b"/>
              <a:pathLst>
                <a:path w="3240" h="12027" extrusionOk="0">
                  <a:moveTo>
                    <a:pt x="1" y="1"/>
                  </a:moveTo>
                  <a:lnTo>
                    <a:pt x="1" y="12027"/>
                  </a:lnTo>
                  <a:lnTo>
                    <a:pt x="3239" y="12027"/>
                  </a:lnTo>
                  <a:lnTo>
                    <a:pt x="323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05" name="Google Shape;2405;p63"/>
          <p:cNvCxnSpPr/>
          <p:nvPr/>
        </p:nvCxnSpPr>
        <p:spPr>
          <a:xfrm rot="10800000">
            <a:off x="7004100" y="1896450"/>
            <a:ext cx="28800" cy="1746600"/>
          </a:xfrm>
          <a:prstGeom prst="straightConnector1">
            <a:avLst/>
          </a:prstGeom>
          <a:noFill/>
          <a:ln w="28575" cap="flat" cmpd="sng">
            <a:solidFill>
              <a:schemeClr val="accent6"/>
            </a:solidFill>
            <a:prstDash val="dash"/>
            <a:round/>
            <a:headEnd type="none" w="med" len="med"/>
            <a:tailEnd type="none" w="med" len="med"/>
          </a:ln>
        </p:spPr>
      </p:cxnSp>
      <p:grpSp>
        <p:nvGrpSpPr>
          <p:cNvPr id="2406" name="Google Shape;2406;p63"/>
          <p:cNvGrpSpPr/>
          <p:nvPr/>
        </p:nvGrpSpPr>
        <p:grpSpPr>
          <a:xfrm rot="-6299862">
            <a:off x="6640079" y="1093343"/>
            <a:ext cx="1222659" cy="1168588"/>
            <a:chOff x="4486625" y="2810900"/>
            <a:chExt cx="984750" cy="941200"/>
          </a:xfrm>
        </p:grpSpPr>
        <p:sp>
          <p:nvSpPr>
            <p:cNvPr id="2407" name="Google Shape;2407;p63"/>
            <p:cNvSpPr/>
            <p:nvPr/>
          </p:nvSpPr>
          <p:spPr>
            <a:xfrm>
              <a:off x="4486625" y="3308775"/>
              <a:ext cx="456075" cy="443325"/>
            </a:xfrm>
            <a:custGeom>
              <a:avLst/>
              <a:gdLst/>
              <a:ahLst/>
              <a:cxnLst/>
              <a:rect l="l" t="t" r="r" b="b"/>
              <a:pathLst>
                <a:path w="18243" h="17733" extrusionOk="0">
                  <a:moveTo>
                    <a:pt x="16337" y="0"/>
                  </a:moveTo>
                  <a:cubicBezTo>
                    <a:pt x="16337" y="0"/>
                    <a:pt x="4573" y="9193"/>
                    <a:pt x="2286" y="11765"/>
                  </a:cubicBezTo>
                  <a:cubicBezTo>
                    <a:pt x="0" y="14313"/>
                    <a:pt x="214" y="15885"/>
                    <a:pt x="1286" y="16956"/>
                  </a:cubicBezTo>
                  <a:cubicBezTo>
                    <a:pt x="1757" y="17427"/>
                    <a:pt x="2325" y="17733"/>
                    <a:pt x="3030" y="17733"/>
                  </a:cubicBezTo>
                  <a:cubicBezTo>
                    <a:pt x="3929" y="17733"/>
                    <a:pt x="5050" y="17237"/>
                    <a:pt x="6478" y="15956"/>
                  </a:cubicBezTo>
                  <a:cubicBezTo>
                    <a:pt x="9050" y="13670"/>
                    <a:pt x="18242" y="1905"/>
                    <a:pt x="18242" y="1905"/>
                  </a:cubicBezTo>
                  <a:lnTo>
                    <a:pt x="17289" y="953"/>
                  </a:lnTo>
                  <a:lnTo>
                    <a:pt x="16337"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3"/>
            <p:cNvSpPr/>
            <p:nvPr/>
          </p:nvSpPr>
          <p:spPr>
            <a:xfrm>
              <a:off x="4733100" y="3308775"/>
              <a:ext cx="209600" cy="209575"/>
            </a:xfrm>
            <a:custGeom>
              <a:avLst/>
              <a:gdLst/>
              <a:ahLst/>
              <a:cxnLst/>
              <a:rect l="l" t="t" r="r" b="b"/>
              <a:pathLst>
                <a:path w="8384" h="8383" extrusionOk="0">
                  <a:moveTo>
                    <a:pt x="6478" y="0"/>
                  </a:moveTo>
                  <a:cubicBezTo>
                    <a:pt x="6478" y="0"/>
                    <a:pt x="3358" y="2453"/>
                    <a:pt x="0" y="5168"/>
                  </a:cubicBezTo>
                  <a:lnTo>
                    <a:pt x="3215" y="8383"/>
                  </a:lnTo>
                  <a:cubicBezTo>
                    <a:pt x="5930" y="5025"/>
                    <a:pt x="8383" y="1905"/>
                    <a:pt x="8383" y="1905"/>
                  </a:cubicBezTo>
                  <a:lnTo>
                    <a:pt x="7430" y="953"/>
                  </a:lnTo>
                  <a:lnTo>
                    <a:pt x="6478"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3"/>
            <p:cNvSpPr/>
            <p:nvPr/>
          </p:nvSpPr>
          <p:spPr>
            <a:xfrm>
              <a:off x="4805725" y="2836950"/>
              <a:ext cx="637075" cy="580500"/>
            </a:xfrm>
            <a:custGeom>
              <a:avLst/>
              <a:gdLst/>
              <a:ahLst/>
              <a:cxnLst/>
              <a:rect l="l" t="t" r="r" b="b"/>
              <a:pathLst>
                <a:path w="25483" h="23220" extrusionOk="0">
                  <a:moveTo>
                    <a:pt x="12741" y="0"/>
                  </a:moveTo>
                  <a:cubicBezTo>
                    <a:pt x="9765" y="0"/>
                    <a:pt x="6788" y="1132"/>
                    <a:pt x="4525" y="3394"/>
                  </a:cubicBezTo>
                  <a:cubicBezTo>
                    <a:pt x="1" y="7919"/>
                    <a:pt x="1" y="15301"/>
                    <a:pt x="4525" y="19826"/>
                  </a:cubicBezTo>
                  <a:cubicBezTo>
                    <a:pt x="6788" y="22088"/>
                    <a:pt x="9765" y="23219"/>
                    <a:pt x="12741" y="23219"/>
                  </a:cubicBezTo>
                  <a:cubicBezTo>
                    <a:pt x="15718" y="23219"/>
                    <a:pt x="18695" y="22088"/>
                    <a:pt x="20957" y="19826"/>
                  </a:cubicBezTo>
                  <a:cubicBezTo>
                    <a:pt x="25482" y="15301"/>
                    <a:pt x="25482" y="7919"/>
                    <a:pt x="20957" y="3394"/>
                  </a:cubicBezTo>
                  <a:cubicBezTo>
                    <a:pt x="18695" y="1132"/>
                    <a:pt x="15718" y="0"/>
                    <a:pt x="127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3"/>
            <p:cNvSpPr/>
            <p:nvPr/>
          </p:nvSpPr>
          <p:spPr>
            <a:xfrm>
              <a:off x="4777150" y="2810900"/>
              <a:ext cx="694225" cy="632600"/>
            </a:xfrm>
            <a:custGeom>
              <a:avLst/>
              <a:gdLst/>
              <a:ahLst/>
              <a:cxnLst/>
              <a:rect l="l" t="t" r="r" b="b"/>
              <a:pathLst>
                <a:path w="27769" h="25304" extrusionOk="0">
                  <a:moveTo>
                    <a:pt x="13884" y="1977"/>
                  </a:moveTo>
                  <a:cubicBezTo>
                    <a:pt x="16617" y="1977"/>
                    <a:pt x="19350" y="3019"/>
                    <a:pt x="21434" y="5103"/>
                  </a:cubicBezTo>
                  <a:cubicBezTo>
                    <a:pt x="25601" y="9270"/>
                    <a:pt x="25601" y="16034"/>
                    <a:pt x="21434" y="20201"/>
                  </a:cubicBezTo>
                  <a:cubicBezTo>
                    <a:pt x="19350" y="22285"/>
                    <a:pt x="16617" y="23327"/>
                    <a:pt x="13884" y="23327"/>
                  </a:cubicBezTo>
                  <a:cubicBezTo>
                    <a:pt x="11152" y="23327"/>
                    <a:pt x="8419" y="22285"/>
                    <a:pt x="6335" y="20201"/>
                  </a:cubicBezTo>
                  <a:cubicBezTo>
                    <a:pt x="2168" y="16034"/>
                    <a:pt x="2168" y="9270"/>
                    <a:pt x="6335" y="5103"/>
                  </a:cubicBezTo>
                  <a:cubicBezTo>
                    <a:pt x="8419" y="3019"/>
                    <a:pt x="11152" y="1977"/>
                    <a:pt x="13884" y="1977"/>
                  </a:cubicBezTo>
                  <a:close/>
                  <a:moveTo>
                    <a:pt x="13893" y="1"/>
                  </a:moveTo>
                  <a:cubicBezTo>
                    <a:pt x="10652" y="1"/>
                    <a:pt x="7407" y="1233"/>
                    <a:pt x="4930" y="3698"/>
                  </a:cubicBezTo>
                  <a:cubicBezTo>
                    <a:pt x="1" y="8627"/>
                    <a:pt x="1" y="16677"/>
                    <a:pt x="4930" y="21606"/>
                  </a:cubicBezTo>
                  <a:cubicBezTo>
                    <a:pt x="7407" y="24071"/>
                    <a:pt x="10652" y="25303"/>
                    <a:pt x="13893" y="25303"/>
                  </a:cubicBezTo>
                  <a:cubicBezTo>
                    <a:pt x="17135" y="25303"/>
                    <a:pt x="20374" y="24071"/>
                    <a:pt x="22839" y="21606"/>
                  </a:cubicBezTo>
                  <a:cubicBezTo>
                    <a:pt x="27768" y="16677"/>
                    <a:pt x="27768" y="8627"/>
                    <a:pt x="22839" y="3698"/>
                  </a:cubicBezTo>
                  <a:cubicBezTo>
                    <a:pt x="20374" y="1233"/>
                    <a:pt x="17135" y="1"/>
                    <a:pt x="1389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3"/>
            <p:cNvSpPr/>
            <p:nvPr/>
          </p:nvSpPr>
          <p:spPr>
            <a:xfrm>
              <a:off x="5086625" y="2962350"/>
              <a:ext cx="25600" cy="71300"/>
            </a:xfrm>
            <a:custGeom>
              <a:avLst/>
              <a:gdLst/>
              <a:ahLst/>
              <a:cxnLst/>
              <a:rect l="l" t="t" r="r" b="b"/>
              <a:pathLst>
                <a:path w="1024" h="2852" extrusionOk="0">
                  <a:moveTo>
                    <a:pt x="220" y="1"/>
                  </a:moveTo>
                  <a:cubicBezTo>
                    <a:pt x="113" y="1"/>
                    <a:pt x="1" y="86"/>
                    <a:pt x="29" y="212"/>
                  </a:cubicBezTo>
                  <a:cubicBezTo>
                    <a:pt x="220" y="950"/>
                    <a:pt x="386" y="1688"/>
                    <a:pt x="553" y="2403"/>
                  </a:cubicBezTo>
                  <a:cubicBezTo>
                    <a:pt x="577" y="2522"/>
                    <a:pt x="601" y="2617"/>
                    <a:pt x="648" y="2712"/>
                  </a:cubicBezTo>
                  <a:cubicBezTo>
                    <a:pt x="668" y="2810"/>
                    <a:pt x="740" y="2852"/>
                    <a:pt x="813" y="2852"/>
                  </a:cubicBezTo>
                  <a:cubicBezTo>
                    <a:pt x="917" y="2852"/>
                    <a:pt x="1024" y="2767"/>
                    <a:pt x="982" y="2641"/>
                  </a:cubicBezTo>
                  <a:cubicBezTo>
                    <a:pt x="815" y="1902"/>
                    <a:pt x="648" y="1164"/>
                    <a:pt x="458" y="450"/>
                  </a:cubicBezTo>
                  <a:cubicBezTo>
                    <a:pt x="434" y="331"/>
                    <a:pt x="410" y="235"/>
                    <a:pt x="386" y="140"/>
                  </a:cubicBezTo>
                  <a:cubicBezTo>
                    <a:pt x="367" y="42"/>
                    <a:pt x="295" y="1"/>
                    <a:pt x="22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3"/>
            <p:cNvSpPr/>
            <p:nvPr/>
          </p:nvSpPr>
          <p:spPr>
            <a:xfrm>
              <a:off x="5069475" y="2950275"/>
              <a:ext cx="42900" cy="22475"/>
            </a:xfrm>
            <a:custGeom>
              <a:avLst/>
              <a:gdLst/>
              <a:ahLst/>
              <a:cxnLst/>
              <a:rect l="l" t="t" r="r" b="b"/>
              <a:pathLst>
                <a:path w="1716" h="899" extrusionOk="0">
                  <a:moveTo>
                    <a:pt x="1124" y="0"/>
                  </a:moveTo>
                  <a:cubicBezTo>
                    <a:pt x="1011" y="0"/>
                    <a:pt x="888" y="17"/>
                    <a:pt x="763" y="52"/>
                  </a:cubicBezTo>
                  <a:cubicBezTo>
                    <a:pt x="310" y="147"/>
                    <a:pt x="1" y="433"/>
                    <a:pt x="48" y="647"/>
                  </a:cubicBezTo>
                  <a:cubicBezTo>
                    <a:pt x="83" y="805"/>
                    <a:pt x="312" y="898"/>
                    <a:pt x="612" y="898"/>
                  </a:cubicBezTo>
                  <a:cubicBezTo>
                    <a:pt x="718" y="898"/>
                    <a:pt x="834" y="886"/>
                    <a:pt x="953" y="861"/>
                  </a:cubicBezTo>
                  <a:cubicBezTo>
                    <a:pt x="1382" y="766"/>
                    <a:pt x="1715" y="480"/>
                    <a:pt x="1644" y="266"/>
                  </a:cubicBezTo>
                  <a:cubicBezTo>
                    <a:pt x="1610" y="97"/>
                    <a:pt x="1397" y="0"/>
                    <a:pt x="112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3"/>
            <p:cNvSpPr/>
            <p:nvPr/>
          </p:nvSpPr>
          <p:spPr>
            <a:xfrm>
              <a:off x="5071250" y="2951550"/>
              <a:ext cx="41125" cy="21325"/>
            </a:xfrm>
            <a:custGeom>
              <a:avLst/>
              <a:gdLst/>
              <a:ahLst/>
              <a:cxnLst/>
              <a:rect l="l" t="t" r="r" b="b"/>
              <a:pathLst>
                <a:path w="1645" h="853" extrusionOk="0">
                  <a:moveTo>
                    <a:pt x="1335" y="1"/>
                  </a:moveTo>
                  <a:cubicBezTo>
                    <a:pt x="1335" y="24"/>
                    <a:pt x="1358" y="24"/>
                    <a:pt x="1358" y="48"/>
                  </a:cubicBezTo>
                  <a:cubicBezTo>
                    <a:pt x="1406" y="286"/>
                    <a:pt x="1096" y="548"/>
                    <a:pt x="644" y="644"/>
                  </a:cubicBezTo>
                  <a:cubicBezTo>
                    <a:pt x="536" y="676"/>
                    <a:pt x="429" y="689"/>
                    <a:pt x="328" y="689"/>
                  </a:cubicBezTo>
                  <a:cubicBezTo>
                    <a:pt x="205" y="689"/>
                    <a:pt x="92" y="670"/>
                    <a:pt x="1" y="644"/>
                  </a:cubicBezTo>
                  <a:lnTo>
                    <a:pt x="1" y="644"/>
                  </a:lnTo>
                  <a:cubicBezTo>
                    <a:pt x="68" y="777"/>
                    <a:pt x="275" y="852"/>
                    <a:pt x="533" y="852"/>
                  </a:cubicBezTo>
                  <a:cubicBezTo>
                    <a:pt x="643" y="852"/>
                    <a:pt x="761" y="839"/>
                    <a:pt x="882" y="810"/>
                  </a:cubicBezTo>
                  <a:cubicBezTo>
                    <a:pt x="1311" y="715"/>
                    <a:pt x="1644" y="429"/>
                    <a:pt x="1573" y="215"/>
                  </a:cubicBezTo>
                  <a:cubicBezTo>
                    <a:pt x="1549" y="120"/>
                    <a:pt x="1454" y="48"/>
                    <a:pt x="133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3"/>
            <p:cNvSpPr/>
            <p:nvPr/>
          </p:nvSpPr>
          <p:spPr>
            <a:xfrm>
              <a:off x="5144375" y="3202275"/>
              <a:ext cx="25250" cy="71300"/>
            </a:xfrm>
            <a:custGeom>
              <a:avLst/>
              <a:gdLst/>
              <a:ahLst/>
              <a:cxnLst/>
              <a:rect l="l" t="t" r="r" b="b"/>
              <a:pathLst>
                <a:path w="1010" h="2852" extrusionOk="0">
                  <a:moveTo>
                    <a:pt x="220" y="1"/>
                  </a:moveTo>
                  <a:cubicBezTo>
                    <a:pt x="113" y="1"/>
                    <a:pt x="1" y="86"/>
                    <a:pt x="29" y="212"/>
                  </a:cubicBezTo>
                  <a:cubicBezTo>
                    <a:pt x="196" y="950"/>
                    <a:pt x="386" y="1688"/>
                    <a:pt x="553" y="2403"/>
                  </a:cubicBezTo>
                  <a:cubicBezTo>
                    <a:pt x="577" y="2522"/>
                    <a:pt x="601" y="2617"/>
                    <a:pt x="624" y="2712"/>
                  </a:cubicBezTo>
                  <a:cubicBezTo>
                    <a:pt x="654" y="2810"/>
                    <a:pt x="728" y="2852"/>
                    <a:pt x="801" y="2852"/>
                  </a:cubicBezTo>
                  <a:cubicBezTo>
                    <a:pt x="906" y="2852"/>
                    <a:pt x="1010" y="2767"/>
                    <a:pt x="982" y="2641"/>
                  </a:cubicBezTo>
                  <a:cubicBezTo>
                    <a:pt x="815" y="1903"/>
                    <a:pt x="624" y="1164"/>
                    <a:pt x="458" y="450"/>
                  </a:cubicBezTo>
                  <a:cubicBezTo>
                    <a:pt x="434" y="331"/>
                    <a:pt x="410" y="236"/>
                    <a:pt x="386" y="140"/>
                  </a:cubicBezTo>
                  <a:cubicBezTo>
                    <a:pt x="367" y="42"/>
                    <a:pt x="295" y="1"/>
                    <a:pt x="22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3"/>
            <p:cNvSpPr/>
            <p:nvPr/>
          </p:nvSpPr>
          <p:spPr>
            <a:xfrm>
              <a:off x="5144500" y="3263200"/>
              <a:ext cx="42875" cy="22375"/>
            </a:xfrm>
            <a:custGeom>
              <a:avLst/>
              <a:gdLst/>
              <a:ahLst/>
              <a:cxnLst/>
              <a:rect l="l" t="t" r="r" b="b"/>
              <a:pathLst>
                <a:path w="1715" h="895" extrusionOk="0">
                  <a:moveTo>
                    <a:pt x="1089" y="0"/>
                  </a:moveTo>
                  <a:cubicBezTo>
                    <a:pt x="986" y="0"/>
                    <a:pt x="875" y="12"/>
                    <a:pt x="762" y="37"/>
                  </a:cubicBezTo>
                  <a:cubicBezTo>
                    <a:pt x="310" y="132"/>
                    <a:pt x="0" y="418"/>
                    <a:pt x="48" y="633"/>
                  </a:cubicBezTo>
                  <a:cubicBezTo>
                    <a:pt x="82" y="789"/>
                    <a:pt x="306" y="894"/>
                    <a:pt x="600" y="894"/>
                  </a:cubicBezTo>
                  <a:cubicBezTo>
                    <a:pt x="710" y="894"/>
                    <a:pt x="830" y="879"/>
                    <a:pt x="953" y="847"/>
                  </a:cubicBezTo>
                  <a:cubicBezTo>
                    <a:pt x="1381" y="752"/>
                    <a:pt x="1715" y="466"/>
                    <a:pt x="1643" y="252"/>
                  </a:cubicBezTo>
                  <a:cubicBezTo>
                    <a:pt x="1608" y="94"/>
                    <a:pt x="1379" y="0"/>
                    <a:pt x="108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3"/>
            <p:cNvSpPr/>
            <p:nvPr/>
          </p:nvSpPr>
          <p:spPr>
            <a:xfrm>
              <a:off x="5144500" y="3263075"/>
              <a:ext cx="40500" cy="21300"/>
            </a:xfrm>
            <a:custGeom>
              <a:avLst/>
              <a:gdLst/>
              <a:ahLst/>
              <a:cxnLst/>
              <a:rect l="l" t="t" r="r" b="b"/>
              <a:pathLst>
                <a:path w="1620" h="852" extrusionOk="0">
                  <a:moveTo>
                    <a:pt x="1106" y="0"/>
                  </a:moveTo>
                  <a:cubicBezTo>
                    <a:pt x="1000" y="0"/>
                    <a:pt x="883" y="14"/>
                    <a:pt x="762" y="42"/>
                  </a:cubicBezTo>
                  <a:cubicBezTo>
                    <a:pt x="310" y="137"/>
                    <a:pt x="0" y="423"/>
                    <a:pt x="48" y="638"/>
                  </a:cubicBezTo>
                  <a:cubicBezTo>
                    <a:pt x="72" y="733"/>
                    <a:pt x="167" y="804"/>
                    <a:pt x="310" y="852"/>
                  </a:cubicBezTo>
                  <a:cubicBezTo>
                    <a:pt x="286" y="828"/>
                    <a:pt x="286" y="828"/>
                    <a:pt x="286" y="804"/>
                  </a:cubicBezTo>
                  <a:cubicBezTo>
                    <a:pt x="215" y="566"/>
                    <a:pt x="548" y="304"/>
                    <a:pt x="977" y="209"/>
                  </a:cubicBezTo>
                  <a:cubicBezTo>
                    <a:pt x="1096" y="173"/>
                    <a:pt x="1215" y="155"/>
                    <a:pt x="1325" y="155"/>
                  </a:cubicBezTo>
                  <a:cubicBezTo>
                    <a:pt x="1435" y="155"/>
                    <a:pt x="1536" y="173"/>
                    <a:pt x="1620" y="209"/>
                  </a:cubicBezTo>
                  <a:cubicBezTo>
                    <a:pt x="1553" y="75"/>
                    <a:pt x="1357" y="0"/>
                    <a:pt x="110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3"/>
            <p:cNvSpPr/>
            <p:nvPr/>
          </p:nvSpPr>
          <p:spPr>
            <a:xfrm>
              <a:off x="5210375" y="3077075"/>
              <a:ext cx="75500" cy="24050"/>
            </a:xfrm>
            <a:custGeom>
              <a:avLst/>
              <a:gdLst/>
              <a:ahLst/>
              <a:cxnLst/>
              <a:rect l="l" t="t" r="r" b="b"/>
              <a:pathLst>
                <a:path w="3020" h="962" extrusionOk="0">
                  <a:moveTo>
                    <a:pt x="2766" y="0"/>
                  </a:moveTo>
                  <a:cubicBezTo>
                    <a:pt x="2752" y="0"/>
                    <a:pt x="2738" y="2"/>
                    <a:pt x="2723" y="5"/>
                  </a:cubicBezTo>
                  <a:cubicBezTo>
                    <a:pt x="1985" y="171"/>
                    <a:pt x="1271" y="362"/>
                    <a:pt x="533" y="528"/>
                  </a:cubicBezTo>
                  <a:cubicBezTo>
                    <a:pt x="437" y="552"/>
                    <a:pt x="318" y="576"/>
                    <a:pt x="223" y="600"/>
                  </a:cubicBezTo>
                  <a:cubicBezTo>
                    <a:pt x="1" y="667"/>
                    <a:pt x="69" y="962"/>
                    <a:pt x="273" y="962"/>
                  </a:cubicBezTo>
                  <a:cubicBezTo>
                    <a:pt x="287" y="962"/>
                    <a:pt x="302" y="960"/>
                    <a:pt x="318" y="957"/>
                  </a:cubicBezTo>
                  <a:cubicBezTo>
                    <a:pt x="1033" y="790"/>
                    <a:pt x="1771" y="600"/>
                    <a:pt x="2509" y="433"/>
                  </a:cubicBezTo>
                  <a:cubicBezTo>
                    <a:pt x="2604" y="409"/>
                    <a:pt x="2700" y="386"/>
                    <a:pt x="2819" y="362"/>
                  </a:cubicBezTo>
                  <a:cubicBezTo>
                    <a:pt x="3020" y="317"/>
                    <a:pt x="2969" y="0"/>
                    <a:pt x="276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3"/>
            <p:cNvSpPr/>
            <p:nvPr/>
          </p:nvSpPr>
          <p:spPr>
            <a:xfrm>
              <a:off x="5271900" y="3060375"/>
              <a:ext cx="25625" cy="40175"/>
            </a:xfrm>
            <a:custGeom>
              <a:avLst/>
              <a:gdLst/>
              <a:ahLst/>
              <a:cxnLst/>
              <a:rect l="l" t="t" r="r" b="b"/>
              <a:pathLst>
                <a:path w="1025" h="1607" extrusionOk="0">
                  <a:moveTo>
                    <a:pt x="359" y="1"/>
                  </a:moveTo>
                  <a:cubicBezTo>
                    <a:pt x="343" y="1"/>
                    <a:pt x="326" y="2"/>
                    <a:pt x="310" y="6"/>
                  </a:cubicBezTo>
                  <a:cubicBezTo>
                    <a:pt x="96" y="53"/>
                    <a:pt x="0" y="458"/>
                    <a:pt x="96" y="911"/>
                  </a:cubicBezTo>
                  <a:cubicBezTo>
                    <a:pt x="207" y="1310"/>
                    <a:pt x="442" y="1606"/>
                    <a:pt x="647" y="1606"/>
                  </a:cubicBezTo>
                  <a:cubicBezTo>
                    <a:pt x="662" y="1606"/>
                    <a:pt x="676" y="1605"/>
                    <a:pt x="691" y="1601"/>
                  </a:cubicBezTo>
                  <a:cubicBezTo>
                    <a:pt x="929" y="1554"/>
                    <a:pt x="1024" y="1149"/>
                    <a:pt x="905" y="696"/>
                  </a:cubicBezTo>
                  <a:cubicBezTo>
                    <a:pt x="817" y="297"/>
                    <a:pt x="583" y="1"/>
                    <a:pt x="35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3"/>
            <p:cNvSpPr/>
            <p:nvPr/>
          </p:nvSpPr>
          <p:spPr>
            <a:xfrm>
              <a:off x="5271900" y="3061100"/>
              <a:ext cx="22650" cy="39450"/>
            </a:xfrm>
            <a:custGeom>
              <a:avLst/>
              <a:gdLst/>
              <a:ahLst/>
              <a:cxnLst/>
              <a:rect l="l" t="t" r="r" b="b"/>
              <a:pathLst>
                <a:path w="906" h="1578" extrusionOk="0">
                  <a:moveTo>
                    <a:pt x="262" y="1"/>
                  </a:moveTo>
                  <a:lnTo>
                    <a:pt x="262" y="1"/>
                  </a:lnTo>
                  <a:cubicBezTo>
                    <a:pt x="72" y="96"/>
                    <a:pt x="0" y="477"/>
                    <a:pt x="96" y="882"/>
                  </a:cubicBezTo>
                  <a:cubicBezTo>
                    <a:pt x="207" y="1281"/>
                    <a:pt x="442" y="1577"/>
                    <a:pt x="647" y="1577"/>
                  </a:cubicBezTo>
                  <a:cubicBezTo>
                    <a:pt x="662" y="1577"/>
                    <a:pt x="676" y="1576"/>
                    <a:pt x="691" y="1572"/>
                  </a:cubicBezTo>
                  <a:cubicBezTo>
                    <a:pt x="786" y="1548"/>
                    <a:pt x="858" y="1453"/>
                    <a:pt x="905" y="1334"/>
                  </a:cubicBezTo>
                  <a:lnTo>
                    <a:pt x="905" y="1334"/>
                  </a:lnTo>
                  <a:cubicBezTo>
                    <a:pt x="905" y="1334"/>
                    <a:pt x="882" y="1334"/>
                    <a:pt x="858" y="1358"/>
                  </a:cubicBezTo>
                  <a:cubicBezTo>
                    <a:pt x="843" y="1361"/>
                    <a:pt x="828" y="1363"/>
                    <a:pt x="813" y="1363"/>
                  </a:cubicBezTo>
                  <a:cubicBezTo>
                    <a:pt x="605" y="1363"/>
                    <a:pt x="351" y="1065"/>
                    <a:pt x="262" y="644"/>
                  </a:cubicBezTo>
                  <a:cubicBezTo>
                    <a:pt x="191" y="405"/>
                    <a:pt x="215" y="167"/>
                    <a:pt x="26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3"/>
            <p:cNvSpPr/>
            <p:nvPr/>
          </p:nvSpPr>
          <p:spPr>
            <a:xfrm>
              <a:off x="4970425" y="3134800"/>
              <a:ext cx="75475" cy="24075"/>
            </a:xfrm>
            <a:custGeom>
              <a:avLst/>
              <a:gdLst/>
              <a:ahLst/>
              <a:cxnLst/>
              <a:rect l="l" t="t" r="r" b="b"/>
              <a:pathLst>
                <a:path w="3019" h="963" extrusionOk="0">
                  <a:moveTo>
                    <a:pt x="2765" y="1"/>
                  </a:moveTo>
                  <a:cubicBezTo>
                    <a:pt x="2752" y="1"/>
                    <a:pt x="2738" y="2"/>
                    <a:pt x="2724" y="6"/>
                  </a:cubicBezTo>
                  <a:cubicBezTo>
                    <a:pt x="1986" y="172"/>
                    <a:pt x="1272" y="363"/>
                    <a:pt x="533" y="529"/>
                  </a:cubicBezTo>
                  <a:cubicBezTo>
                    <a:pt x="438" y="553"/>
                    <a:pt x="319" y="577"/>
                    <a:pt x="224" y="601"/>
                  </a:cubicBezTo>
                  <a:cubicBezTo>
                    <a:pt x="0" y="646"/>
                    <a:pt x="70" y="962"/>
                    <a:pt x="257" y="962"/>
                  </a:cubicBezTo>
                  <a:cubicBezTo>
                    <a:pt x="269" y="962"/>
                    <a:pt x="282" y="961"/>
                    <a:pt x="295" y="958"/>
                  </a:cubicBezTo>
                  <a:cubicBezTo>
                    <a:pt x="1033" y="768"/>
                    <a:pt x="1772" y="601"/>
                    <a:pt x="2486" y="434"/>
                  </a:cubicBezTo>
                  <a:cubicBezTo>
                    <a:pt x="2605" y="410"/>
                    <a:pt x="2700" y="387"/>
                    <a:pt x="2796" y="363"/>
                  </a:cubicBezTo>
                  <a:cubicBezTo>
                    <a:pt x="3018" y="296"/>
                    <a:pt x="2950" y="1"/>
                    <a:pt x="276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3"/>
            <p:cNvSpPr/>
            <p:nvPr/>
          </p:nvSpPr>
          <p:spPr>
            <a:xfrm>
              <a:off x="4959325" y="3135400"/>
              <a:ext cx="25625" cy="40150"/>
            </a:xfrm>
            <a:custGeom>
              <a:avLst/>
              <a:gdLst/>
              <a:ahLst/>
              <a:cxnLst/>
              <a:rect l="l" t="t" r="r" b="b"/>
              <a:pathLst>
                <a:path w="1025" h="1606" extrusionOk="0">
                  <a:moveTo>
                    <a:pt x="355" y="0"/>
                  </a:moveTo>
                  <a:cubicBezTo>
                    <a:pt x="340" y="0"/>
                    <a:pt x="325" y="2"/>
                    <a:pt x="310" y="5"/>
                  </a:cubicBezTo>
                  <a:cubicBezTo>
                    <a:pt x="96" y="53"/>
                    <a:pt x="1" y="458"/>
                    <a:pt x="96" y="910"/>
                  </a:cubicBezTo>
                  <a:cubicBezTo>
                    <a:pt x="207" y="1310"/>
                    <a:pt x="442" y="1606"/>
                    <a:pt x="647" y="1606"/>
                  </a:cubicBezTo>
                  <a:cubicBezTo>
                    <a:pt x="662" y="1606"/>
                    <a:pt x="677" y="1604"/>
                    <a:pt x="691" y="1601"/>
                  </a:cubicBezTo>
                  <a:cubicBezTo>
                    <a:pt x="930" y="1553"/>
                    <a:pt x="1025" y="1148"/>
                    <a:pt x="906" y="696"/>
                  </a:cubicBezTo>
                  <a:cubicBezTo>
                    <a:pt x="817" y="297"/>
                    <a:pt x="563" y="0"/>
                    <a:pt x="35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3"/>
            <p:cNvSpPr/>
            <p:nvPr/>
          </p:nvSpPr>
          <p:spPr>
            <a:xfrm>
              <a:off x="4961725" y="3135400"/>
              <a:ext cx="22650" cy="39450"/>
            </a:xfrm>
            <a:custGeom>
              <a:avLst/>
              <a:gdLst/>
              <a:ahLst/>
              <a:cxnLst/>
              <a:rect l="l" t="t" r="r" b="b"/>
              <a:pathLst>
                <a:path w="906" h="1578" extrusionOk="0">
                  <a:moveTo>
                    <a:pt x="259" y="0"/>
                  </a:moveTo>
                  <a:cubicBezTo>
                    <a:pt x="244" y="0"/>
                    <a:pt x="229" y="2"/>
                    <a:pt x="214" y="5"/>
                  </a:cubicBezTo>
                  <a:cubicBezTo>
                    <a:pt x="119" y="29"/>
                    <a:pt x="48" y="124"/>
                    <a:pt x="0" y="243"/>
                  </a:cubicBezTo>
                  <a:cubicBezTo>
                    <a:pt x="24" y="243"/>
                    <a:pt x="48" y="243"/>
                    <a:pt x="48" y="220"/>
                  </a:cubicBezTo>
                  <a:cubicBezTo>
                    <a:pt x="64" y="216"/>
                    <a:pt x="80" y="215"/>
                    <a:pt x="97" y="215"/>
                  </a:cubicBezTo>
                  <a:cubicBezTo>
                    <a:pt x="321" y="215"/>
                    <a:pt x="554" y="512"/>
                    <a:pt x="643" y="934"/>
                  </a:cubicBezTo>
                  <a:cubicBezTo>
                    <a:pt x="715" y="1172"/>
                    <a:pt x="715" y="1410"/>
                    <a:pt x="643" y="1577"/>
                  </a:cubicBezTo>
                  <a:cubicBezTo>
                    <a:pt x="834" y="1482"/>
                    <a:pt x="905" y="1101"/>
                    <a:pt x="810" y="696"/>
                  </a:cubicBezTo>
                  <a:cubicBezTo>
                    <a:pt x="721" y="297"/>
                    <a:pt x="467" y="0"/>
                    <a:pt x="25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3"/>
            <p:cNvSpPr/>
            <p:nvPr/>
          </p:nvSpPr>
          <p:spPr>
            <a:xfrm>
              <a:off x="5166850" y="2990325"/>
              <a:ext cx="42900" cy="59200"/>
            </a:xfrm>
            <a:custGeom>
              <a:avLst/>
              <a:gdLst/>
              <a:ahLst/>
              <a:cxnLst/>
              <a:rect l="l" t="t" r="r" b="b"/>
              <a:pathLst>
                <a:path w="1716" h="2368" extrusionOk="0">
                  <a:moveTo>
                    <a:pt x="1476" y="1"/>
                  </a:moveTo>
                  <a:cubicBezTo>
                    <a:pt x="1427" y="1"/>
                    <a:pt x="1379" y="21"/>
                    <a:pt x="1345" y="69"/>
                  </a:cubicBezTo>
                  <a:cubicBezTo>
                    <a:pt x="964" y="664"/>
                    <a:pt x="606" y="1260"/>
                    <a:pt x="249" y="1855"/>
                  </a:cubicBezTo>
                  <a:cubicBezTo>
                    <a:pt x="202" y="1950"/>
                    <a:pt x="130" y="2022"/>
                    <a:pt x="83" y="2117"/>
                  </a:cubicBezTo>
                  <a:cubicBezTo>
                    <a:pt x="1" y="2248"/>
                    <a:pt x="122" y="2368"/>
                    <a:pt x="236" y="2368"/>
                  </a:cubicBezTo>
                  <a:cubicBezTo>
                    <a:pt x="288" y="2368"/>
                    <a:pt x="339" y="2343"/>
                    <a:pt x="368" y="2284"/>
                  </a:cubicBezTo>
                  <a:cubicBezTo>
                    <a:pt x="749" y="1688"/>
                    <a:pt x="1107" y="1093"/>
                    <a:pt x="1464" y="498"/>
                  </a:cubicBezTo>
                  <a:cubicBezTo>
                    <a:pt x="1535" y="426"/>
                    <a:pt x="1583" y="331"/>
                    <a:pt x="1631" y="260"/>
                  </a:cubicBezTo>
                  <a:cubicBezTo>
                    <a:pt x="1715" y="124"/>
                    <a:pt x="1595" y="1"/>
                    <a:pt x="147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3"/>
            <p:cNvSpPr/>
            <p:nvPr/>
          </p:nvSpPr>
          <p:spPr>
            <a:xfrm>
              <a:off x="5187350" y="2977400"/>
              <a:ext cx="38125" cy="25975"/>
            </a:xfrm>
            <a:custGeom>
              <a:avLst/>
              <a:gdLst/>
              <a:ahLst/>
              <a:cxnLst/>
              <a:rect l="l" t="t" r="r" b="b"/>
              <a:pathLst>
                <a:path w="1525" h="1039" extrusionOk="0">
                  <a:moveTo>
                    <a:pt x="393" y="0"/>
                  </a:moveTo>
                  <a:cubicBezTo>
                    <a:pt x="262" y="0"/>
                    <a:pt x="162" y="37"/>
                    <a:pt x="120" y="110"/>
                  </a:cubicBezTo>
                  <a:cubicBezTo>
                    <a:pt x="1" y="300"/>
                    <a:pt x="191" y="634"/>
                    <a:pt x="572" y="848"/>
                  </a:cubicBezTo>
                  <a:cubicBezTo>
                    <a:pt x="777" y="971"/>
                    <a:pt x="989" y="1039"/>
                    <a:pt x="1156" y="1039"/>
                  </a:cubicBezTo>
                  <a:cubicBezTo>
                    <a:pt x="1280" y="1039"/>
                    <a:pt x="1379" y="1001"/>
                    <a:pt x="1430" y="919"/>
                  </a:cubicBezTo>
                  <a:cubicBezTo>
                    <a:pt x="1525" y="729"/>
                    <a:pt x="1334" y="396"/>
                    <a:pt x="977" y="181"/>
                  </a:cubicBezTo>
                  <a:cubicBezTo>
                    <a:pt x="776" y="61"/>
                    <a:pt x="560" y="0"/>
                    <a:pt x="39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3"/>
            <p:cNvSpPr/>
            <p:nvPr/>
          </p:nvSpPr>
          <p:spPr>
            <a:xfrm>
              <a:off x="5188550" y="2981325"/>
              <a:ext cx="35750" cy="22050"/>
            </a:xfrm>
            <a:custGeom>
              <a:avLst/>
              <a:gdLst/>
              <a:ahLst/>
              <a:cxnLst/>
              <a:rect l="l" t="t" r="r" b="b"/>
              <a:pathLst>
                <a:path w="1430" h="882" extrusionOk="0">
                  <a:moveTo>
                    <a:pt x="48" y="0"/>
                  </a:moveTo>
                  <a:cubicBezTo>
                    <a:pt x="0" y="191"/>
                    <a:pt x="191" y="477"/>
                    <a:pt x="524" y="691"/>
                  </a:cubicBezTo>
                  <a:cubicBezTo>
                    <a:pt x="729" y="814"/>
                    <a:pt x="941" y="882"/>
                    <a:pt x="1108" y="882"/>
                  </a:cubicBezTo>
                  <a:cubicBezTo>
                    <a:pt x="1232" y="882"/>
                    <a:pt x="1331" y="844"/>
                    <a:pt x="1382" y="762"/>
                  </a:cubicBezTo>
                  <a:cubicBezTo>
                    <a:pt x="1429" y="691"/>
                    <a:pt x="1406" y="572"/>
                    <a:pt x="1358" y="453"/>
                  </a:cubicBezTo>
                  <a:cubicBezTo>
                    <a:pt x="1334" y="477"/>
                    <a:pt x="1334" y="500"/>
                    <a:pt x="1334" y="500"/>
                  </a:cubicBezTo>
                  <a:cubicBezTo>
                    <a:pt x="1281" y="585"/>
                    <a:pt x="1176" y="628"/>
                    <a:pt x="1045" y="628"/>
                  </a:cubicBezTo>
                  <a:cubicBezTo>
                    <a:pt x="881" y="628"/>
                    <a:pt x="675" y="561"/>
                    <a:pt x="477" y="429"/>
                  </a:cubicBezTo>
                  <a:cubicBezTo>
                    <a:pt x="262" y="310"/>
                    <a:pt x="120" y="167"/>
                    <a:pt x="4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3"/>
            <p:cNvSpPr/>
            <p:nvPr/>
          </p:nvSpPr>
          <p:spPr>
            <a:xfrm>
              <a:off x="5046950" y="3186200"/>
              <a:ext cx="42525" cy="59400"/>
            </a:xfrm>
            <a:custGeom>
              <a:avLst/>
              <a:gdLst/>
              <a:ahLst/>
              <a:cxnLst/>
              <a:rect l="l" t="t" r="r" b="b"/>
              <a:pathLst>
                <a:path w="1701" h="2376" extrusionOk="0">
                  <a:moveTo>
                    <a:pt x="1461" y="1"/>
                  </a:moveTo>
                  <a:cubicBezTo>
                    <a:pt x="1413" y="1"/>
                    <a:pt x="1365" y="21"/>
                    <a:pt x="1330" y="69"/>
                  </a:cubicBezTo>
                  <a:cubicBezTo>
                    <a:pt x="973" y="664"/>
                    <a:pt x="592" y="1284"/>
                    <a:pt x="235" y="1879"/>
                  </a:cubicBezTo>
                  <a:cubicBezTo>
                    <a:pt x="187" y="1950"/>
                    <a:pt x="139" y="2046"/>
                    <a:pt x="68" y="2117"/>
                  </a:cubicBezTo>
                  <a:cubicBezTo>
                    <a:pt x="0" y="2253"/>
                    <a:pt x="125" y="2376"/>
                    <a:pt x="246" y="2376"/>
                  </a:cubicBezTo>
                  <a:cubicBezTo>
                    <a:pt x="295" y="2376"/>
                    <a:pt x="343" y="2356"/>
                    <a:pt x="378" y="2308"/>
                  </a:cubicBezTo>
                  <a:cubicBezTo>
                    <a:pt x="735" y="1712"/>
                    <a:pt x="1092" y="1117"/>
                    <a:pt x="1473" y="521"/>
                  </a:cubicBezTo>
                  <a:cubicBezTo>
                    <a:pt x="1521" y="426"/>
                    <a:pt x="1568" y="331"/>
                    <a:pt x="1616" y="260"/>
                  </a:cubicBezTo>
                  <a:cubicBezTo>
                    <a:pt x="1701" y="124"/>
                    <a:pt x="1581" y="1"/>
                    <a:pt x="146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3"/>
            <p:cNvSpPr/>
            <p:nvPr/>
          </p:nvSpPr>
          <p:spPr>
            <a:xfrm>
              <a:off x="5030775" y="3232550"/>
              <a:ext cx="38125" cy="26000"/>
            </a:xfrm>
            <a:custGeom>
              <a:avLst/>
              <a:gdLst/>
              <a:ahLst/>
              <a:cxnLst/>
              <a:rect l="l" t="t" r="r" b="b"/>
              <a:pathLst>
                <a:path w="1525" h="1040" extrusionOk="0">
                  <a:moveTo>
                    <a:pt x="394" y="1"/>
                  </a:moveTo>
                  <a:cubicBezTo>
                    <a:pt x="269" y="1"/>
                    <a:pt x="171" y="39"/>
                    <a:pt x="120" y="120"/>
                  </a:cubicBezTo>
                  <a:cubicBezTo>
                    <a:pt x="1" y="311"/>
                    <a:pt x="215" y="620"/>
                    <a:pt x="572" y="858"/>
                  </a:cubicBezTo>
                  <a:cubicBezTo>
                    <a:pt x="773" y="979"/>
                    <a:pt x="982" y="1039"/>
                    <a:pt x="1147" y="1039"/>
                  </a:cubicBezTo>
                  <a:cubicBezTo>
                    <a:pt x="1275" y="1039"/>
                    <a:pt x="1377" y="1003"/>
                    <a:pt x="1429" y="930"/>
                  </a:cubicBezTo>
                  <a:cubicBezTo>
                    <a:pt x="1525" y="739"/>
                    <a:pt x="1334" y="406"/>
                    <a:pt x="977" y="192"/>
                  </a:cubicBezTo>
                  <a:cubicBezTo>
                    <a:pt x="772" y="69"/>
                    <a:pt x="560" y="1"/>
                    <a:pt x="39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3"/>
            <p:cNvSpPr/>
            <p:nvPr/>
          </p:nvSpPr>
          <p:spPr>
            <a:xfrm>
              <a:off x="5032575" y="3232550"/>
              <a:ext cx="35725" cy="22075"/>
            </a:xfrm>
            <a:custGeom>
              <a:avLst/>
              <a:gdLst/>
              <a:ahLst/>
              <a:cxnLst/>
              <a:rect l="l" t="t" r="r" b="b"/>
              <a:pathLst>
                <a:path w="1429" h="883" extrusionOk="0">
                  <a:moveTo>
                    <a:pt x="322" y="1"/>
                  </a:moveTo>
                  <a:cubicBezTo>
                    <a:pt x="197" y="1"/>
                    <a:pt x="99" y="39"/>
                    <a:pt x="48" y="120"/>
                  </a:cubicBezTo>
                  <a:cubicBezTo>
                    <a:pt x="0" y="192"/>
                    <a:pt x="0" y="311"/>
                    <a:pt x="71" y="430"/>
                  </a:cubicBezTo>
                  <a:cubicBezTo>
                    <a:pt x="71" y="406"/>
                    <a:pt x="71" y="382"/>
                    <a:pt x="95" y="382"/>
                  </a:cubicBezTo>
                  <a:cubicBezTo>
                    <a:pt x="138" y="297"/>
                    <a:pt x="236" y="255"/>
                    <a:pt x="367" y="255"/>
                  </a:cubicBezTo>
                  <a:cubicBezTo>
                    <a:pt x="529" y="255"/>
                    <a:pt x="741" y="321"/>
                    <a:pt x="953" y="454"/>
                  </a:cubicBezTo>
                  <a:cubicBezTo>
                    <a:pt x="1143" y="573"/>
                    <a:pt x="1286" y="716"/>
                    <a:pt x="1357" y="882"/>
                  </a:cubicBezTo>
                  <a:cubicBezTo>
                    <a:pt x="1429" y="692"/>
                    <a:pt x="1238" y="382"/>
                    <a:pt x="905" y="192"/>
                  </a:cubicBezTo>
                  <a:cubicBezTo>
                    <a:pt x="700" y="69"/>
                    <a:pt x="488" y="1"/>
                    <a:pt x="32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3"/>
            <p:cNvSpPr/>
            <p:nvPr/>
          </p:nvSpPr>
          <p:spPr>
            <a:xfrm>
              <a:off x="5194700" y="3158025"/>
              <a:ext cx="63375" cy="40100"/>
            </a:xfrm>
            <a:custGeom>
              <a:avLst/>
              <a:gdLst/>
              <a:ahLst/>
              <a:cxnLst/>
              <a:rect l="l" t="t" r="r" b="b"/>
              <a:pathLst>
                <a:path w="2535" h="1604" extrusionOk="0">
                  <a:moveTo>
                    <a:pt x="234" y="1"/>
                  </a:moveTo>
                  <a:cubicBezTo>
                    <a:pt x="90" y="1"/>
                    <a:pt x="1" y="216"/>
                    <a:pt x="159" y="315"/>
                  </a:cubicBezTo>
                  <a:cubicBezTo>
                    <a:pt x="755" y="696"/>
                    <a:pt x="1350" y="1053"/>
                    <a:pt x="1945" y="1410"/>
                  </a:cubicBezTo>
                  <a:cubicBezTo>
                    <a:pt x="2017" y="1458"/>
                    <a:pt x="2112" y="1529"/>
                    <a:pt x="2184" y="1577"/>
                  </a:cubicBezTo>
                  <a:cubicBezTo>
                    <a:pt x="2214" y="1596"/>
                    <a:pt x="2244" y="1604"/>
                    <a:pt x="2272" y="1604"/>
                  </a:cubicBezTo>
                  <a:cubicBezTo>
                    <a:pt x="2425" y="1604"/>
                    <a:pt x="2535" y="1372"/>
                    <a:pt x="2374" y="1291"/>
                  </a:cubicBezTo>
                  <a:cubicBezTo>
                    <a:pt x="1779" y="910"/>
                    <a:pt x="1183" y="553"/>
                    <a:pt x="588" y="196"/>
                  </a:cubicBezTo>
                  <a:cubicBezTo>
                    <a:pt x="493" y="124"/>
                    <a:pt x="421" y="77"/>
                    <a:pt x="326" y="29"/>
                  </a:cubicBezTo>
                  <a:cubicBezTo>
                    <a:pt x="294" y="9"/>
                    <a:pt x="263" y="1"/>
                    <a:pt x="23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3"/>
            <p:cNvSpPr/>
            <p:nvPr/>
          </p:nvSpPr>
          <p:spPr>
            <a:xfrm>
              <a:off x="5241525" y="3178975"/>
              <a:ext cx="29200" cy="34250"/>
            </a:xfrm>
            <a:custGeom>
              <a:avLst/>
              <a:gdLst/>
              <a:ahLst/>
              <a:cxnLst/>
              <a:rect l="l" t="t" r="r" b="b"/>
              <a:pathLst>
                <a:path w="1168" h="1370" extrusionOk="0">
                  <a:moveTo>
                    <a:pt x="867" y="0"/>
                  </a:moveTo>
                  <a:cubicBezTo>
                    <a:pt x="675" y="0"/>
                    <a:pt x="416" y="182"/>
                    <a:pt x="239" y="477"/>
                  </a:cubicBezTo>
                  <a:cubicBezTo>
                    <a:pt x="25" y="858"/>
                    <a:pt x="1" y="1239"/>
                    <a:pt x="168" y="1334"/>
                  </a:cubicBezTo>
                  <a:cubicBezTo>
                    <a:pt x="206" y="1358"/>
                    <a:pt x="250" y="1370"/>
                    <a:pt x="297" y="1370"/>
                  </a:cubicBezTo>
                  <a:cubicBezTo>
                    <a:pt x="487" y="1370"/>
                    <a:pt x="734" y="1187"/>
                    <a:pt x="906" y="882"/>
                  </a:cubicBezTo>
                  <a:cubicBezTo>
                    <a:pt x="1120" y="525"/>
                    <a:pt x="1168" y="144"/>
                    <a:pt x="977" y="25"/>
                  </a:cubicBezTo>
                  <a:cubicBezTo>
                    <a:pt x="944" y="8"/>
                    <a:pt x="907" y="0"/>
                    <a:pt x="86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3"/>
            <p:cNvSpPr/>
            <p:nvPr/>
          </p:nvSpPr>
          <p:spPr>
            <a:xfrm>
              <a:off x="5241525" y="3179225"/>
              <a:ext cx="23250" cy="33950"/>
            </a:xfrm>
            <a:custGeom>
              <a:avLst/>
              <a:gdLst/>
              <a:ahLst/>
              <a:cxnLst/>
              <a:rect l="l" t="t" r="r" b="b"/>
              <a:pathLst>
                <a:path w="930" h="1358" extrusionOk="0">
                  <a:moveTo>
                    <a:pt x="850" y="1"/>
                  </a:moveTo>
                  <a:cubicBezTo>
                    <a:pt x="666" y="1"/>
                    <a:pt x="425" y="198"/>
                    <a:pt x="239" y="467"/>
                  </a:cubicBezTo>
                  <a:cubicBezTo>
                    <a:pt x="25" y="848"/>
                    <a:pt x="1" y="1229"/>
                    <a:pt x="168" y="1324"/>
                  </a:cubicBezTo>
                  <a:cubicBezTo>
                    <a:pt x="210" y="1346"/>
                    <a:pt x="253" y="1358"/>
                    <a:pt x="298" y="1358"/>
                  </a:cubicBezTo>
                  <a:cubicBezTo>
                    <a:pt x="353" y="1358"/>
                    <a:pt x="412" y="1340"/>
                    <a:pt x="477" y="1301"/>
                  </a:cubicBezTo>
                  <a:lnTo>
                    <a:pt x="430" y="1301"/>
                  </a:lnTo>
                  <a:cubicBezTo>
                    <a:pt x="239" y="1181"/>
                    <a:pt x="287" y="800"/>
                    <a:pt x="501" y="443"/>
                  </a:cubicBezTo>
                  <a:cubicBezTo>
                    <a:pt x="620" y="229"/>
                    <a:pt x="787" y="86"/>
                    <a:pt x="930" y="15"/>
                  </a:cubicBezTo>
                  <a:cubicBezTo>
                    <a:pt x="905" y="5"/>
                    <a:pt x="878" y="1"/>
                    <a:pt x="85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3"/>
            <p:cNvSpPr/>
            <p:nvPr/>
          </p:nvSpPr>
          <p:spPr>
            <a:xfrm>
              <a:off x="4998775" y="3037800"/>
              <a:ext cx="63375" cy="40100"/>
            </a:xfrm>
            <a:custGeom>
              <a:avLst/>
              <a:gdLst/>
              <a:ahLst/>
              <a:cxnLst/>
              <a:rect l="l" t="t" r="r" b="b"/>
              <a:pathLst>
                <a:path w="2535" h="1604" extrusionOk="0">
                  <a:moveTo>
                    <a:pt x="241" y="1"/>
                  </a:moveTo>
                  <a:cubicBezTo>
                    <a:pt x="94" y="1"/>
                    <a:pt x="1" y="233"/>
                    <a:pt x="161" y="313"/>
                  </a:cubicBezTo>
                  <a:cubicBezTo>
                    <a:pt x="757" y="694"/>
                    <a:pt x="1352" y="1052"/>
                    <a:pt x="1947" y="1409"/>
                  </a:cubicBezTo>
                  <a:cubicBezTo>
                    <a:pt x="2019" y="1480"/>
                    <a:pt x="2114" y="1528"/>
                    <a:pt x="2186" y="1576"/>
                  </a:cubicBezTo>
                  <a:cubicBezTo>
                    <a:pt x="2217" y="1595"/>
                    <a:pt x="2249" y="1604"/>
                    <a:pt x="2279" y="1604"/>
                  </a:cubicBezTo>
                  <a:cubicBezTo>
                    <a:pt x="2429" y="1604"/>
                    <a:pt x="2535" y="1389"/>
                    <a:pt x="2376" y="1290"/>
                  </a:cubicBezTo>
                  <a:cubicBezTo>
                    <a:pt x="1781" y="909"/>
                    <a:pt x="1185" y="551"/>
                    <a:pt x="590" y="194"/>
                  </a:cubicBezTo>
                  <a:cubicBezTo>
                    <a:pt x="495" y="147"/>
                    <a:pt x="423" y="75"/>
                    <a:pt x="328" y="28"/>
                  </a:cubicBezTo>
                  <a:cubicBezTo>
                    <a:pt x="298" y="9"/>
                    <a:pt x="269" y="1"/>
                    <a:pt x="24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3"/>
            <p:cNvSpPr/>
            <p:nvPr/>
          </p:nvSpPr>
          <p:spPr>
            <a:xfrm>
              <a:off x="4986125" y="3022700"/>
              <a:ext cx="29200" cy="33950"/>
            </a:xfrm>
            <a:custGeom>
              <a:avLst/>
              <a:gdLst/>
              <a:ahLst/>
              <a:cxnLst/>
              <a:rect l="l" t="t" r="r" b="b"/>
              <a:pathLst>
                <a:path w="1168" h="1358" extrusionOk="0">
                  <a:moveTo>
                    <a:pt x="850" y="1"/>
                  </a:moveTo>
                  <a:cubicBezTo>
                    <a:pt x="665" y="1"/>
                    <a:pt x="429" y="184"/>
                    <a:pt x="239" y="489"/>
                  </a:cubicBezTo>
                  <a:cubicBezTo>
                    <a:pt x="24" y="846"/>
                    <a:pt x="1" y="1227"/>
                    <a:pt x="191" y="1322"/>
                  </a:cubicBezTo>
                  <a:cubicBezTo>
                    <a:pt x="225" y="1346"/>
                    <a:pt x="265" y="1358"/>
                    <a:pt x="310" y="1358"/>
                  </a:cubicBezTo>
                  <a:cubicBezTo>
                    <a:pt x="487" y="1358"/>
                    <a:pt x="734" y="1179"/>
                    <a:pt x="905" y="894"/>
                  </a:cubicBezTo>
                  <a:cubicBezTo>
                    <a:pt x="1120" y="513"/>
                    <a:pt x="1167" y="131"/>
                    <a:pt x="977" y="36"/>
                  </a:cubicBezTo>
                  <a:cubicBezTo>
                    <a:pt x="939" y="12"/>
                    <a:pt x="896" y="1"/>
                    <a:pt x="85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3"/>
            <p:cNvSpPr/>
            <p:nvPr/>
          </p:nvSpPr>
          <p:spPr>
            <a:xfrm>
              <a:off x="4992075" y="3022775"/>
              <a:ext cx="23250" cy="33925"/>
            </a:xfrm>
            <a:custGeom>
              <a:avLst/>
              <a:gdLst/>
              <a:ahLst/>
              <a:cxnLst/>
              <a:rect l="l" t="t" r="r" b="b"/>
              <a:pathLst>
                <a:path w="930" h="1357" extrusionOk="0">
                  <a:moveTo>
                    <a:pt x="618" y="0"/>
                  </a:moveTo>
                  <a:cubicBezTo>
                    <a:pt x="560" y="0"/>
                    <a:pt x="495" y="18"/>
                    <a:pt x="429" y="57"/>
                  </a:cubicBezTo>
                  <a:lnTo>
                    <a:pt x="477" y="57"/>
                  </a:lnTo>
                  <a:cubicBezTo>
                    <a:pt x="667" y="176"/>
                    <a:pt x="644" y="557"/>
                    <a:pt x="429" y="914"/>
                  </a:cubicBezTo>
                  <a:cubicBezTo>
                    <a:pt x="286" y="1129"/>
                    <a:pt x="144" y="1272"/>
                    <a:pt x="1" y="1343"/>
                  </a:cubicBezTo>
                  <a:cubicBezTo>
                    <a:pt x="26" y="1352"/>
                    <a:pt x="52" y="1357"/>
                    <a:pt x="80" y="1357"/>
                  </a:cubicBezTo>
                  <a:cubicBezTo>
                    <a:pt x="264" y="1357"/>
                    <a:pt x="502" y="1160"/>
                    <a:pt x="667" y="891"/>
                  </a:cubicBezTo>
                  <a:cubicBezTo>
                    <a:pt x="906" y="510"/>
                    <a:pt x="929" y="128"/>
                    <a:pt x="739" y="33"/>
                  </a:cubicBezTo>
                  <a:cubicBezTo>
                    <a:pt x="707" y="12"/>
                    <a:pt x="665" y="0"/>
                    <a:pt x="61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3"/>
            <p:cNvSpPr/>
            <p:nvPr/>
          </p:nvSpPr>
          <p:spPr>
            <a:xfrm>
              <a:off x="4998025" y="2994800"/>
              <a:ext cx="260200" cy="246350"/>
            </a:xfrm>
            <a:custGeom>
              <a:avLst/>
              <a:gdLst/>
              <a:ahLst/>
              <a:cxnLst/>
              <a:rect l="l" t="t" r="r" b="b"/>
              <a:pathLst>
                <a:path w="10408" h="9854" extrusionOk="0">
                  <a:moveTo>
                    <a:pt x="5197" y="0"/>
                  </a:moveTo>
                  <a:cubicBezTo>
                    <a:pt x="2736" y="0"/>
                    <a:pt x="598" y="1843"/>
                    <a:pt x="310" y="4343"/>
                  </a:cubicBezTo>
                  <a:cubicBezTo>
                    <a:pt x="1" y="7058"/>
                    <a:pt x="1930" y="9511"/>
                    <a:pt x="4621" y="9821"/>
                  </a:cubicBezTo>
                  <a:cubicBezTo>
                    <a:pt x="4811" y="9843"/>
                    <a:pt x="5001" y="9853"/>
                    <a:pt x="5188" y="9853"/>
                  </a:cubicBezTo>
                  <a:cubicBezTo>
                    <a:pt x="7649" y="9853"/>
                    <a:pt x="9788" y="8011"/>
                    <a:pt x="10098" y="5510"/>
                  </a:cubicBezTo>
                  <a:cubicBezTo>
                    <a:pt x="10408" y="2795"/>
                    <a:pt x="8479" y="366"/>
                    <a:pt x="5764" y="33"/>
                  </a:cubicBezTo>
                  <a:cubicBezTo>
                    <a:pt x="5573" y="11"/>
                    <a:pt x="5384" y="0"/>
                    <a:pt x="519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3"/>
            <p:cNvSpPr/>
            <p:nvPr/>
          </p:nvSpPr>
          <p:spPr>
            <a:xfrm>
              <a:off x="5048050" y="3038375"/>
              <a:ext cx="44675" cy="41900"/>
            </a:xfrm>
            <a:custGeom>
              <a:avLst/>
              <a:gdLst/>
              <a:ahLst/>
              <a:cxnLst/>
              <a:rect l="l" t="t" r="r" b="b"/>
              <a:pathLst>
                <a:path w="1787" h="1676" extrusionOk="0">
                  <a:moveTo>
                    <a:pt x="1244" y="1"/>
                  </a:moveTo>
                  <a:cubicBezTo>
                    <a:pt x="987" y="1"/>
                    <a:pt x="674" y="155"/>
                    <a:pt x="429" y="433"/>
                  </a:cubicBezTo>
                  <a:cubicBezTo>
                    <a:pt x="72" y="838"/>
                    <a:pt x="0" y="1338"/>
                    <a:pt x="262" y="1576"/>
                  </a:cubicBezTo>
                  <a:cubicBezTo>
                    <a:pt x="344" y="1643"/>
                    <a:pt x="447" y="1676"/>
                    <a:pt x="561" y="1676"/>
                  </a:cubicBezTo>
                  <a:cubicBezTo>
                    <a:pt x="811" y="1676"/>
                    <a:pt x="1112" y="1521"/>
                    <a:pt x="1358" y="1243"/>
                  </a:cubicBezTo>
                  <a:cubicBezTo>
                    <a:pt x="1715" y="838"/>
                    <a:pt x="1786" y="338"/>
                    <a:pt x="1548" y="100"/>
                  </a:cubicBezTo>
                  <a:cubicBezTo>
                    <a:pt x="1466" y="33"/>
                    <a:pt x="1361" y="1"/>
                    <a:pt x="124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3"/>
            <p:cNvSpPr/>
            <p:nvPr/>
          </p:nvSpPr>
          <p:spPr>
            <a:xfrm>
              <a:off x="5115925" y="3024650"/>
              <a:ext cx="53000" cy="43175"/>
            </a:xfrm>
            <a:custGeom>
              <a:avLst/>
              <a:gdLst/>
              <a:ahLst/>
              <a:cxnLst/>
              <a:rect l="l" t="t" r="r" b="b"/>
              <a:pathLst>
                <a:path w="2120" h="1727" extrusionOk="0">
                  <a:moveTo>
                    <a:pt x="1147" y="0"/>
                  </a:moveTo>
                  <a:cubicBezTo>
                    <a:pt x="1037" y="0"/>
                    <a:pt x="923" y="17"/>
                    <a:pt x="810" y="53"/>
                  </a:cubicBezTo>
                  <a:cubicBezTo>
                    <a:pt x="310" y="196"/>
                    <a:pt x="0" y="696"/>
                    <a:pt x="119" y="1149"/>
                  </a:cubicBezTo>
                  <a:cubicBezTo>
                    <a:pt x="231" y="1503"/>
                    <a:pt x="577" y="1726"/>
                    <a:pt x="973" y="1726"/>
                  </a:cubicBezTo>
                  <a:cubicBezTo>
                    <a:pt x="1083" y="1726"/>
                    <a:pt x="1196" y="1709"/>
                    <a:pt x="1310" y="1673"/>
                  </a:cubicBezTo>
                  <a:cubicBezTo>
                    <a:pt x="1810" y="1530"/>
                    <a:pt x="2120" y="1030"/>
                    <a:pt x="2000" y="577"/>
                  </a:cubicBezTo>
                  <a:cubicBezTo>
                    <a:pt x="1889" y="223"/>
                    <a:pt x="1543" y="0"/>
                    <a:pt x="114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3"/>
            <p:cNvSpPr/>
            <p:nvPr/>
          </p:nvSpPr>
          <p:spPr>
            <a:xfrm>
              <a:off x="5027800" y="3099900"/>
              <a:ext cx="56575" cy="52250"/>
            </a:xfrm>
            <a:custGeom>
              <a:avLst/>
              <a:gdLst/>
              <a:ahLst/>
              <a:cxnLst/>
              <a:rect l="l" t="t" r="r" b="b"/>
              <a:pathLst>
                <a:path w="2263" h="2090" extrusionOk="0">
                  <a:moveTo>
                    <a:pt x="1440" y="0"/>
                  </a:moveTo>
                  <a:cubicBezTo>
                    <a:pt x="1122" y="0"/>
                    <a:pt x="762" y="174"/>
                    <a:pt x="501" y="497"/>
                  </a:cubicBezTo>
                  <a:cubicBezTo>
                    <a:pt x="72" y="973"/>
                    <a:pt x="1" y="1616"/>
                    <a:pt x="358" y="1925"/>
                  </a:cubicBezTo>
                  <a:cubicBezTo>
                    <a:pt x="486" y="2037"/>
                    <a:pt x="648" y="2089"/>
                    <a:pt x="823" y="2089"/>
                  </a:cubicBezTo>
                  <a:cubicBezTo>
                    <a:pt x="1135" y="2089"/>
                    <a:pt x="1488" y="1921"/>
                    <a:pt x="1763" y="1616"/>
                  </a:cubicBezTo>
                  <a:cubicBezTo>
                    <a:pt x="2191" y="1116"/>
                    <a:pt x="2263" y="473"/>
                    <a:pt x="1906" y="163"/>
                  </a:cubicBezTo>
                  <a:cubicBezTo>
                    <a:pt x="1779" y="53"/>
                    <a:pt x="1616" y="0"/>
                    <a:pt x="144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3"/>
            <p:cNvSpPr/>
            <p:nvPr/>
          </p:nvSpPr>
          <p:spPr>
            <a:xfrm>
              <a:off x="5117700" y="3099575"/>
              <a:ext cx="35750" cy="33475"/>
            </a:xfrm>
            <a:custGeom>
              <a:avLst/>
              <a:gdLst/>
              <a:ahLst/>
              <a:cxnLst/>
              <a:rect l="l" t="t" r="r" b="b"/>
              <a:pathLst>
                <a:path w="1430" h="1339" extrusionOk="0">
                  <a:moveTo>
                    <a:pt x="975" y="1"/>
                  </a:moveTo>
                  <a:cubicBezTo>
                    <a:pt x="775" y="1"/>
                    <a:pt x="527" y="117"/>
                    <a:pt x="334" y="343"/>
                  </a:cubicBezTo>
                  <a:cubicBezTo>
                    <a:pt x="48" y="652"/>
                    <a:pt x="1" y="1057"/>
                    <a:pt x="215" y="1248"/>
                  </a:cubicBezTo>
                  <a:cubicBezTo>
                    <a:pt x="277" y="1310"/>
                    <a:pt x="361" y="1339"/>
                    <a:pt x="456" y="1339"/>
                  </a:cubicBezTo>
                  <a:cubicBezTo>
                    <a:pt x="655" y="1339"/>
                    <a:pt x="903" y="1211"/>
                    <a:pt x="1096" y="986"/>
                  </a:cubicBezTo>
                  <a:cubicBezTo>
                    <a:pt x="1358" y="676"/>
                    <a:pt x="1429" y="271"/>
                    <a:pt x="1215" y="81"/>
                  </a:cubicBezTo>
                  <a:cubicBezTo>
                    <a:pt x="1154" y="27"/>
                    <a:pt x="1070" y="1"/>
                    <a:pt x="97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3"/>
            <p:cNvSpPr/>
            <p:nvPr/>
          </p:nvSpPr>
          <p:spPr>
            <a:xfrm>
              <a:off x="5064125" y="3168225"/>
              <a:ext cx="39300" cy="25125"/>
            </a:xfrm>
            <a:custGeom>
              <a:avLst/>
              <a:gdLst/>
              <a:ahLst/>
              <a:cxnLst/>
              <a:rect l="l" t="t" r="r" b="b"/>
              <a:pathLst>
                <a:path w="1572" h="1005" extrusionOk="0">
                  <a:moveTo>
                    <a:pt x="827" y="0"/>
                  </a:moveTo>
                  <a:cubicBezTo>
                    <a:pt x="806" y="0"/>
                    <a:pt x="784" y="1"/>
                    <a:pt x="762" y="2"/>
                  </a:cubicBezTo>
                  <a:cubicBezTo>
                    <a:pt x="334" y="26"/>
                    <a:pt x="0" y="264"/>
                    <a:pt x="0" y="550"/>
                  </a:cubicBezTo>
                  <a:cubicBezTo>
                    <a:pt x="23" y="798"/>
                    <a:pt x="346" y="1004"/>
                    <a:pt x="745" y="1004"/>
                  </a:cubicBezTo>
                  <a:cubicBezTo>
                    <a:pt x="766" y="1004"/>
                    <a:pt x="788" y="1004"/>
                    <a:pt x="810" y="1002"/>
                  </a:cubicBezTo>
                  <a:cubicBezTo>
                    <a:pt x="1239" y="979"/>
                    <a:pt x="1572" y="740"/>
                    <a:pt x="1548" y="478"/>
                  </a:cubicBezTo>
                  <a:cubicBezTo>
                    <a:pt x="1548" y="207"/>
                    <a:pt x="1226" y="0"/>
                    <a:pt x="82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3"/>
            <p:cNvSpPr/>
            <p:nvPr/>
          </p:nvSpPr>
          <p:spPr>
            <a:xfrm>
              <a:off x="5183775" y="3078825"/>
              <a:ext cx="40525" cy="44950"/>
            </a:xfrm>
            <a:custGeom>
              <a:avLst/>
              <a:gdLst/>
              <a:ahLst/>
              <a:cxnLst/>
              <a:rect l="l" t="t" r="r" b="b"/>
              <a:pathLst>
                <a:path w="1621" h="1798" extrusionOk="0">
                  <a:moveTo>
                    <a:pt x="519" y="0"/>
                  </a:moveTo>
                  <a:cubicBezTo>
                    <a:pt x="443" y="0"/>
                    <a:pt x="373" y="17"/>
                    <a:pt x="311" y="54"/>
                  </a:cubicBezTo>
                  <a:cubicBezTo>
                    <a:pt x="1" y="244"/>
                    <a:pt x="1" y="768"/>
                    <a:pt x="263" y="1220"/>
                  </a:cubicBezTo>
                  <a:cubicBezTo>
                    <a:pt x="487" y="1575"/>
                    <a:pt x="813" y="1798"/>
                    <a:pt x="1092" y="1798"/>
                  </a:cubicBezTo>
                  <a:cubicBezTo>
                    <a:pt x="1170" y="1798"/>
                    <a:pt x="1244" y="1781"/>
                    <a:pt x="1311" y="1744"/>
                  </a:cubicBezTo>
                  <a:cubicBezTo>
                    <a:pt x="1597" y="1554"/>
                    <a:pt x="1620" y="1054"/>
                    <a:pt x="1335" y="578"/>
                  </a:cubicBezTo>
                  <a:cubicBezTo>
                    <a:pt x="1129" y="223"/>
                    <a:pt x="793" y="0"/>
                    <a:pt x="51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3"/>
            <p:cNvSpPr/>
            <p:nvPr/>
          </p:nvSpPr>
          <p:spPr>
            <a:xfrm>
              <a:off x="5148650" y="3151550"/>
              <a:ext cx="50050" cy="46550"/>
            </a:xfrm>
            <a:custGeom>
              <a:avLst/>
              <a:gdLst/>
              <a:ahLst/>
              <a:cxnLst/>
              <a:rect l="l" t="t" r="r" b="b"/>
              <a:pathLst>
                <a:path w="2002" h="1862" extrusionOk="0">
                  <a:moveTo>
                    <a:pt x="1116" y="1"/>
                  </a:moveTo>
                  <a:cubicBezTo>
                    <a:pt x="847" y="1"/>
                    <a:pt x="566" y="124"/>
                    <a:pt x="358" y="360"/>
                  </a:cubicBezTo>
                  <a:cubicBezTo>
                    <a:pt x="1" y="764"/>
                    <a:pt x="1" y="1360"/>
                    <a:pt x="358" y="1669"/>
                  </a:cubicBezTo>
                  <a:cubicBezTo>
                    <a:pt x="507" y="1798"/>
                    <a:pt x="693" y="1861"/>
                    <a:pt x="886" y="1861"/>
                  </a:cubicBezTo>
                  <a:cubicBezTo>
                    <a:pt x="1155" y="1861"/>
                    <a:pt x="1436" y="1739"/>
                    <a:pt x="1644" y="1503"/>
                  </a:cubicBezTo>
                  <a:cubicBezTo>
                    <a:pt x="2001" y="1098"/>
                    <a:pt x="2001" y="502"/>
                    <a:pt x="1644" y="193"/>
                  </a:cubicBezTo>
                  <a:cubicBezTo>
                    <a:pt x="1495" y="64"/>
                    <a:pt x="1309" y="1"/>
                    <a:pt x="111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63"/>
          <p:cNvGrpSpPr/>
          <p:nvPr/>
        </p:nvGrpSpPr>
        <p:grpSpPr>
          <a:xfrm>
            <a:off x="5796066" y="539489"/>
            <a:ext cx="474308" cy="475753"/>
            <a:chOff x="4463875" y="709950"/>
            <a:chExt cx="172250" cy="172775"/>
          </a:xfrm>
        </p:grpSpPr>
        <p:sp>
          <p:nvSpPr>
            <p:cNvPr id="2444" name="Google Shape;2444;p63"/>
            <p:cNvSpPr/>
            <p:nvPr/>
          </p:nvSpPr>
          <p:spPr>
            <a:xfrm>
              <a:off x="4463875" y="709950"/>
              <a:ext cx="172250" cy="172775"/>
            </a:xfrm>
            <a:custGeom>
              <a:avLst/>
              <a:gdLst/>
              <a:ahLst/>
              <a:cxnLst/>
              <a:rect l="l" t="t" r="r" b="b"/>
              <a:pathLst>
                <a:path w="6890" h="6911" extrusionOk="0">
                  <a:moveTo>
                    <a:pt x="3445" y="0"/>
                  </a:moveTo>
                  <a:cubicBezTo>
                    <a:pt x="3240" y="0"/>
                    <a:pt x="3096" y="123"/>
                    <a:pt x="3096" y="267"/>
                  </a:cubicBezTo>
                  <a:cubicBezTo>
                    <a:pt x="3096" y="369"/>
                    <a:pt x="3199" y="472"/>
                    <a:pt x="3342" y="493"/>
                  </a:cubicBezTo>
                  <a:cubicBezTo>
                    <a:pt x="3342" y="739"/>
                    <a:pt x="3342" y="985"/>
                    <a:pt x="3342" y="1231"/>
                  </a:cubicBezTo>
                  <a:cubicBezTo>
                    <a:pt x="3117" y="1231"/>
                    <a:pt x="2891" y="1292"/>
                    <a:pt x="2686" y="1374"/>
                  </a:cubicBezTo>
                  <a:cubicBezTo>
                    <a:pt x="2666" y="1333"/>
                    <a:pt x="2645" y="1292"/>
                    <a:pt x="2625" y="1231"/>
                  </a:cubicBezTo>
                  <a:cubicBezTo>
                    <a:pt x="2522" y="1005"/>
                    <a:pt x="2440" y="759"/>
                    <a:pt x="2338" y="534"/>
                  </a:cubicBezTo>
                  <a:cubicBezTo>
                    <a:pt x="2316" y="490"/>
                    <a:pt x="2281" y="472"/>
                    <a:pt x="2247" y="472"/>
                  </a:cubicBezTo>
                  <a:cubicBezTo>
                    <a:pt x="2185" y="472"/>
                    <a:pt x="2127" y="529"/>
                    <a:pt x="2153" y="595"/>
                  </a:cubicBezTo>
                  <a:cubicBezTo>
                    <a:pt x="2276" y="882"/>
                    <a:pt x="2399" y="1169"/>
                    <a:pt x="2522" y="1456"/>
                  </a:cubicBezTo>
                  <a:cubicBezTo>
                    <a:pt x="2317" y="1559"/>
                    <a:pt x="2153" y="1702"/>
                    <a:pt x="1989" y="1866"/>
                  </a:cubicBezTo>
                  <a:cubicBezTo>
                    <a:pt x="1948" y="1805"/>
                    <a:pt x="1907" y="1764"/>
                    <a:pt x="1846" y="1723"/>
                  </a:cubicBezTo>
                  <a:lnTo>
                    <a:pt x="1415" y="1292"/>
                  </a:lnTo>
                  <a:cubicBezTo>
                    <a:pt x="1497" y="1169"/>
                    <a:pt x="1518" y="1026"/>
                    <a:pt x="1436" y="944"/>
                  </a:cubicBezTo>
                  <a:cubicBezTo>
                    <a:pt x="1396" y="904"/>
                    <a:pt x="1343" y="886"/>
                    <a:pt x="1286" y="886"/>
                  </a:cubicBezTo>
                  <a:cubicBezTo>
                    <a:pt x="1195" y="886"/>
                    <a:pt x="1093" y="930"/>
                    <a:pt x="1005" y="1005"/>
                  </a:cubicBezTo>
                  <a:cubicBezTo>
                    <a:pt x="861" y="1149"/>
                    <a:pt x="820" y="1354"/>
                    <a:pt x="923" y="1456"/>
                  </a:cubicBezTo>
                  <a:cubicBezTo>
                    <a:pt x="959" y="1492"/>
                    <a:pt x="1011" y="1508"/>
                    <a:pt x="1068" y="1508"/>
                  </a:cubicBezTo>
                  <a:cubicBezTo>
                    <a:pt x="1141" y="1508"/>
                    <a:pt x="1223" y="1482"/>
                    <a:pt x="1292" y="1436"/>
                  </a:cubicBezTo>
                  <a:lnTo>
                    <a:pt x="1866" y="2010"/>
                  </a:lnTo>
                  <a:cubicBezTo>
                    <a:pt x="1743" y="2174"/>
                    <a:pt x="1620" y="2358"/>
                    <a:pt x="1538" y="2563"/>
                  </a:cubicBezTo>
                  <a:lnTo>
                    <a:pt x="1313" y="2461"/>
                  </a:lnTo>
                  <a:cubicBezTo>
                    <a:pt x="1066" y="2358"/>
                    <a:pt x="841" y="2256"/>
                    <a:pt x="595" y="2174"/>
                  </a:cubicBezTo>
                  <a:cubicBezTo>
                    <a:pt x="580" y="2165"/>
                    <a:pt x="566" y="2161"/>
                    <a:pt x="553" y="2161"/>
                  </a:cubicBezTo>
                  <a:cubicBezTo>
                    <a:pt x="473" y="2161"/>
                    <a:pt x="428" y="2303"/>
                    <a:pt x="533" y="2338"/>
                  </a:cubicBezTo>
                  <a:cubicBezTo>
                    <a:pt x="841" y="2481"/>
                    <a:pt x="1169" y="2604"/>
                    <a:pt x="1477" y="2727"/>
                  </a:cubicBezTo>
                  <a:cubicBezTo>
                    <a:pt x="1415" y="2933"/>
                    <a:pt x="1374" y="3138"/>
                    <a:pt x="1374" y="3343"/>
                  </a:cubicBezTo>
                  <a:lnTo>
                    <a:pt x="492" y="3343"/>
                  </a:lnTo>
                  <a:cubicBezTo>
                    <a:pt x="451" y="3199"/>
                    <a:pt x="369" y="3097"/>
                    <a:pt x="246" y="3097"/>
                  </a:cubicBezTo>
                  <a:cubicBezTo>
                    <a:pt x="103" y="3097"/>
                    <a:pt x="0" y="3261"/>
                    <a:pt x="0" y="3466"/>
                  </a:cubicBezTo>
                  <a:cubicBezTo>
                    <a:pt x="0" y="3650"/>
                    <a:pt x="103" y="3814"/>
                    <a:pt x="246" y="3814"/>
                  </a:cubicBezTo>
                  <a:cubicBezTo>
                    <a:pt x="369" y="3814"/>
                    <a:pt x="472" y="3691"/>
                    <a:pt x="492" y="3548"/>
                  </a:cubicBezTo>
                  <a:lnTo>
                    <a:pt x="1395" y="3548"/>
                  </a:lnTo>
                  <a:cubicBezTo>
                    <a:pt x="1395" y="3753"/>
                    <a:pt x="1456" y="3958"/>
                    <a:pt x="1518" y="4142"/>
                  </a:cubicBezTo>
                  <a:cubicBezTo>
                    <a:pt x="1436" y="4183"/>
                    <a:pt x="1333" y="4224"/>
                    <a:pt x="1231" y="4265"/>
                  </a:cubicBezTo>
                  <a:cubicBezTo>
                    <a:pt x="1005" y="4347"/>
                    <a:pt x="759" y="4450"/>
                    <a:pt x="533" y="4552"/>
                  </a:cubicBezTo>
                  <a:cubicBezTo>
                    <a:pt x="423" y="4589"/>
                    <a:pt x="478" y="4743"/>
                    <a:pt x="565" y="4743"/>
                  </a:cubicBezTo>
                  <a:cubicBezTo>
                    <a:pt x="575" y="4743"/>
                    <a:pt x="585" y="4741"/>
                    <a:pt x="595" y="4737"/>
                  </a:cubicBezTo>
                  <a:cubicBezTo>
                    <a:pt x="943" y="4593"/>
                    <a:pt x="1272" y="4450"/>
                    <a:pt x="1600" y="4306"/>
                  </a:cubicBezTo>
                  <a:cubicBezTo>
                    <a:pt x="1702" y="4491"/>
                    <a:pt x="1825" y="4655"/>
                    <a:pt x="1969" y="4798"/>
                  </a:cubicBezTo>
                  <a:cubicBezTo>
                    <a:pt x="1887" y="4880"/>
                    <a:pt x="1805" y="4962"/>
                    <a:pt x="1723" y="5044"/>
                  </a:cubicBezTo>
                  <a:cubicBezTo>
                    <a:pt x="1579" y="5188"/>
                    <a:pt x="1436" y="5332"/>
                    <a:pt x="1272" y="5475"/>
                  </a:cubicBezTo>
                  <a:cubicBezTo>
                    <a:pt x="1210" y="5434"/>
                    <a:pt x="1143" y="5414"/>
                    <a:pt x="1082" y="5414"/>
                  </a:cubicBezTo>
                  <a:cubicBezTo>
                    <a:pt x="1020" y="5414"/>
                    <a:pt x="964" y="5434"/>
                    <a:pt x="923" y="5475"/>
                  </a:cubicBezTo>
                  <a:cubicBezTo>
                    <a:pt x="841" y="5578"/>
                    <a:pt x="861" y="5762"/>
                    <a:pt x="1005" y="5906"/>
                  </a:cubicBezTo>
                  <a:cubicBezTo>
                    <a:pt x="1093" y="5981"/>
                    <a:pt x="1195" y="6025"/>
                    <a:pt x="1286" y="6025"/>
                  </a:cubicBezTo>
                  <a:cubicBezTo>
                    <a:pt x="1343" y="6025"/>
                    <a:pt x="1396" y="6007"/>
                    <a:pt x="1436" y="5967"/>
                  </a:cubicBezTo>
                  <a:cubicBezTo>
                    <a:pt x="1518" y="5885"/>
                    <a:pt x="1497" y="5742"/>
                    <a:pt x="1415" y="5598"/>
                  </a:cubicBezTo>
                  <a:cubicBezTo>
                    <a:pt x="1641" y="5373"/>
                    <a:pt x="1887" y="5147"/>
                    <a:pt x="2112" y="4921"/>
                  </a:cubicBezTo>
                  <a:cubicBezTo>
                    <a:pt x="2256" y="5044"/>
                    <a:pt x="2420" y="5147"/>
                    <a:pt x="2604" y="5209"/>
                  </a:cubicBezTo>
                  <a:cubicBezTo>
                    <a:pt x="2563" y="5332"/>
                    <a:pt x="2502" y="5455"/>
                    <a:pt x="2461" y="5578"/>
                  </a:cubicBezTo>
                  <a:cubicBezTo>
                    <a:pt x="2358" y="5824"/>
                    <a:pt x="2256" y="6049"/>
                    <a:pt x="2174" y="6295"/>
                  </a:cubicBezTo>
                  <a:cubicBezTo>
                    <a:pt x="2134" y="6361"/>
                    <a:pt x="2196" y="6419"/>
                    <a:pt x="2257" y="6419"/>
                  </a:cubicBezTo>
                  <a:cubicBezTo>
                    <a:pt x="2290" y="6419"/>
                    <a:pt x="2323" y="6401"/>
                    <a:pt x="2338" y="6357"/>
                  </a:cubicBezTo>
                  <a:cubicBezTo>
                    <a:pt x="2502" y="6008"/>
                    <a:pt x="2645" y="5639"/>
                    <a:pt x="2789" y="5291"/>
                  </a:cubicBezTo>
                  <a:cubicBezTo>
                    <a:pt x="2973" y="5332"/>
                    <a:pt x="3158" y="5373"/>
                    <a:pt x="3342" y="5373"/>
                  </a:cubicBezTo>
                  <a:cubicBezTo>
                    <a:pt x="3342" y="5516"/>
                    <a:pt x="3342" y="5660"/>
                    <a:pt x="3342" y="5783"/>
                  </a:cubicBezTo>
                  <a:cubicBezTo>
                    <a:pt x="3342" y="6008"/>
                    <a:pt x="3342" y="6213"/>
                    <a:pt x="3342" y="6418"/>
                  </a:cubicBezTo>
                  <a:cubicBezTo>
                    <a:pt x="3199" y="6439"/>
                    <a:pt x="3096" y="6541"/>
                    <a:pt x="3096" y="6664"/>
                  </a:cubicBezTo>
                  <a:cubicBezTo>
                    <a:pt x="3096" y="6787"/>
                    <a:pt x="3260" y="6910"/>
                    <a:pt x="3445" y="6910"/>
                  </a:cubicBezTo>
                  <a:cubicBezTo>
                    <a:pt x="3650" y="6910"/>
                    <a:pt x="3794" y="6787"/>
                    <a:pt x="3794" y="6644"/>
                  </a:cubicBezTo>
                  <a:cubicBezTo>
                    <a:pt x="3794" y="6541"/>
                    <a:pt x="3691" y="6439"/>
                    <a:pt x="3548" y="6418"/>
                  </a:cubicBezTo>
                  <a:lnTo>
                    <a:pt x="3548" y="5352"/>
                  </a:lnTo>
                  <a:cubicBezTo>
                    <a:pt x="3732" y="5332"/>
                    <a:pt x="3917" y="5291"/>
                    <a:pt x="4081" y="5229"/>
                  </a:cubicBezTo>
                  <a:cubicBezTo>
                    <a:pt x="4142" y="5373"/>
                    <a:pt x="4204" y="5516"/>
                    <a:pt x="4265" y="5639"/>
                  </a:cubicBezTo>
                  <a:cubicBezTo>
                    <a:pt x="4368" y="5885"/>
                    <a:pt x="4450" y="6131"/>
                    <a:pt x="4552" y="6357"/>
                  </a:cubicBezTo>
                  <a:cubicBezTo>
                    <a:pt x="4567" y="6401"/>
                    <a:pt x="4600" y="6419"/>
                    <a:pt x="4634" y="6419"/>
                  </a:cubicBezTo>
                  <a:cubicBezTo>
                    <a:pt x="4696" y="6419"/>
                    <a:pt x="4763" y="6361"/>
                    <a:pt x="4737" y="6295"/>
                  </a:cubicBezTo>
                  <a:cubicBezTo>
                    <a:pt x="4573" y="5906"/>
                    <a:pt x="4429" y="5537"/>
                    <a:pt x="4265" y="5167"/>
                  </a:cubicBezTo>
                  <a:cubicBezTo>
                    <a:pt x="4429" y="5085"/>
                    <a:pt x="4593" y="4983"/>
                    <a:pt x="4737" y="4880"/>
                  </a:cubicBezTo>
                  <a:cubicBezTo>
                    <a:pt x="4839" y="4962"/>
                    <a:pt x="4942" y="5065"/>
                    <a:pt x="5044" y="5167"/>
                  </a:cubicBezTo>
                  <a:cubicBezTo>
                    <a:pt x="5188" y="5311"/>
                    <a:pt x="5331" y="5455"/>
                    <a:pt x="5475" y="5598"/>
                  </a:cubicBezTo>
                  <a:cubicBezTo>
                    <a:pt x="5393" y="5742"/>
                    <a:pt x="5372" y="5885"/>
                    <a:pt x="5454" y="5967"/>
                  </a:cubicBezTo>
                  <a:cubicBezTo>
                    <a:pt x="5494" y="6007"/>
                    <a:pt x="5547" y="6025"/>
                    <a:pt x="5604" y="6025"/>
                  </a:cubicBezTo>
                  <a:cubicBezTo>
                    <a:pt x="5695" y="6025"/>
                    <a:pt x="5797" y="5981"/>
                    <a:pt x="5885" y="5906"/>
                  </a:cubicBezTo>
                  <a:cubicBezTo>
                    <a:pt x="6029" y="5762"/>
                    <a:pt x="6049" y="5557"/>
                    <a:pt x="5967" y="5455"/>
                  </a:cubicBezTo>
                  <a:cubicBezTo>
                    <a:pt x="5929" y="5426"/>
                    <a:pt x="5878" y="5411"/>
                    <a:pt x="5821" y="5411"/>
                  </a:cubicBezTo>
                  <a:cubicBezTo>
                    <a:pt x="5756" y="5411"/>
                    <a:pt x="5684" y="5431"/>
                    <a:pt x="5618" y="5475"/>
                  </a:cubicBezTo>
                  <a:cubicBezTo>
                    <a:pt x="5372" y="5229"/>
                    <a:pt x="5126" y="4983"/>
                    <a:pt x="4880" y="4757"/>
                  </a:cubicBezTo>
                  <a:cubicBezTo>
                    <a:pt x="5024" y="4614"/>
                    <a:pt x="5147" y="4450"/>
                    <a:pt x="5249" y="4286"/>
                  </a:cubicBezTo>
                  <a:lnTo>
                    <a:pt x="5577" y="4429"/>
                  </a:lnTo>
                  <a:cubicBezTo>
                    <a:pt x="5824" y="4532"/>
                    <a:pt x="6049" y="4614"/>
                    <a:pt x="6295" y="4716"/>
                  </a:cubicBezTo>
                  <a:cubicBezTo>
                    <a:pt x="6306" y="4721"/>
                    <a:pt x="6317" y="4723"/>
                    <a:pt x="6328" y="4723"/>
                  </a:cubicBezTo>
                  <a:cubicBezTo>
                    <a:pt x="6413" y="4723"/>
                    <a:pt x="6466" y="4589"/>
                    <a:pt x="6357" y="4552"/>
                  </a:cubicBezTo>
                  <a:cubicBezTo>
                    <a:pt x="6029" y="4409"/>
                    <a:pt x="5680" y="4265"/>
                    <a:pt x="5352" y="4122"/>
                  </a:cubicBezTo>
                  <a:cubicBezTo>
                    <a:pt x="5434" y="3937"/>
                    <a:pt x="5475" y="3732"/>
                    <a:pt x="5495" y="3527"/>
                  </a:cubicBezTo>
                  <a:lnTo>
                    <a:pt x="6398" y="3527"/>
                  </a:lnTo>
                  <a:cubicBezTo>
                    <a:pt x="6418" y="3691"/>
                    <a:pt x="6521" y="3814"/>
                    <a:pt x="6644" y="3814"/>
                  </a:cubicBezTo>
                  <a:cubicBezTo>
                    <a:pt x="6787" y="3814"/>
                    <a:pt x="6890" y="3650"/>
                    <a:pt x="6890" y="3445"/>
                  </a:cubicBezTo>
                  <a:cubicBezTo>
                    <a:pt x="6890" y="3261"/>
                    <a:pt x="6787" y="3097"/>
                    <a:pt x="6644" y="3097"/>
                  </a:cubicBezTo>
                  <a:cubicBezTo>
                    <a:pt x="6521" y="3097"/>
                    <a:pt x="6439" y="3199"/>
                    <a:pt x="6398" y="3343"/>
                  </a:cubicBezTo>
                  <a:lnTo>
                    <a:pt x="5516" y="3343"/>
                  </a:lnTo>
                  <a:cubicBezTo>
                    <a:pt x="5495" y="3138"/>
                    <a:pt x="5454" y="2933"/>
                    <a:pt x="5393" y="2727"/>
                  </a:cubicBezTo>
                  <a:cubicBezTo>
                    <a:pt x="5475" y="2707"/>
                    <a:pt x="5557" y="2666"/>
                    <a:pt x="5659" y="2625"/>
                  </a:cubicBezTo>
                  <a:cubicBezTo>
                    <a:pt x="5885" y="2522"/>
                    <a:pt x="6131" y="2440"/>
                    <a:pt x="6357" y="2338"/>
                  </a:cubicBezTo>
                  <a:cubicBezTo>
                    <a:pt x="6466" y="2283"/>
                    <a:pt x="6413" y="2147"/>
                    <a:pt x="6328" y="2147"/>
                  </a:cubicBezTo>
                  <a:cubicBezTo>
                    <a:pt x="6317" y="2147"/>
                    <a:pt x="6306" y="2149"/>
                    <a:pt x="6295" y="2153"/>
                  </a:cubicBezTo>
                  <a:cubicBezTo>
                    <a:pt x="5967" y="2297"/>
                    <a:pt x="5639" y="2420"/>
                    <a:pt x="5311" y="2563"/>
                  </a:cubicBezTo>
                  <a:cubicBezTo>
                    <a:pt x="5229" y="2379"/>
                    <a:pt x="5106" y="2194"/>
                    <a:pt x="4983" y="2030"/>
                  </a:cubicBezTo>
                  <a:cubicBezTo>
                    <a:pt x="5044" y="1969"/>
                    <a:pt x="5106" y="1907"/>
                    <a:pt x="5167" y="1846"/>
                  </a:cubicBezTo>
                  <a:cubicBezTo>
                    <a:pt x="5311" y="1702"/>
                    <a:pt x="5454" y="1559"/>
                    <a:pt x="5598" y="1436"/>
                  </a:cubicBezTo>
                  <a:cubicBezTo>
                    <a:pt x="5663" y="1479"/>
                    <a:pt x="5733" y="1505"/>
                    <a:pt x="5798" y="1505"/>
                  </a:cubicBezTo>
                  <a:cubicBezTo>
                    <a:pt x="5855" y="1505"/>
                    <a:pt x="5908" y="1484"/>
                    <a:pt x="5947" y="1436"/>
                  </a:cubicBezTo>
                  <a:cubicBezTo>
                    <a:pt x="6049" y="1354"/>
                    <a:pt x="6029" y="1149"/>
                    <a:pt x="5885" y="1005"/>
                  </a:cubicBezTo>
                  <a:cubicBezTo>
                    <a:pt x="5797" y="930"/>
                    <a:pt x="5695" y="886"/>
                    <a:pt x="5604" y="886"/>
                  </a:cubicBezTo>
                  <a:cubicBezTo>
                    <a:pt x="5547" y="886"/>
                    <a:pt x="5494" y="904"/>
                    <a:pt x="5454" y="944"/>
                  </a:cubicBezTo>
                  <a:cubicBezTo>
                    <a:pt x="5372" y="1026"/>
                    <a:pt x="5372" y="1169"/>
                    <a:pt x="5454" y="1292"/>
                  </a:cubicBezTo>
                  <a:lnTo>
                    <a:pt x="4860" y="1907"/>
                  </a:lnTo>
                  <a:cubicBezTo>
                    <a:pt x="4696" y="1743"/>
                    <a:pt x="4532" y="1620"/>
                    <a:pt x="4347" y="1518"/>
                  </a:cubicBezTo>
                  <a:cubicBezTo>
                    <a:pt x="4368" y="1436"/>
                    <a:pt x="4409" y="1374"/>
                    <a:pt x="4429" y="1313"/>
                  </a:cubicBezTo>
                  <a:cubicBezTo>
                    <a:pt x="4532" y="1067"/>
                    <a:pt x="4614" y="841"/>
                    <a:pt x="4716" y="595"/>
                  </a:cubicBezTo>
                  <a:cubicBezTo>
                    <a:pt x="4756" y="515"/>
                    <a:pt x="4692" y="461"/>
                    <a:pt x="4632" y="461"/>
                  </a:cubicBezTo>
                  <a:cubicBezTo>
                    <a:pt x="4599" y="461"/>
                    <a:pt x="4567" y="477"/>
                    <a:pt x="4552" y="513"/>
                  </a:cubicBezTo>
                  <a:cubicBezTo>
                    <a:pt x="4429" y="821"/>
                    <a:pt x="4306" y="1128"/>
                    <a:pt x="4183" y="1415"/>
                  </a:cubicBezTo>
                  <a:cubicBezTo>
                    <a:pt x="3978" y="1333"/>
                    <a:pt x="3753" y="1272"/>
                    <a:pt x="3548" y="1251"/>
                  </a:cubicBezTo>
                  <a:lnTo>
                    <a:pt x="3548" y="1087"/>
                  </a:lnTo>
                  <a:cubicBezTo>
                    <a:pt x="3548" y="903"/>
                    <a:pt x="3548" y="698"/>
                    <a:pt x="3548" y="493"/>
                  </a:cubicBezTo>
                  <a:cubicBezTo>
                    <a:pt x="3691" y="472"/>
                    <a:pt x="3794" y="369"/>
                    <a:pt x="3794" y="267"/>
                  </a:cubicBezTo>
                  <a:cubicBezTo>
                    <a:pt x="3794" y="123"/>
                    <a:pt x="3630" y="0"/>
                    <a:pt x="344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3"/>
            <p:cNvSpPr/>
            <p:nvPr/>
          </p:nvSpPr>
          <p:spPr>
            <a:xfrm>
              <a:off x="4514100" y="761725"/>
              <a:ext cx="20525" cy="22075"/>
            </a:xfrm>
            <a:custGeom>
              <a:avLst/>
              <a:gdLst/>
              <a:ahLst/>
              <a:cxnLst/>
              <a:rect l="l" t="t" r="r" b="b"/>
              <a:pathLst>
                <a:path w="821" h="883" extrusionOk="0">
                  <a:moveTo>
                    <a:pt x="329" y="0"/>
                  </a:moveTo>
                  <a:cubicBezTo>
                    <a:pt x="144" y="0"/>
                    <a:pt x="1" y="349"/>
                    <a:pt x="1" y="533"/>
                  </a:cubicBezTo>
                  <a:cubicBezTo>
                    <a:pt x="1" y="718"/>
                    <a:pt x="144" y="882"/>
                    <a:pt x="329" y="882"/>
                  </a:cubicBezTo>
                  <a:cubicBezTo>
                    <a:pt x="513" y="882"/>
                    <a:pt x="821" y="636"/>
                    <a:pt x="821" y="431"/>
                  </a:cubicBezTo>
                  <a:cubicBezTo>
                    <a:pt x="821" y="246"/>
                    <a:pt x="513" y="0"/>
                    <a:pt x="3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3"/>
            <p:cNvSpPr/>
            <p:nvPr/>
          </p:nvSpPr>
          <p:spPr>
            <a:xfrm>
              <a:off x="4545375" y="751200"/>
              <a:ext cx="16425" cy="14175"/>
            </a:xfrm>
            <a:custGeom>
              <a:avLst/>
              <a:gdLst/>
              <a:ahLst/>
              <a:cxnLst/>
              <a:rect l="l" t="t" r="r" b="b"/>
              <a:pathLst>
                <a:path w="657" h="567" extrusionOk="0">
                  <a:moveTo>
                    <a:pt x="303" y="1"/>
                  </a:moveTo>
                  <a:cubicBezTo>
                    <a:pt x="274" y="1"/>
                    <a:pt x="248" y="4"/>
                    <a:pt x="226" y="11"/>
                  </a:cubicBezTo>
                  <a:cubicBezTo>
                    <a:pt x="82" y="32"/>
                    <a:pt x="0" y="155"/>
                    <a:pt x="21" y="278"/>
                  </a:cubicBezTo>
                  <a:cubicBezTo>
                    <a:pt x="40" y="413"/>
                    <a:pt x="242" y="567"/>
                    <a:pt x="368" y="567"/>
                  </a:cubicBezTo>
                  <a:cubicBezTo>
                    <a:pt x="376" y="567"/>
                    <a:pt x="383" y="566"/>
                    <a:pt x="390" y="565"/>
                  </a:cubicBezTo>
                  <a:cubicBezTo>
                    <a:pt x="534" y="544"/>
                    <a:pt x="657" y="298"/>
                    <a:pt x="636" y="175"/>
                  </a:cubicBezTo>
                  <a:cubicBezTo>
                    <a:pt x="619" y="74"/>
                    <a:pt x="436" y="1"/>
                    <a:pt x="30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3"/>
            <p:cNvSpPr/>
            <p:nvPr/>
          </p:nvSpPr>
          <p:spPr>
            <a:xfrm>
              <a:off x="4547425" y="773900"/>
              <a:ext cx="10800" cy="11175"/>
            </a:xfrm>
            <a:custGeom>
              <a:avLst/>
              <a:gdLst/>
              <a:ahLst/>
              <a:cxnLst/>
              <a:rect l="l" t="t" r="r" b="b"/>
              <a:pathLst>
                <a:path w="432" h="447" extrusionOk="0">
                  <a:moveTo>
                    <a:pt x="229" y="0"/>
                  </a:moveTo>
                  <a:cubicBezTo>
                    <a:pt x="214" y="0"/>
                    <a:pt x="199" y="2"/>
                    <a:pt x="185" y="5"/>
                  </a:cubicBezTo>
                  <a:cubicBezTo>
                    <a:pt x="82" y="46"/>
                    <a:pt x="0" y="231"/>
                    <a:pt x="21" y="313"/>
                  </a:cubicBezTo>
                  <a:cubicBezTo>
                    <a:pt x="54" y="380"/>
                    <a:pt x="184" y="447"/>
                    <a:pt x="286" y="447"/>
                  </a:cubicBezTo>
                  <a:cubicBezTo>
                    <a:pt x="309" y="447"/>
                    <a:pt x="330" y="444"/>
                    <a:pt x="349" y="436"/>
                  </a:cubicBezTo>
                  <a:cubicBezTo>
                    <a:pt x="431" y="395"/>
                    <a:pt x="431" y="210"/>
                    <a:pt x="411" y="108"/>
                  </a:cubicBezTo>
                  <a:cubicBezTo>
                    <a:pt x="377" y="40"/>
                    <a:pt x="300" y="0"/>
                    <a:pt x="2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3"/>
            <p:cNvSpPr/>
            <p:nvPr/>
          </p:nvSpPr>
          <p:spPr>
            <a:xfrm>
              <a:off x="4513600" y="793375"/>
              <a:ext cx="10775" cy="11200"/>
            </a:xfrm>
            <a:custGeom>
              <a:avLst/>
              <a:gdLst/>
              <a:ahLst/>
              <a:cxnLst/>
              <a:rect l="l" t="t" r="r" b="b"/>
              <a:pathLst>
                <a:path w="431" h="448" extrusionOk="0">
                  <a:moveTo>
                    <a:pt x="217" y="0"/>
                  </a:moveTo>
                  <a:cubicBezTo>
                    <a:pt x="199" y="0"/>
                    <a:pt x="182" y="2"/>
                    <a:pt x="164" y="6"/>
                  </a:cubicBezTo>
                  <a:cubicBezTo>
                    <a:pt x="82" y="47"/>
                    <a:pt x="0" y="231"/>
                    <a:pt x="21" y="313"/>
                  </a:cubicBezTo>
                  <a:cubicBezTo>
                    <a:pt x="54" y="380"/>
                    <a:pt x="183" y="447"/>
                    <a:pt x="274" y="447"/>
                  </a:cubicBezTo>
                  <a:cubicBezTo>
                    <a:pt x="295" y="447"/>
                    <a:pt x="313" y="444"/>
                    <a:pt x="328" y="436"/>
                  </a:cubicBezTo>
                  <a:cubicBezTo>
                    <a:pt x="431" y="395"/>
                    <a:pt x="431" y="211"/>
                    <a:pt x="390" y="108"/>
                  </a:cubicBezTo>
                  <a:cubicBezTo>
                    <a:pt x="373" y="40"/>
                    <a:pt x="300" y="0"/>
                    <a:pt x="21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3"/>
            <p:cNvSpPr/>
            <p:nvPr/>
          </p:nvSpPr>
          <p:spPr>
            <a:xfrm>
              <a:off x="4565375" y="768375"/>
              <a:ext cx="20525" cy="22075"/>
            </a:xfrm>
            <a:custGeom>
              <a:avLst/>
              <a:gdLst/>
              <a:ahLst/>
              <a:cxnLst/>
              <a:rect l="l" t="t" r="r" b="b"/>
              <a:pathLst>
                <a:path w="821" h="883" extrusionOk="0">
                  <a:moveTo>
                    <a:pt x="349" y="1"/>
                  </a:moveTo>
                  <a:cubicBezTo>
                    <a:pt x="164" y="1"/>
                    <a:pt x="0" y="349"/>
                    <a:pt x="0" y="534"/>
                  </a:cubicBezTo>
                  <a:cubicBezTo>
                    <a:pt x="0" y="719"/>
                    <a:pt x="164" y="883"/>
                    <a:pt x="349" y="883"/>
                  </a:cubicBezTo>
                  <a:cubicBezTo>
                    <a:pt x="533" y="883"/>
                    <a:pt x="820" y="637"/>
                    <a:pt x="820" y="431"/>
                  </a:cubicBezTo>
                  <a:cubicBezTo>
                    <a:pt x="820" y="247"/>
                    <a:pt x="533" y="1"/>
                    <a:pt x="3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3"/>
            <p:cNvSpPr/>
            <p:nvPr/>
          </p:nvSpPr>
          <p:spPr>
            <a:xfrm>
              <a:off x="4536650" y="791875"/>
              <a:ext cx="16950" cy="14500"/>
            </a:xfrm>
            <a:custGeom>
              <a:avLst/>
              <a:gdLst/>
              <a:ahLst/>
              <a:cxnLst/>
              <a:rect l="l" t="t" r="r" b="b"/>
              <a:pathLst>
                <a:path w="678" h="580" extrusionOk="0">
                  <a:moveTo>
                    <a:pt x="285" y="0"/>
                  </a:moveTo>
                  <a:cubicBezTo>
                    <a:pt x="264" y="0"/>
                    <a:pt x="244" y="2"/>
                    <a:pt x="226" y="4"/>
                  </a:cubicBezTo>
                  <a:cubicBezTo>
                    <a:pt x="103" y="45"/>
                    <a:pt x="1" y="168"/>
                    <a:pt x="42" y="291"/>
                  </a:cubicBezTo>
                  <a:cubicBezTo>
                    <a:pt x="61" y="426"/>
                    <a:pt x="245" y="580"/>
                    <a:pt x="386" y="580"/>
                  </a:cubicBezTo>
                  <a:cubicBezTo>
                    <a:pt x="394" y="580"/>
                    <a:pt x="403" y="579"/>
                    <a:pt x="411" y="578"/>
                  </a:cubicBezTo>
                  <a:cubicBezTo>
                    <a:pt x="534" y="558"/>
                    <a:pt x="678" y="312"/>
                    <a:pt x="657" y="189"/>
                  </a:cubicBezTo>
                  <a:cubicBezTo>
                    <a:pt x="639" y="63"/>
                    <a:pt x="433" y="0"/>
                    <a:pt x="28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3"/>
            <p:cNvSpPr/>
            <p:nvPr/>
          </p:nvSpPr>
          <p:spPr>
            <a:xfrm>
              <a:off x="4569975" y="799050"/>
              <a:ext cx="16425" cy="14525"/>
            </a:xfrm>
            <a:custGeom>
              <a:avLst/>
              <a:gdLst/>
              <a:ahLst/>
              <a:cxnLst/>
              <a:rect l="l" t="t" r="r" b="b"/>
              <a:pathLst>
                <a:path w="657" h="581" extrusionOk="0">
                  <a:moveTo>
                    <a:pt x="265" y="0"/>
                  </a:moveTo>
                  <a:cubicBezTo>
                    <a:pt x="244" y="0"/>
                    <a:pt x="224" y="2"/>
                    <a:pt x="206" y="4"/>
                  </a:cubicBezTo>
                  <a:cubicBezTo>
                    <a:pt x="83" y="45"/>
                    <a:pt x="1" y="168"/>
                    <a:pt x="21" y="291"/>
                  </a:cubicBezTo>
                  <a:cubicBezTo>
                    <a:pt x="41" y="427"/>
                    <a:pt x="224" y="580"/>
                    <a:pt x="365" y="580"/>
                  </a:cubicBezTo>
                  <a:cubicBezTo>
                    <a:pt x="374" y="580"/>
                    <a:pt x="382" y="579"/>
                    <a:pt x="390" y="578"/>
                  </a:cubicBezTo>
                  <a:cubicBezTo>
                    <a:pt x="513" y="558"/>
                    <a:pt x="657" y="312"/>
                    <a:pt x="636" y="189"/>
                  </a:cubicBezTo>
                  <a:cubicBezTo>
                    <a:pt x="618" y="63"/>
                    <a:pt x="412" y="0"/>
                    <a:pt x="26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3"/>
            <p:cNvSpPr/>
            <p:nvPr/>
          </p:nvSpPr>
          <p:spPr>
            <a:xfrm>
              <a:off x="4550000" y="811450"/>
              <a:ext cx="20525" cy="22050"/>
            </a:xfrm>
            <a:custGeom>
              <a:avLst/>
              <a:gdLst/>
              <a:ahLst/>
              <a:cxnLst/>
              <a:rect l="l" t="t" r="r" b="b"/>
              <a:pathLst>
                <a:path w="821" h="882" extrusionOk="0">
                  <a:moveTo>
                    <a:pt x="328" y="0"/>
                  </a:moveTo>
                  <a:cubicBezTo>
                    <a:pt x="144" y="0"/>
                    <a:pt x="0" y="349"/>
                    <a:pt x="0" y="533"/>
                  </a:cubicBezTo>
                  <a:cubicBezTo>
                    <a:pt x="0" y="718"/>
                    <a:pt x="144" y="882"/>
                    <a:pt x="328" y="882"/>
                  </a:cubicBezTo>
                  <a:cubicBezTo>
                    <a:pt x="513" y="882"/>
                    <a:pt x="820" y="615"/>
                    <a:pt x="820" y="431"/>
                  </a:cubicBezTo>
                  <a:cubicBezTo>
                    <a:pt x="820" y="246"/>
                    <a:pt x="513" y="0"/>
                    <a:pt x="3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3"/>
            <p:cNvSpPr/>
            <p:nvPr/>
          </p:nvSpPr>
          <p:spPr>
            <a:xfrm>
              <a:off x="4526925" y="813875"/>
              <a:ext cx="10775" cy="11200"/>
            </a:xfrm>
            <a:custGeom>
              <a:avLst/>
              <a:gdLst/>
              <a:ahLst/>
              <a:cxnLst/>
              <a:rect l="l" t="t" r="r" b="b"/>
              <a:pathLst>
                <a:path w="431" h="448" extrusionOk="0">
                  <a:moveTo>
                    <a:pt x="228" y="1"/>
                  </a:moveTo>
                  <a:cubicBezTo>
                    <a:pt x="214" y="1"/>
                    <a:pt x="199" y="2"/>
                    <a:pt x="185" y="6"/>
                  </a:cubicBezTo>
                  <a:cubicBezTo>
                    <a:pt x="82" y="47"/>
                    <a:pt x="0" y="211"/>
                    <a:pt x="21" y="313"/>
                  </a:cubicBezTo>
                  <a:cubicBezTo>
                    <a:pt x="54" y="380"/>
                    <a:pt x="183" y="447"/>
                    <a:pt x="274" y="447"/>
                  </a:cubicBezTo>
                  <a:cubicBezTo>
                    <a:pt x="295" y="447"/>
                    <a:pt x="313" y="444"/>
                    <a:pt x="328" y="436"/>
                  </a:cubicBezTo>
                  <a:cubicBezTo>
                    <a:pt x="431" y="395"/>
                    <a:pt x="431" y="211"/>
                    <a:pt x="410" y="108"/>
                  </a:cubicBezTo>
                  <a:cubicBezTo>
                    <a:pt x="376" y="40"/>
                    <a:pt x="300" y="1"/>
                    <a:pt x="2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63"/>
          <p:cNvGrpSpPr/>
          <p:nvPr/>
        </p:nvGrpSpPr>
        <p:grpSpPr>
          <a:xfrm>
            <a:off x="7457637" y="766165"/>
            <a:ext cx="348675" cy="348743"/>
            <a:chOff x="4593050" y="887300"/>
            <a:chExt cx="126625" cy="126650"/>
          </a:xfrm>
        </p:grpSpPr>
        <p:sp>
          <p:nvSpPr>
            <p:cNvPr id="2455" name="Google Shape;2455;p63"/>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3"/>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3"/>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3"/>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3"/>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3"/>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3"/>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3"/>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3"/>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3"/>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5" name="Google Shape;2465;p63"/>
          <p:cNvSpPr/>
          <p:nvPr/>
        </p:nvSpPr>
        <p:spPr>
          <a:xfrm flipH="1">
            <a:off x="5397082" y="2066841"/>
            <a:ext cx="303549" cy="303519"/>
          </a:xfrm>
          <a:custGeom>
            <a:avLst/>
            <a:gdLst/>
            <a:ahLst/>
            <a:cxnLst/>
            <a:rect l="l" t="t" r="r" b="b"/>
            <a:pathLst>
              <a:path w="10309" h="10308" extrusionOk="0">
                <a:moveTo>
                  <a:pt x="4104" y="0"/>
                </a:moveTo>
                <a:lnTo>
                  <a:pt x="4104" y="4137"/>
                </a:lnTo>
                <a:lnTo>
                  <a:pt x="1" y="4137"/>
                </a:lnTo>
                <a:lnTo>
                  <a:pt x="1" y="6205"/>
                </a:lnTo>
                <a:lnTo>
                  <a:pt x="4104" y="6205"/>
                </a:lnTo>
                <a:lnTo>
                  <a:pt x="4104" y="10308"/>
                </a:lnTo>
                <a:lnTo>
                  <a:pt x="6172" y="10308"/>
                </a:lnTo>
                <a:lnTo>
                  <a:pt x="6172" y="6205"/>
                </a:lnTo>
                <a:lnTo>
                  <a:pt x="10308" y="6205"/>
                </a:lnTo>
                <a:lnTo>
                  <a:pt x="10308" y="4137"/>
                </a:lnTo>
                <a:lnTo>
                  <a:pt x="6172" y="4137"/>
                </a:lnTo>
                <a:lnTo>
                  <a:pt x="61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3"/>
          <p:cNvSpPr/>
          <p:nvPr/>
        </p:nvSpPr>
        <p:spPr>
          <a:xfrm flipH="1">
            <a:off x="3358354" y="31733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3"/>
          <p:cNvSpPr/>
          <p:nvPr/>
        </p:nvSpPr>
        <p:spPr>
          <a:xfrm flipH="1">
            <a:off x="5040775" y="1366066"/>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3"/>
          <p:cNvSpPr/>
          <p:nvPr/>
        </p:nvSpPr>
        <p:spPr>
          <a:xfrm flipH="1">
            <a:off x="4877356" y="4561125"/>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3"/>
          <p:cNvSpPr/>
          <p:nvPr/>
        </p:nvSpPr>
        <p:spPr>
          <a:xfrm flipH="1">
            <a:off x="7457615" y="2548893"/>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73"/>
        <p:cNvGrpSpPr/>
        <p:nvPr/>
      </p:nvGrpSpPr>
      <p:grpSpPr>
        <a:xfrm>
          <a:off x="0" y="0"/>
          <a:ext cx="0" cy="0"/>
          <a:chOff x="0" y="0"/>
          <a:chExt cx="0" cy="0"/>
        </a:xfrm>
      </p:grpSpPr>
      <p:sp>
        <p:nvSpPr>
          <p:cNvPr id="2474" name="Google Shape;2474;p64"/>
          <p:cNvSpPr/>
          <p:nvPr/>
        </p:nvSpPr>
        <p:spPr>
          <a:xfrm>
            <a:off x="709325" y="769450"/>
            <a:ext cx="2909994" cy="4294451"/>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4"/>
          <p:cNvSpPr txBox="1">
            <a:spLocks noGrp="1"/>
          </p:cNvSpPr>
          <p:nvPr>
            <p:ph type="title"/>
          </p:nvPr>
        </p:nvSpPr>
        <p:spPr>
          <a:xfrm>
            <a:off x="3502050" y="616600"/>
            <a:ext cx="4351200" cy="91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7,000+</a:t>
            </a:r>
            <a:endParaRPr/>
          </a:p>
        </p:txBody>
      </p:sp>
      <p:sp>
        <p:nvSpPr>
          <p:cNvPr id="2476" name="Google Shape;2476;p64"/>
          <p:cNvSpPr txBox="1">
            <a:spLocks noGrp="1"/>
          </p:cNvSpPr>
          <p:nvPr>
            <p:ph type="subTitle" idx="1"/>
          </p:nvPr>
        </p:nvSpPr>
        <p:spPr>
          <a:xfrm>
            <a:off x="3502050" y="1530351"/>
            <a:ext cx="4351200" cy="40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Rare diseases in the world</a:t>
            </a:r>
            <a:endParaRPr/>
          </a:p>
        </p:txBody>
      </p:sp>
      <p:sp>
        <p:nvSpPr>
          <p:cNvPr id="2477" name="Google Shape;2477;p64"/>
          <p:cNvSpPr txBox="1">
            <a:spLocks noGrp="1"/>
          </p:cNvSpPr>
          <p:nvPr>
            <p:ph type="title" idx="2"/>
          </p:nvPr>
        </p:nvSpPr>
        <p:spPr>
          <a:xfrm>
            <a:off x="3502050" y="2143675"/>
            <a:ext cx="4351200" cy="91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7-17 days</a:t>
            </a:r>
            <a:endParaRPr/>
          </a:p>
        </p:txBody>
      </p:sp>
      <p:sp>
        <p:nvSpPr>
          <p:cNvPr id="2478" name="Google Shape;2478;p64"/>
          <p:cNvSpPr txBox="1">
            <a:spLocks noGrp="1"/>
          </p:cNvSpPr>
          <p:nvPr>
            <p:ph type="subTitle" idx="3"/>
          </p:nvPr>
        </p:nvSpPr>
        <p:spPr>
          <a:xfrm>
            <a:off x="3502050" y="3061375"/>
            <a:ext cx="4351200" cy="40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Smallpox incubation period</a:t>
            </a:r>
            <a:endParaRPr/>
          </a:p>
          <a:p>
            <a:pPr marL="0" lvl="0" indent="0" algn="ctr" rtl="0">
              <a:spcBef>
                <a:spcPts val="0"/>
              </a:spcBef>
              <a:spcAft>
                <a:spcPts val="0"/>
              </a:spcAft>
              <a:buNone/>
            </a:pPr>
            <a:endParaRPr/>
          </a:p>
        </p:txBody>
      </p:sp>
      <p:sp>
        <p:nvSpPr>
          <p:cNvPr id="2479" name="Google Shape;2479;p64"/>
          <p:cNvSpPr/>
          <p:nvPr/>
        </p:nvSpPr>
        <p:spPr>
          <a:xfrm flipH="1">
            <a:off x="635326" y="5053300"/>
            <a:ext cx="786590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0" name="Google Shape;2480;p64"/>
          <p:cNvGrpSpPr/>
          <p:nvPr/>
        </p:nvGrpSpPr>
        <p:grpSpPr>
          <a:xfrm flipH="1">
            <a:off x="3691623" y="4381152"/>
            <a:ext cx="1060965" cy="672148"/>
            <a:chOff x="6059325" y="1627225"/>
            <a:chExt cx="767925" cy="486500"/>
          </a:xfrm>
        </p:grpSpPr>
        <p:sp>
          <p:nvSpPr>
            <p:cNvPr id="2481" name="Google Shape;2481;p64"/>
            <p:cNvSpPr/>
            <p:nvPr/>
          </p:nvSpPr>
          <p:spPr>
            <a:xfrm>
              <a:off x="6150050" y="1663100"/>
              <a:ext cx="128700" cy="377325"/>
            </a:xfrm>
            <a:custGeom>
              <a:avLst/>
              <a:gdLst/>
              <a:ahLst/>
              <a:cxnLst/>
              <a:rect l="l" t="t" r="r" b="b"/>
              <a:pathLst>
                <a:path w="5148" h="15093" extrusionOk="0">
                  <a:moveTo>
                    <a:pt x="1" y="1"/>
                  </a:moveTo>
                  <a:lnTo>
                    <a:pt x="1" y="12652"/>
                  </a:lnTo>
                  <a:cubicBezTo>
                    <a:pt x="1" y="13985"/>
                    <a:pt x="1108" y="15092"/>
                    <a:pt x="2441" y="15092"/>
                  </a:cubicBezTo>
                  <a:lnTo>
                    <a:pt x="2707" y="15092"/>
                  </a:lnTo>
                  <a:cubicBezTo>
                    <a:pt x="4061"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4"/>
            <p:cNvSpPr/>
            <p:nvPr/>
          </p:nvSpPr>
          <p:spPr>
            <a:xfrm>
              <a:off x="6164400" y="1804600"/>
              <a:ext cx="100000" cy="193275"/>
            </a:xfrm>
            <a:custGeom>
              <a:avLst/>
              <a:gdLst/>
              <a:ahLst/>
              <a:cxnLst/>
              <a:rect l="l" t="t" r="r" b="b"/>
              <a:pathLst>
                <a:path w="4000" h="7731" extrusionOk="0">
                  <a:moveTo>
                    <a:pt x="1" y="0"/>
                  </a:moveTo>
                  <a:lnTo>
                    <a:pt x="1" y="5844"/>
                  </a:lnTo>
                  <a:cubicBezTo>
                    <a:pt x="1" y="6890"/>
                    <a:pt x="862" y="7730"/>
                    <a:pt x="1908" y="7730"/>
                  </a:cubicBezTo>
                  <a:lnTo>
                    <a:pt x="2113" y="7730"/>
                  </a:lnTo>
                  <a:cubicBezTo>
                    <a:pt x="3159" y="7730"/>
                    <a:pt x="3999" y="6890"/>
                    <a:pt x="3999" y="5844"/>
                  </a:cubicBezTo>
                  <a:lnTo>
                    <a:pt x="399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4"/>
            <p:cNvSpPr/>
            <p:nvPr/>
          </p:nvSpPr>
          <p:spPr>
            <a:xfrm>
              <a:off x="6136725" y="1627225"/>
              <a:ext cx="155875" cy="55400"/>
            </a:xfrm>
            <a:custGeom>
              <a:avLst/>
              <a:gdLst/>
              <a:ahLst/>
              <a:cxnLst/>
              <a:rect l="l" t="t" r="r" b="b"/>
              <a:pathLst>
                <a:path w="6235" h="2216" extrusionOk="0">
                  <a:moveTo>
                    <a:pt x="1" y="1"/>
                  </a:moveTo>
                  <a:lnTo>
                    <a:pt x="1"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4"/>
            <p:cNvSpPr/>
            <p:nvPr/>
          </p:nvSpPr>
          <p:spPr>
            <a:xfrm>
              <a:off x="6379200" y="1663100"/>
              <a:ext cx="128675" cy="377325"/>
            </a:xfrm>
            <a:custGeom>
              <a:avLst/>
              <a:gdLst/>
              <a:ahLst/>
              <a:cxnLst/>
              <a:rect l="l" t="t" r="r" b="b"/>
              <a:pathLst>
                <a:path w="5147" h="15093" extrusionOk="0">
                  <a:moveTo>
                    <a:pt x="0" y="1"/>
                  </a:moveTo>
                  <a:lnTo>
                    <a:pt x="0" y="12652"/>
                  </a:lnTo>
                  <a:cubicBezTo>
                    <a:pt x="0" y="13985"/>
                    <a:pt x="1087" y="15092"/>
                    <a:pt x="2440" y="15092"/>
                  </a:cubicBezTo>
                  <a:lnTo>
                    <a:pt x="2707" y="15092"/>
                  </a:lnTo>
                  <a:cubicBezTo>
                    <a:pt x="4040"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4"/>
            <p:cNvSpPr/>
            <p:nvPr/>
          </p:nvSpPr>
          <p:spPr>
            <a:xfrm>
              <a:off x="6393550" y="1851750"/>
              <a:ext cx="99975" cy="146125"/>
            </a:xfrm>
            <a:custGeom>
              <a:avLst/>
              <a:gdLst/>
              <a:ahLst/>
              <a:cxnLst/>
              <a:rect l="l" t="t" r="r" b="b"/>
              <a:pathLst>
                <a:path w="3999" h="5845" extrusionOk="0">
                  <a:moveTo>
                    <a:pt x="0" y="1"/>
                  </a:moveTo>
                  <a:lnTo>
                    <a:pt x="0" y="3958"/>
                  </a:lnTo>
                  <a:cubicBezTo>
                    <a:pt x="0" y="5004"/>
                    <a:pt x="841" y="5844"/>
                    <a:pt x="1887" y="5844"/>
                  </a:cubicBezTo>
                  <a:lnTo>
                    <a:pt x="2092" y="5844"/>
                  </a:lnTo>
                  <a:cubicBezTo>
                    <a:pt x="3138" y="5844"/>
                    <a:pt x="3999" y="5004"/>
                    <a:pt x="3999" y="3958"/>
                  </a:cubicBezTo>
                  <a:lnTo>
                    <a:pt x="399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4"/>
            <p:cNvSpPr/>
            <p:nvPr/>
          </p:nvSpPr>
          <p:spPr>
            <a:xfrm>
              <a:off x="6365875" y="1627225"/>
              <a:ext cx="155350" cy="55400"/>
            </a:xfrm>
            <a:custGeom>
              <a:avLst/>
              <a:gdLst/>
              <a:ahLst/>
              <a:cxnLst/>
              <a:rect l="l" t="t" r="r" b="b"/>
              <a:pathLst>
                <a:path w="6214" h="2216" extrusionOk="0">
                  <a:moveTo>
                    <a:pt x="0" y="1"/>
                  </a:moveTo>
                  <a:lnTo>
                    <a:pt x="0" y="2215"/>
                  </a:lnTo>
                  <a:lnTo>
                    <a:pt x="6213" y="2215"/>
                  </a:lnTo>
                  <a:lnTo>
                    <a:pt x="621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4"/>
            <p:cNvSpPr/>
            <p:nvPr/>
          </p:nvSpPr>
          <p:spPr>
            <a:xfrm>
              <a:off x="6607825" y="1663100"/>
              <a:ext cx="129200" cy="377325"/>
            </a:xfrm>
            <a:custGeom>
              <a:avLst/>
              <a:gdLst/>
              <a:ahLst/>
              <a:cxnLst/>
              <a:rect l="l" t="t" r="r" b="b"/>
              <a:pathLst>
                <a:path w="5168" h="15093" extrusionOk="0">
                  <a:moveTo>
                    <a:pt x="0" y="1"/>
                  </a:moveTo>
                  <a:lnTo>
                    <a:pt x="0" y="12652"/>
                  </a:lnTo>
                  <a:cubicBezTo>
                    <a:pt x="0" y="13985"/>
                    <a:pt x="1108" y="15092"/>
                    <a:pt x="2440" y="15092"/>
                  </a:cubicBezTo>
                  <a:lnTo>
                    <a:pt x="2727" y="15092"/>
                  </a:lnTo>
                  <a:cubicBezTo>
                    <a:pt x="4060" y="15092"/>
                    <a:pt x="5167" y="13985"/>
                    <a:pt x="5167" y="12652"/>
                  </a:cubicBezTo>
                  <a:lnTo>
                    <a:pt x="5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6622175" y="1779475"/>
              <a:ext cx="100500" cy="218400"/>
            </a:xfrm>
            <a:custGeom>
              <a:avLst/>
              <a:gdLst/>
              <a:ahLst/>
              <a:cxnLst/>
              <a:rect l="l" t="t" r="r" b="b"/>
              <a:pathLst>
                <a:path w="4020" h="8736" extrusionOk="0">
                  <a:moveTo>
                    <a:pt x="0" y="0"/>
                  </a:moveTo>
                  <a:lnTo>
                    <a:pt x="0" y="6849"/>
                  </a:lnTo>
                  <a:cubicBezTo>
                    <a:pt x="0" y="7895"/>
                    <a:pt x="862" y="8735"/>
                    <a:pt x="1907" y="8735"/>
                  </a:cubicBezTo>
                  <a:lnTo>
                    <a:pt x="2112" y="8735"/>
                  </a:lnTo>
                  <a:cubicBezTo>
                    <a:pt x="3158" y="8735"/>
                    <a:pt x="4019" y="7895"/>
                    <a:pt x="4019" y="6849"/>
                  </a:cubicBezTo>
                  <a:lnTo>
                    <a:pt x="4019"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4"/>
            <p:cNvSpPr/>
            <p:nvPr/>
          </p:nvSpPr>
          <p:spPr>
            <a:xfrm>
              <a:off x="6594500" y="1627225"/>
              <a:ext cx="155850" cy="55400"/>
            </a:xfrm>
            <a:custGeom>
              <a:avLst/>
              <a:gdLst/>
              <a:ahLst/>
              <a:cxnLst/>
              <a:rect l="l" t="t" r="r" b="b"/>
              <a:pathLst>
                <a:path w="6234" h="2216" extrusionOk="0">
                  <a:moveTo>
                    <a:pt x="0" y="1"/>
                  </a:moveTo>
                  <a:lnTo>
                    <a:pt x="0"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4"/>
            <p:cNvSpPr/>
            <p:nvPr/>
          </p:nvSpPr>
          <p:spPr>
            <a:xfrm>
              <a:off x="6059325" y="1673875"/>
              <a:ext cx="767925" cy="439850"/>
            </a:xfrm>
            <a:custGeom>
              <a:avLst/>
              <a:gdLst/>
              <a:ahLst/>
              <a:cxnLst/>
              <a:rect l="l" t="t" r="r" b="b"/>
              <a:pathLst>
                <a:path w="30717" h="17594" extrusionOk="0">
                  <a:moveTo>
                    <a:pt x="1" y="1"/>
                  </a:moveTo>
                  <a:lnTo>
                    <a:pt x="1" y="9986"/>
                  </a:lnTo>
                  <a:cubicBezTo>
                    <a:pt x="1" y="14190"/>
                    <a:pt x="3425" y="17593"/>
                    <a:pt x="7608" y="17593"/>
                  </a:cubicBezTo>
                  <a:lnTo>
                    <a:pt x="23109" y="17593"/>
                  </a:lnTo>
                  <a:cubicBezTo>
                    <a:pt x="27312" y="17593"/>
                    <a:pt x="30716" y="14190"/>
                    <a:pt x="30716" y="9986"/>
                  </a:cubicBezTo>
                  <a:lnTo>
                    <a:pt x="30716" y="1"/>
                  </a:lnTo>
                  <a:lnTo>
                    <a:pt x="29896" y="1"/>
                  </a:lnTo>
                  <a:lnTo>
                    <a:pt x="29896" y="9986"/>
                  </a:lnTo>
                  <a:cubicBezTo>
                    <a:pt x="29896" y="13718"/>
                    <a:pt x="26861" y="16773"/>
                    <a:pt x="23109" y="16773"/>
                  </a:cubicBezTo>
                  <a:lnTo>
                    <a:pt x="7608" y="16773"/>
                  </a:lnTo>
                  <a:cubicBezTo>
                    <a:pt x="3876" y="16773"/>
                    <a:pt x="841" y="13718"/>
                    <a:pt x="841" y="9986"/>
                  </a:cubicBezTo>
                  <a:lnTo>
                    <a:pt x="8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6080350" y="1726675"/>
              <a:ext cx="726375" cy="54350"/>
            </a:xfrm>
            <a:custGeom>
              <a:avLst/>
              <a:gdLst/>
              <a:ahLst/>
              <a:cxnLst/>
              <a:rect l="l" t="t" r="r" b="b"/>
              <a:pathLst>
                <a:path w="29055" h="2174" extrusionOk="0">
                  <a:moveTo>
                    <a:pt x="0" y="1"/>
                  </a:moveTo>
                  <a:lnTo>
                    <a:pt x="0" y="2174"/>
                  </a:lnTo>
                  <a:lnTo>
                    <a:pt x="29055" y="2174"/>
                  </a:lnTo>
                  <a:lnTo>
                    <a:pt x="2905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64"/>
          <p:cNvGrpSpPr/>
          <p:nvPr/>
        </p:nvGrpSpPr>
        <p:grpSpPr>
          <a:xfrm rot="7443102" flipH="1">
            <a:off x="6001213" y="4910461"/>
            <a:ext cx="174907" cy="188420"/>
            <a:chOff x="4572900" y="1559200"/>
            <a:chExt cx="109050" cy="117475"/>
          </a:xfrm>
        </p:grpSpPr>
        <p:sp>
          <p:nvSpPr>
            <p:cNvPr id="2493" name="Google Shape;2493;p64"/>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4"/>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4"/>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 name="Google Shape;2496;p64"/>
          <p:cNvGrpSpPr/>
          <p:nvPr/>
        </p:nvGrpSpPr>
        <p:grpSpPr>
          <a:xfrm rot="-8496144" flipH="1">
            <a:off x="5381411" y="4918690"/>
            <a:ext cx="201248" cy="162073"/>
            <a:chOff x="5092300" y="1444675"/>
            <a:chExt cx="125475" cy="101050"/>
          </a:xfrm>
        </p:grpSpPr>
        <p:sp>
          <p:nvSpPr>
            <p:cNvPr id="2497" name="Google Shape;2497;p64"/>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4"/>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 name="Google Shape;2500;p64"/>
          <p:cNvGrpSpPr/>
          <p:nvPr/>
        </p:nvGrpSpPr>
        <p:grpSpPr>
          <a:xfrm flipH="1">
            <a:off x="5806036" y="4890178"/>
            <a:ext cx="200432" cy="161573"/>
            <a:chOff x="4786025" y="1663100"/>
            <a:chExt cx="124950" cy="100725"/>
          </a:xfrm>
        </p:grpSpPr>
        <p:sp>
          <p:nvSpPr>
            <p:cNvPr id="2501" name="Google Shape;2501;p64"/>
            <p:cNvSpPr/>
            <p:nvPr/>
          </p:nvSpPr>
          <p:spPr>
            <a:xfrm>
              <a:off x="4830950" y="1688875"/>
              <a:ext cx="80025" cy="74950"/>
            </a:xfrm>
            <a:custGeom>
              <a:avLst/>
              <a:gdLst/>
              <a:ahLst/>
              <a:cxnLst/>
              <a:rect l="l" t="t" r="r" b="b"/>
              <a:pathLst>
                <a:path w="3201" h="2998" extrusionOk="0">
                  <a:moveTo>
                    <a:pt x="1403" y="0"/>
                  </a:moveTo>
                  <a:lnTo>
                    <a:pt x="1" y="1951"/>
                  </a:lnTo>
                  <a:lnTo>
                    <a:pt x="1184" y="2784"/>
                  </a:lnTo>
                  <a:cubicBezTo>
                    <a:pt x="1380" y="2929"/>
                    <a:pt x="1613" y="2997"/>
                    <a:pt x="1845" y="2997"/>
                  </a:cubicBezTo>
                  <a:cubicBezTo>
                    <a:pt x="2209" y="2997"/>
                    <a:pt x="2570" y="2828"/>
                    <a:pt x="2784" y="2521"/>
                  </a:cubicBezTo>
                  <a:lnTo>
                    <a:pt x="2850" y="2455"/>
                  </a:lnTo>
                  <a:cubicBezTo>
                    <a:pt x="3200" y="1929"/>
                    <a:pt x="3091" y="1206"/>
                    <a:pt x="2565" y="833"/>
                  </a:cubicBezTo>
                  <a:lnTo>
                    <a:pt x="140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4"/>
            <p:cNvSpPr/>
            <p:nvPr/>
          </p:nvSpPr>
          <p:spPr>
            <a:xfrm>
              <a:off x="4786025" y="1663100"/>
              <a:ext cx="80025" cy="75100"/>
            </a:xfrm>
            <a:custGeom>
              <a:avLst/>
              <a:gdLst/>
              <a:ahLst/>
              <a:cxnLst/>
              <a:rect l="l" t="t" r="r" b="b"/>
              <a:pathLst>
                <a:path w="3201" h="3004" extrusionOk="0">
                  <a:moveTo>
                    <a:pt x="1353" y="1"/>
                  </a:moveTo>
                  <a:cubicBezTo>
                    <a:pt x="994" y="1"/>
                    <a:pt x="642" y="166"/>
                    <a:pt x="417" y="483"/>
                  </a:cubicBezTo>
                  <a:lnTo>
                    <a:pt x="373" y="549"/>
                  </a:lnTo>
                  <a:cubicBezTo>
                    <a:pt x="1" y="1075"/>
                    <a:pt x="132" y="1798"/>
                    <a:pt x="658" y="2171"/>
                  </a:cubicBezTo>
                  <a:lnTo>
                    <a:pt x="1820" y="3004"/>
                  </a:lnTo>
                  <a:lnTo>
                    <a:pt x="3200" y="1031"/>
                  </a:lnTo>
                  <a:lnTo>
                    <a:pt x="2039" y="220"/>
                  </a:lnTo>
                  <a:cubicBezTo>
                    <a:pt x="1830" y="73"/>
                    <a:pt x="1590" y="1"/>
                    <a:pt x="13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4811000" y="1674025"/>
              <a:ext cx="74050" cy="41325"/>
            </a:xfrm>
            <a:custGeom>
              <a:avLst/>
              <a:gdLst/>
              <a:ahLst/>
              <a:cxnLst/>
              <a:rect l="l" t="t" r="r" b="b"/>
              <a:pathLst>
                <a:path w="2962" h="1653" extrusionOk="0">
                  <a:moveTo>
                    <a:pt x="350" y="0"/>
                  </a:moveTo>
                  <a:cubicBezTo>
                    <a:pt x="242" y="0"/>
                    <a:pt x="168" y="34"/>
                    <a:pt x="141" y="112"/>
                  </a:cubicBezTo>
                  <a:cubicBezTo>
                    <a:pt x="0" y="535"/>
                    <a:pt x="2240" y="1652"/>
                    <a:pt x="2792" y="1652"/>
                  </a:cubicBezTo>
                  <a:cubicBezTo>
                    <a:pt x="2927" y="1652"/>
                    <a:pt x="2961" y="1586"/>
                    <a:pt x="2837" y="1427"/>
                  </a:cubicBezTo>
                  <a:cubicBezTo>
                    <a:pt x="2522" y="1019"/>
                    <a:pt x="937"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64"/>
          <p:cNvGrpSpPr/>
          <p:nvPr/>
        </p:nvGrpSpPr>
        <p:grpSpPr>
          <a:xfrm flipH="1">
            <a:off x="5541684" y="4863587"/>
            <a:ext cx="174045" cy="188161"/>
            <a:chOff x="5066550" y="1672425"/>
            <a:chExt cx="108500" cy="117300"/>
          </a:xfrm>
        </p:grpSpPr>
        <p:sp>
          <p:nvSpPr>
            <p:cNvPr id="2505" name="Google Shape;2505;p64"/>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8" name="Google Shape;2508;p64"/>
          <p:cNvGrpSpPr/>
          <p:nvPr/>
        </p:nvGrpSpPr>
        <p:grpSpPr>
          <a:xfrm>
            <a:off x="1296463" y="832399"/>
            <a:ext cx="1498868" cy="4223646"/>
            <a:chOff x="610663" y="832399"/>
            <a:chExt cx="1498868" cy="4223646"/>
          </a:xfrm>
        </p:grpSpPr>
        <p:sp>
          <p:nvSpPr>
            <p:cNvPr id="2509" name="Google Shape;2509;p64"/>
            <p:cNvSpPr/>
            <p:nvPr/>
          </p:nvSpPr>
          <p:spPr>
            <a:xfrm>
              <a:off x="1338475" y="832399"/>
              <a:ext cx="81547" cy="4220688"/>
            </a:xfrm>
            <a:custGeom>
              <a:avLst/>
              <a:gdLst/>
              <a:ahLst/>
              <a:cxnLst/>
              <a:rect l="l" t="t" r="r" b="b"/>
              <a:pathLst>
                <a:path w="2769" h="90099" extrusionOk="0">
                  <a:moveTo>
                    <a:pt x="0" y="0"/>
                  </a:moveTo>
                  <a:lnTo>
                    <a:pt x="0" y="90098"/>
                  </a:lnTo>
                  <a:lnTo>
                    <a:pt x="2769" y="90098"/>
                  </a:lnTo>
                  <a:lnTo>
                    <a:pt x="276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4"/>
            <p:cNvSpPr/>
            <p:nvPr/>
          </p:nvSpPr>
          <p:spPr>
            <a:xfrm>
              <a:off x="610663" y="3019894"/>
              <a:ext cx="665958" cy="1006813"/>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669611" y="3648515"/>
              <a:ext cx="547118" cy="33797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867011" y="4026648"/>
              <a:ext cx="31477" cy="29"/>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4"/>
            <p:cNvSpPr/>
            <p:nvPr/>
          </p:nvSpPr>
          <p:spPr>
            <a:xfrm>
              <a:off x="812007" y="2959001"/>
              <a:ext cx="263268" cy="100201"/>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4"/>
            <p:cNvSpPr/>
            <p:nvPr/>
          </p:nvSpPr>
          <p:spPr>
            <a:xfrm>
              <a:off x="853260" y="2969808"/>
              <a:ext cx="8892" cy="7664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4"/>
            <p:cNvSpPr/>
            <p:nvPr/>
          </p:nvSpPr>
          <p:spPr>
            <a:xfrm>
              <a:off x="910236" y="2969808"/>
              <a:ext cx="8863" cy="7664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968184" y="2969808"/>
              <a:ext cx="8863" cy="7664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1025160" y="2969808"/>
              <a:ext cx="8863" cy="7664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638164" y="3144652"/>
              <a:ext cx="781853" cy="81533"/>
            </a:xfrm>
            <a:custGeom>
              <a:avLst/>
              <a:gdLst/>
              <a:ahLst/>
              <a:cxnLst/>
              <a:rect l="l" t="t" r="r" b="b"/>
              <a:pathLst>
                <a:path w="26553" h="2769" extrusionOk="0">
                  <a:moveTo>
                    <a:pt x="1" y="0"/>
                  </a:moveTo>
                  <a:lnTo>
                    <a:pt x="1" y="2769"/>
                  </a:lnTo>
                  <a:lnTo>
                    <a:pt x="26553" y="2769"/>
                  </a:lnTo>
                  <a:lnTo>
                    <a:pt x="2655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812007" y="3126956"/>
              <a:ext cx="36394" cy="116926"/>
            </a:xfrm>
            <a:custGeom>
              <a:avLst/>
              <a:gdLst/>
              <a:ahLst/>
              <a:cxnLst/>
              <a:rect l="l" t="t" r="r" b="b"/>
              <a:pathLst>
                <a:path w="1236" h="3971" extrusionOk="0">
                  <a:moveTo>
                    <a:pt x="1" y="1"/>
                  </a:moveTo>
                  <a:lnTo>
                    <a:pt x="1" y="3970"/>
                  </a:lnTo>
                  <a:lnTo>
                    <a:pt x="1235" y="3970"/>
                  </a:lnTo>
                  <a:lnTo>
                    <a:pt x="12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4"/>
            <p:cNvSpPr/>
            <p:nvPr/>
          </p:nvSpPr>
          <p:spPr>
            <a:xfrm>
              <a:off x="1033993" y="3126956"/>
              <a:ext cx="37366" cy="116926"/>
            </a:xfrm>
            <a:custGeom>
              <a:avLst/>
              <a:gdLst/>
              <a:ahLst/>
              <a:cxnLst/>
              <a:rect l="l" t="t" r="r" b="b"/>
              <a:pathLst>
                <a:path w="1269" h="3971" extrusionOk="0">
                  <a:moveTo>
                    <a:pt x="1" y="1"/>
                  </a:moveTo>
                  <a:lnTo>
                    <a:pt x="1" y="3970"/>
                  </a:lnTo>
                  <a:lnTo>
                    <a:pt x="1268" y="3970"/>
                  </a:lnTo>
                  <a:lnTo>
                    <a:pt x="12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4"/>
            <p:cNvSpPr/>
            <p:nvPr/>
          </p:nvSpPr>
          <p:spPr>
            <a:xfrm>
              <a:off x="1490715" y="3697629"/>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1559469" y="4235265"/>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1651808" y="3637709"/>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1693061" y="3648515"/>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1750007" y="3648515"/>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1807985" y="3648515"/>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1864931" y="3648515"/>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1338484" y="3875389"/>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4"/>
            <p:cNvSpPr/>
            <p:nvPr/>
          </p:nvSpPr>
          <p:spPr>
            <a:xfrm>
              <a:off x="1651808" y="3857722"/>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4"/>
            <p:cNvSpPr/>
            <p:nvPr/>
          </p:nvSpPr>
          <p:spPr>
            <a:xfrm>
              <a:off x="1878682" y="3857722"/>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4"/>
            <p:cNvSpPr/>
            <p:nvPr/>
          </p:nvSpPr>
          <p:spPr>
            <a:xfrm>
              <a:off x="1260896" y="3087647"/>
              <a:ext cx="248516" cy="219130"/>
            </a:xfrm>
            <a:custGeom>
              <a:avLst/>
              <a:gdLst/>
              <a:ahLst/>
              <a:cxnLst/>
              <a:rect l="l" t="t" r="r" b="b"/>
              <a:pathLst>
                <a:path w="8440" h="7442" extrusionOk="0">
                  <a:moveTo>
                    <a:pt x="4244" y="0"/>
                  </a:moveTo>
                  <a:cubicBezTo>
                    <a:pt x="3785" y="0"/>
                    <a:pt x="3320" y="86"/>
                    <a:pt x="2869" y="268"/>
                  </a:cubicBezTo>
                  <a:cubicBezTo>
                    <a:pt x="934" y="1035"/>
                    <a:pt x="0" y="3204"/>
                    <a:pt x="767" y="5105"/>
                  </a:cubicBezTo>
                  <a:cubicBezTo>
                    <a:pt x="1352" y="6554"/>
                    <a:pt x="2751" y="7442"/>
                    <a:pt x="4226" y="7442"/>
                  </a:cubicBezTo>
                  <a:cubicBezTo>
                    <a:pt x="4685" y="7442"/>
                    <a:pt x="5152" y="7355"/>
                    <a:pt x="5604" y="7173"/>
                  </a:cubicBezTo>
                  <a:cubicBezTo>
                    <a:pt x="7505" y="6439"/>
                    <a:pt x="8439" y="4271"/>
                    <a:pt x="7706" y="2370"/>
                  </a:cubicBezTo>
                  <a:cubicBezTo>
                    <a:pt x="7120" y="894"/>
                    <a:pt x="5719" y="0"/>
                    <a:pt x="424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1338484" y="3150541"/>
              <a:ext cx="94312" cy="94312"/>
            </a:xfrm>
            <a:custGeom>
              <a:avLst/>
              <a:gdLst/>
              <a:ahLst/>
              <a:cxnLst/>
              <a:rect l="l" t="t" r="r" b="b"/>
              <a:pathLst>
                <a:path w="3203" h="3203" extrusionOk="0">
                  <a:moveTo>
                    <a:pt x="1601" y="0"/>
                  </a:moveTo>
                  <a:cubicBezTo>
                    <a:pt x="701" y="0"/>
                    <a:pt x="0" y="701"/>
                    <a:pt x="0" y="1601"/>
                  </a:cubicBezTo>
                  <a:cubicBezTo>
                    <a:pt x="0" y="2469"/>
                    <a:pt x="701" y="3202"/>
                    <a:pt x="1601" y="3202"/>
                  </a:cubicBezTo>
                  <a:cubicBezTo>
                    <a:pt x="2469" y="3202"/>
                    <a:pt x="3203" y="2469"/>
                    <a:pt x="3203" y="1601"/>
                  </a:cubicBezTo>
                  <a:cubicBezTo>
                    <a:pt x="3203" y="701"/>
                    <a:pt x="2469" y="0"/>
                    <a:pt x="160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1275619" y="3806635"/>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1338484" y="3869500"/>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710864" y="4882143"/>
              <a:ext cx="1349553" cy="173902"/>
            </a:xfrm>
            <a:custGeom>
              <a:avLst/>
              <a:gdLst/>
              <a:ahLst/>
              <a:cxnLst/>
              <a:rect l="l" t="t" r="r" b="b"/>
              <a:pathLst>
                <a:path w="45833" h="5906" extrusionOk="0">
                  <a:moveTo>
                    <a:pt x="11442" y="1"/>
                  </a:moveTo>
                  <a:lnTo>
                    <a:pt x="11442" y="2336"/>
                  </a:lnTo>
                  <a:lnTo>
                    <a:pt x="0" y="2336"/>
                  </a:lnTo>
                  <a:lnTo>
                    <a:pt x="0" y="5905"/>
                  </a:lnTo>
                  <a:lnTo>
                    <a:pt x="45833" y="5905"/>
                  </a:lnTo>
                  <a:lnTo>
                    <a:pt x="45833" y="2336"/>
                  </a:lnTo>
                  <a:lnTo>
                    <a:pt x="34358" y="2336"/>
                  </a:lnTo>
                  <a:lnTo>
                    <a:pt x="34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flipH="1">
              <a:off x="1490715" y="2272379"/>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flipH="1">
              <a:off x="1560440" y="2810015"/>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flipH="1">
              <a:off x="1652780" y="2212459"/>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flipH="1">
              <a:off x="1865903" y="2223265"/>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flipH="1">
              <a:off x="1807955" y="2223265"/>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4"/>
            <p:cNvSpPr/>
            <p:nvPr/>
          </p:nvSpPr>
          <p:spPr>
            <a:xfrm flipH="1">
              <a:off x="1750979" y="2223265"/>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4"/>
            <p:cNvSpPr/>
            <p:nvPr/>
          </p:nvSpPr>
          <p:spPr>
            <a:xfrm flipH="1">
              <a:off x="1693031" y="2223265"/>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1338484" y="2450139"/>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1651808" y="2432472"/>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1878682" y="2432472"/>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1275619" y="2381385"/>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1338484" y="2444250"/>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flipH="1">
              <a:off x="685112" y="1468453"/>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4"/>
            <p:cNvSpPr/>
            <p:nvPr/>
          </p:nvSpPr>
          <p:spPr>
            <a:xfrm flipH="1">
              <a:off x="754838" y="2006089"/>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flipH="1">
              <a:off x="847178" y="1408532"/>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4"/>
            <p:cNvSpPr/>
            <p:nvPr/>
          </p:nvSpPr>
          <p:spPr>
            <a:xfrm flipH="1">
              <a:off x="1060301" y="1419339"/>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4"/>
            <p:cNvSpPr/>
            <p:nvPr/>
          </p:nvSpPr>
          <p:spPr>
            <a:xfrm flipH="1">
              <a:off x="1002353" y="1419339"/>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4"/>
            <p:cNvSpPr/>
            <p:nvPr/>
          </p:nvSpPr>
          <p:spPr>
            <a:xfrm flipH="1">
              <a:off x="945377" y="1419339"/>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4"/>
            <p:cNvSpPr/>
            <p:nvPr/>
          </p:nvSpPr>
          <p:spPr>
            <a:xfrm flipH="1">
              <a:off x="887429" y="1419339"/>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4"/>
            <p:cNvSpPr/>
            <p:nvPr/>
          </p:nvSpPr>
          <p:spPr>
            <a:xfrm flipH="1">
              <a:off x="652694" y="1646212"/>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flipH="1">
              <a:off x="1074051" y="1628545"/>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4"/>
            <p:cNvSpPr/>
            <p:nvPr/>
          </p:nvSpPr>
          <p:spPr>
            <a:xfrm flipH="1">
              <a:off x="847178" y="1628545"/>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4"/>
            <p:cNvSpPr/>
            <p:nvPr/>
          </p:nvSpPr>
          <p:spPr>
            <a:xfrm flipH="1">
              <a:off x="1267535" y="1577458"/>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flipH="1">
              <a:off x="1329428" y="1640323"/>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 name="Google Shape;2560;p64"/>
          <p:cNvGrpSpPr/>
          <p:nvPr/>
        </p:nvGrpSpPr>
        <p:grpSpPr>
          <a:xfrm>
            <a:off x="6803359" y="3863366"/>
            <a:ext cx="1402266" cy="1188395"/>
            <a:chOff x="6380109" y="3870441"/>
            <a:chExt cx="1402266" cy="1188395"/>
          </a:xfrm>
        </p:grpSpPr>
        <p:sp>
          <p:nvSpPr>
            <p:cNvPr id="2561" name="Google Shape;2561;p64"/>
            <p:cNvSpPr/>
            <p:nvPr/>
          </p:nvSpPr>
          <p:spPr>
            <a:xfrm flipH="1">
              <a:off x="7435115" y="3883061"/>
              <a:ext cx="134588" cy="142774"/>
            </a:xfrm>
            <a:custGeom>
              <a:avLst/>
              <a:gdLst/>
              <a:ahLst/>
              <a:cxnLst/>
              <a:rect l="l" t="t" r="r" b="b"/>
              <a:pathLst>
                <a:path w="3946" h="4186" extrusionOk="0">
                  <a:moveTo>
                    <a:pt x="1" y="0"/>
                  </a:moveTo>
                  <a:lnTo>
                    <a:pt x="242" y="3550"/>
                  </a:lnTo>
                  <a:cubicBezTo>
                    <a:pt x="264" y="3901"/>
                    <a:pt x="571" y="4186"/>
                    <a:pt x="921" y="4186"/>
                  </a:cubicBezTo>
                  <a:lnTo>
                    <a:pt x="3047" y="4186"/>
                  </a:lnTo>
                  <a:cubicBezTo>
                    <a:pt x="3398" y="4186"/>
                    <a:pt x="3705" y="3901"/>
                    <a:pt x="3727" y="3550"/>
                  </a:cubicBezTo>
                  <a:lnTo>
                    <a:pt x="3946"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flipH="1">
              <a:off x="7435115" y="3870441"/>
              <a:ext cx="134588" cy="24933"/>
            </a:xfrm>
            <a:custGeom>
              <a:avLst/>
              <a:gdLst/>
              <a:ahLst/>
              <a:cxnLst/>
              <a:rect l="l" t="t" r="r" b="b"/>
              <a:pathLst>
                <a:path w="3946" h="731" extrusionOk="0">
                  <a:moveTo>
                    <a:pt x="1978" y="0"/>
                  </a:moveTo>
                  <a:cubicBezTo>
                    <a:pt x="1394" y="0"/>
                    <a:pt x="717" y="93"/>
                    <a:pt x="1" y="370"/>
                  </a:cubicBezTo>
                  <a:cubicBezTo>
                    <a:pt x="1" y="370"/>
                    <a:pt x="605" y="731"/>
                    <a:pt x="1774" y="731"/>
                  </a:cubicBezTo>
                  <a:cubicBezTo>
                    <a:pt x="2358" y="731"/>
                    <a:pt x="3084" y="641"/>
                    <a:pt x="3946" y="370"/>
                  </a:cubicBezTo>
                  <a:cubicBezTo>
                    <a:pt x="3946" y="370"/>
                    <a:pt x="3147" y="0"/>
                    <a:pt x="197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4"/>
            <p:cNvSpPr/>
            <p:nvPr/>
          </p:nvSpPr>
          <p:spPr>
            <a:xfrm flipH="1">
              <a:off x="7539757" y="3912939"/>
              <a:ext cx="14223" cy="14257"/>
            </a:xfrm>
            <a:custGeom>
              <a:avLst/>
              <a:gdLst/>
              <a:ahLst/>
              <a:cxnLst/>
              <a:rect l="l" t="t" r="r" b="b"/>
              <a:pathLst>
                <a:path w="417" h="418" extrusionOk="0">
                  <a:moveTo>
                    <a:pt x="197" y="1"/>
                  </a:moveTo>
                  <a:cubicBezTo>
                    <a:pt x="88" y="1"/>
                    <a:pt x="0" y="88"/>
                    <a:pt x="0" y="198"/>
                  </a:cubicBezTo>
                  <a:cubicBezTo>
                    <a:pt x="0" y="308"/>
                    <a:pt x="88" y="417"/>
                    <a:pt x="197" y="417"/>
                  </a:cubicBezTo>
                  <a:cubicBezTo>
                    <a:pt x="329" y="417"/>
                    <a:pt x="417" y="308"/>
                    <a:pt x="417" y="198"/>
                  </a:cubicBezTo>
                  <a:cubicBezTo>
                    <a:pt x="417" y="88"/>
                    <a:pt x="329" y="1"/>
                    <a:pt x="19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4"/>
            <p:cNvSpPr/>
            <p:nvPr/>
          </p:nvSpPr>
          <p:spPr>
            <a:xfrm flipH="1">
              <a:off x="7482183" y="3915190"/>
              <a:ext cx="23227" cy="23193"/>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flipH="1">
              <a:off x="7529286" y="3960041"/>
              <a:ext cx="8254" cy="9004"/>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1" y="198"/>
                    <a:pt x="241" y="132"/>
                  </a:cubicBezTo>
                  <a:cubicBezTo>
                    <a:pt x="241"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4"/>
            <p:cNvSpPr/>
            <p:nvPr/>
          </p:nvSpPr>
          <p:spPr>
            <a:xfrm flipH="1">
              <a:off x="7456023" y="3915190"/>
              <a:ext cx="9004" cy="9004"/>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flipH="1">
              <a:off x="7464993" y="3960041"/>
              <a:ext cx="14257" cy="14223"/>
            </a:xfrm>
            <a:custGeom>
              <a:avLst/>
              <a:gdLst/>
              <a:ahLst/>
              <a:cxnLst/>
              <a:rect l="l" t="t" r="r" b="b"/>
              <a:pathLst>
                <a:path w="418" h="417" extrusionOk="0">
                  <a:moveTo>
                    <a:pt x="220" y="0"/>
                  </a:moveTo>
                  <a:cubicBezTo>
                    <a:pt x="88" y="0"/>
                    <a:pt x="1" y="88"/>
                    <a:pt x="1" y="198"/>
                  </a:cubicBezTo>
                  <a:cubicBezTo>
                    <a:pt x="1" y="329"/>
                    <a:pt x="88" y="417"/>
                    <a:pt x="220" y="417"/>
                  </a:cubicBezTo>
                  <a:cubicBezTo>
                    <a:pt x="329" y="417"/>
                    <a:pt x="417" y="329"/>
                    <a:pt x="417" y="198"/>
                  </a:cubicBezTo>
                  <a:cubicBezTo>
                    <a:pt x="417" y="88"/>
                    <a:pt x="329"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flipH="1">
              <a:off x="7502375" y="3983951"/>
              <a:ext cx="22477" cy="23227"/>
            </a:xfrm>
            <a:custGeom>
              <a:avLst/>
              <a:gdLst/>
              <a:ahLst/>
              <a:cxnLst/>
              <a:rect l="l" t="t" r="r" b="b"/>
              <a:pathLst>
                <a:path w="659" h="681" extrusionOk="0">
                  <a:moveTo>
                    <a:pt x="330" y="1"/>
                  </a:moveTo>
                  <a:cubicBezTo>
                    <a:pt x="154" y="1"/>
                    <a:pt x="1" y="154"/>
                    <a:pt x="1" y="351"/>
                  </a:cubicBezTo>
                  <a:cubicBezTo>
                    <a:pt x="1" y="527"/>
                    <a:pt x="154" y="680"/>
                    <a:pt x="330" y="680"/>
                  </a:cubicBezTo>
                  <a:cubicBezTo>
                    <a:pt x="505" y="680"/>
                    <a:pt x="658" y="527"/>
                    <a:pt x="658" y="351"/>
                  </a:cubicBezTo>
                  <a:cubicBezTo>
                    <a:pt x="658" y="154"/>
                    <a:pt x="505" y="1"/>
                    <a:pt x="33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4"/>
            <p:cNvSpPr/>
            <p:nvPr/>
          </p:nvSpPr>
          <p:spPr>
            <a:xfrm flipH="1">
              <a:off x="7460525" y="3994422"/>
              <a:ext cx="9004" cy="9004"/>
            </a:xfrm>
            <a:custGeom>
              <a:avLst/>
              <a:gdLst/>
              <a:ahLst/>
              <a:cxnLst/>
              <a:rect l="l" t="t" r="r" b="b"/>
              <a:pathLst>
                <a:path w="264" h="264" extrusionOk="0">
                  <a:moveTo>
                    <a:pt x="132" y="1"/>
                  </a:moveTo>
                  <a:cubicBezTo>
                    <a:pt x="66" y="1"/>
                    <a:pt x="1" y="44"/>
                    <a:pt x="1" y="132"/>
                  </a:cubicBezTo>
                  <a:cubicBezTo>
                    <a:pt x="1" y="198"/>
                    <a:pt x="66"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4"/>
            <p:cNvSpPr/>
            <p:nvPr/>
          </p:nvSpPr>
          <p:spPr>
            <a:xfrm flipH="1">
              <a:off x="7424644" y="3982450"/>
              <a:ext cx="154746" cy="941845"/>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flipH="1">
              <a:off x="7441834" y="4249512"/>
              <a:ext cx="121116" cy="582863"/>
            </a:xfrm>
            <a:custGeom>
              <a:avLst/>
              <a:gdLst/>
              <a:ahLst/>
              <a:cxnLst/>
              <a:rect l="l" t="t" r="r" b="b"/>
              <a:pathLst>
                <a:path w="3551" h="17089" extrusionOk="0">
                  <a:moveTo>
                    <a:pt x="321" y="1"/>
                  </a:moveTo>
                  <a:cubicBezTo>
                    <a:pt x="208" y="1"/>
                    <a:pt x="101" y="6"/>
                    <a:pt x="0" y="16"/>
                  </a:cubicBezTo>
                  <a:lnTo>
                    <a:pt x="0" y="15138"/>
                  </a:lnTo>
                  <a:cubicBezTo>
                    <a:pt x="0" y="16212"/>
                    <a:pt x="811" y="17088"/>
                    <a:pt x="1775" y="17088"/>
                  </a:cubicBezTo>
                  <a:cubicBezTo>
                    <a:pt x="2762" y="17088"/>
                    <a:pt x="3550" y="16212"/>
                    <a:pt x="3550" y="15138"/>
                  </a:cubicBezTo>
                  <a:lnTo>
                    <a:pt x="3550" y="236"/>
                  </a:lnTo>
                  <a:cubicBezTo>
                    <a:pt x="3302" y="315"/>
                    <a:pt x="3019" y="365"/>
                    <a:pt x="2699" y="365"/>
                  </a:cubicBezTo>
                  <a:cubicBezTo>
                    <a:pt x="2396" y="365"/>
                    <a:pt x="2060" y="320"/>
                    <a:pt x="1688" y="214"/>
                  </a:cubicBezTo>
                  <a:cubicBezTo>
                    <a:pt x="1148" y="62"/>
                    <a:pt x="699" y="1"/>
                    <a:pt x="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flipH="1">
              <a:off x="7154819" y="3883061"/>
              <a:ext cx="134554" cy="142774"/>
            </a:xfrm>
            <a:custGeom>
              <a:avLst/>
              <a:gdLst/>
              <a:ahLst/>
              <a:cxnLst/>
              <a:rect l="l" t="t" r="r" b="b"/>
              <a:pathLst>
                <a:path w="3945" h="4186" extrusionOk="0">
                  <a:moveTo>
                    <a:pt x="0" y="0"/>
                  </a:moveTo>
                  <a:lnTo>
                    <a:pt x="241" y="3550"/>
                  </a:lnTo>
                  <a:cubicBezTo>
                    <a:pt x="263" y="3901"/>
                    <a:pt x="570" y="4186"/>
                    <a:pt x="921" y="4186"/>
                  </a:cubicBezTo>
                  <a:lnTo>
                    <a:pt x="3046" y="4186"/>
                  </a:lnTo>
                  <a:cubicBezTo>
                    <a:pt x="3397" y="4186"/>
                    <a:pt x="3704" y="3901"/>
                    <a:pt x="3726" y="3550"/>
                  </a:cubicBezTo>
                  <a:lnTo>
                    <a:pt x="394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flipH="1">
              <a:off x="7154819" y="3870441"/>
              <a:ext cx="134554" cy="24933"/>
            </a:xfrm>
            <a:custGeom>
              <a:avLst/>
              <a:gdLst/>
              <a:ahLst/>
              <a:cxnLst/>
              <a:rect l="l" t="t" r="r" b="b"/>
              <a:pathLst>
                <a:path w="3945" h="731" extrusionOk="0">
                  <a:moveTo>
                    <a:pt x="1977" y="0"/>
                  </a:moveTo>
                  <a:cubicBezTo>
                    <a:pt x="1393" y="0"/>
                    <a:pt x="716" y="93"/>
                    <a:pt x="0" y="370"/>
                  </a:cubicBezTo>
                  <a:cubicBezTo>
                    <a:pt x="0" y="370"/>
                    <a:pt x="604" y="731"/>
                    <a:pt x="1773" y="731"/>
                  </a:cubicBezTo>
                  <a:cubicBezTo>
                    <a:pt x="2357" y="731"/>
                    <a:pt x="3083" y="641"/>
                    <a:pt x="3945" y="370"/>
                  </a:cubicBezTo>
                  <a:cubicBezTo>
                    <a:pt x="3945" y="370"/>
                    <a:pt x="3146" y="0"/>
                    <a:pt x="19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flipH="1">
              <a:off x="7259461" y="3912939"/>
              <a:ext cx="14223" cy="14257"/>
            </a:xfrm>
            <a:custGeom>
              <a:avLst/>
              <a:gdLst/>
              <a:ahLst/>
              <a:cxnLst/>
              <a:rect l="l" t="t" r="r" b="b"/>
              <a:pathLst>
                <a:path w="417" h="418" extrusionOk="0">
                  <a:moveTo>
                    <a:pt x="198" y="1"/>
                  </a:moveTo>
                  <a:cubicBezTo>
                    <a:pt x="88" y="1"/>
                    <a:pt x="0" y="88"/>
                    <a:pt x="0" y="198"/>
                  </a:cubicBezTo>
                  <a:cubicBezTo>
                    <a:pt x="0" y="308"/>
                    <a:pt x="88" y="417"/>
                    <a:pt x="198" y="417"/>
                  </a:cubicBezTo>
                  <a:cubicBezTo>
                    <a:pt x="329" y="417"/>
                    <a:pt x="417" y="308"/>
                    <a:pt x="417" y="198"/>
                  </a:cubicBezTo>
                  <a:cubicBezTo>
                    <a:pt x="417" y="88"/>
                    <a:pt x="329" y="1"/>
                    <a:pt x="19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flipH="1">
              <a:off x="7201888" y="3915190"/>
              <a:ext cx="23227" cy="23193"/>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flipH="1">
              <a:off x="7248990" y="3960041"/>
              <a:ext cx="8254" cy="9004"/>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2" y="198"/>
                    <a:pt x="242" y="132"/>
                  </a:cubicBezTo>
                  <a:cubicBezTo>
                    <a:pt x="242"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flipH="1">
              <a:off x="7175727" y="3915190"/>
              <a:ext cx="9004" cy="9004"/>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flipH="1">
              <a:off x="7184697" y="3960041"/>
              <a:ext cx="14257" cy="14223"/>
            </a:xfrm>
            <a:custGeom>
              <a:avLst/>
              <a:gdLst/>
              <a:ahLst/>
              <a:cxnLst/>
              <a:rect l="l" t="t" r="r" b="b"/>
              <a:pathLst>
                <a:path w="418" h="417" extrusionOk="0">
                  <a:moveTo>
                    <a:pt x="220" y="0"/>
                  </a:moveTo>
                  <a:cubicBezTo>
                    <a:pt x="89" y="0"/>
                    <a:pt x="1" y="88"/>
                    <a:pt x="1" y="198"/>
                  </a:cubicBezTo>
                  <a:cubicBezTo>
                    <a:pt x="1" y="329"/>
                    <a:pt x="89" y="417"/>
                    <a:pt x="220" y="417"/>
                  </a:cubicBezTo>
                  <a:cubicBezTo>
                    <a:pt x="330" y="417"/>
                    <a:pt x="417" y="329"/>
                    <a:pt x="417" y="198"/>
                  </a:cubicBezTo>
                  <a:cubicBezTo>
                    <a:pt x="417" y="88"/>
                    <a:pt x="330"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flipH="1">
              <a:off x="7222079" y="3983951"/>
              <a:ext cx="22443" cy="23227"/>
            </a:xfrm>
            <a:custGeom>
              <a:avLst/>
              <a:gdLst/>
              <a:ahLst/>
              <a:cxnLst/>
              <a:rect l="l" t="t" r="r" b="b"/>
              <a:pathLst>
                <a:path w="658" h="681" extrusionOk="0">
                  <a:moveTo>
                    <a:pt x="329" y="1"/>
                  </a:moveTo>
                  <a:cubicBezTo>
                    <a:pt x="153" y="1"/>
                    <a:pt x="0" y="154"/>
                    <a:pt x="0" y="351"/>
                  </a:cubicBezTo>
                  <a:cubicBezTo>
                    <a:pt x="0" y="527"/>
                    <a:pt x="153" y="680"/>
                    <a:pt x="329" y="680"/>
                  </a:cubicBezTo>
                  <a:cubicBezTo>
                    <a:pt x="504" y="680"/>
                    <a:pt x="657" y="527"/>
                    <a:pt x="657" y="351"/>
                  </a:cubicBezTo>
                  <a:cubicBezTo>
                    <a:pt x="657" y="154"/>
                    <a:pt x="504" y="1"/>
                    <a:pt x="3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4"/>
            <p:cNvSpPr/>
            <p:nvPr/>
          </p:nvSpPr>
          <p:spPr>
            <a:xfrm flipH="1">
              <a:off x="7180229" y="3994422"/>
              <a:ext cx="9004" cy="9004"/>
            </a:xfrm>
            <a:custGeom>
              <a:avLst/>
              <a:gdLst/>
              <a:ahLst/>
              <a:cxnLst/>
              <a:rect l="l" t="t" r="r" b="b"/>
              <a:pathLst>
                <a:path w="264" h="264" extrusionOk="0">
                  <a:moveTo>
                    <a:pt x="132" y="1"/>
                  </a:moveTo>
                  <a:cubicBezTo>
                    <a:pt x="66" y="1"/>
                    <a:pt x="1" y="44"/>
                    <a:pt x="1" y="132"/>
                  </a:cubicBezTo>
                  <a:cubicBezTo>
                    <a:pt x="1" y="198"/>
                    <a:pt x="66"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4"/>
            <p:cNvSpPr/>
            <p:nvPr/>
          </p:nvSpPr>
          <p:spPr>
            <a:xfrm flipH="1">
              <a:off x="7144348" y="3982450"/>
              <a:ext cx="154746" cy="941845"/>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flipH="1">
              <a:off x="7161539" y="4171781"/>
              <a:ext cx="121116" cy="660594"/>
            </a:xfrm>
            <a:custGeom>
              <a:avLst/>
              <a:gdLst/>
              <a:ahLst/>
              <a:cxnLst/>
              <a:rect l="l" t="t" r="r" b="b"/>
              <a:pathLst>
                <a:path w="3551" h="19368" extrusionOk="0">
                  <a:moveTo>
                    <a:pt x="321" y="1"/>
                  </a:moveTo>
                  <a:cubicBezTo>
                    <a:pt x="208" y="1"/>
                    <a:pt x="101" y="6"/>
                    <a:pt x="0" y="16"/>
                  </a:cubicBezTo>
                  <a:lnTo>
                    <a:pt x="0" y="17417"/>
                  </a:lnTo>
                  <a:cubicBezTo>
                    <a:pt x="0" y="18491"/>
                    <a:pt x="811" y="19367"/>
                    <a:pt x="1775" y="19367"/>
                  </a:cubicBezTo>
                  <a:cubicBezTo>
                    <a:pt x="2762" y="19367"/>
                    <a:pt x="3551" y="18491"/>
                    <a:pt x="3551" y="17417"/>
                  </a:cubicBezTo>
                  <a:lnTo>
                    <a:pt x="3551" y="235"/>
                  </a:lnTo>
                  <a:cubicBezTo>
                    <a:pt x="3302" y="314"/>
                    <a:pt x="3020" y="364"/>
                    <a:pt x="2699" y="364"/>
                  </a:cubicBezTo>
                  <a:cubicBezTo>
                    <a:pt x="2396" y="364"/>
                    <a:pt x="2060" y="320"/>
                    <a:pt x="1688" y="214"/>
                  </a:cubicBezTo>
                  <a:cubicBezTo>
                    <a:pt x="1148" y="62"/>
                    <a:pt x="699" y="1"/>
                    <a:pt x="321"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flipH="1">
              <a:off x="6874524" y="3883061"/>
              <a:ext cx="134554" cy="142774"/>
            </a:xfrm>
            <a:custGeom>
              <a:avLst/>
              <a:gdLst/>
              <a:ahLst/>
              <a:cxnLst/>
              <a:rect l="l" t="t" r="r" b="b"/>
              <a:pathLst>
                <a:path w="3945" h="4186" extrusionOk="0">
                  <a:moveTo>
                    <a:pt x="0" y="0"/>
                  </a:moveTo>
                  <a:lnTo>
                    <a:pt x="241" y="3550"/>
                  </a:lnTo>
                  <a:cubicBezTo>
                    <a:pt x="263" y="3901"/>
                    <a:pt x="570" y="4186"/>
                    <a:pt x="921" y="4186"/>
                  </a:cubicBezTo>
                  <a:lnTo>
                    <a:pt x="3046" y="4186"/>
                  </a:lnTo>
                  <a:cubicBezTo>
                    <a:pt x="3397" y="4186"/>
                    <a:pt x="3704" y="3901"/>
                    <a:pt x="3726" y="3550"/>
                  </a:cubicBezTo>
                  <a:lnTo>
                    <a:pt x="394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flipH="1">
              <a:off x="6874524" y="3870441"/>
              <a:ext cx="134554" cy="24933"/>
            </a:xfrm>
            <a:custGeom>
              <a:avLst/>
              <a:gdLst/>
              <a:ahLst/>
              <a:cxnLst/>
              <a:rect l="l" t="t" r="r" b="b"/>
              <a:pathLst>
                <a:path w="3945" h="731" extrusionOk="0">
                  <a:moveTo>
                    <a:pt x="1977" y="0"/>
                  </a:moveTo>
                  <a:cubicBezTo>
                    <a:pt x="1393" y="0"/>
                    <a:pt x="716" y="93"/>
                    <a:pt x="0" y="370"/>
                  </a:cubicBezTo>
                  <a:cubicBezTo>
                    <a:pt x="0" y="370"/>
                    <a:pt x="604" y="731"/>
                    <a:pt x="1773" y="731"/>
                  </a:cubicBezTo>
                  <a:cubicBezTo>
                    <a:pt x="2357" y="731"/>
                    <a:pt x="3083" y="641"/>
                    <a:pt x="3945" y="370"/>
                  </a:cubicBezTo>
                  <a:cubicBezTo>
                    <a:pt x="3945" y="370"/>
                    <a:pt x="3146" y="0"/>
                    <a:pt x="19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flipH="1">
              <a:off x="6979166" y="3912939"/>
              <a:ext cx="14223" cy="14257"/>
            </a:xfrm>
            <a:custGeom>
              <a:avLst/>
              <a:gdLst/>
              <a:ahLst/>
              <a:cxnLst/>
              <a:rect l="l" t="t" r="r" b="b"/>
              <a:pathLst>
                <a:path w="417" h="418" extrusionOk="0">
                  <a:moveTo>
                    <a:pt x="198" y="1"/>
                  </a:moveTo>
                  <a:cubicBezTo>
                    <a:pt x="88" y="1"/>
                    <a:pt x="0" y="88"/>
                    <a:pt x="0" y="198"/>
                  </a:cubicBezTo>
                  <a:cubicBezTo>
                    <a:pt x="0" y="308"/>
                    <a:pt x="88" y="417"/>
                    <a:pt x="198" y="417"/>
                  </a:cubicBezTo>
                  <a:cubicBezTo>
                    <a:pt x="329" y="417"/>
                    <a:pt x="417" y="308"/>
                    <a:pt x="417" y="198"/>
                  </a:cubicBezTo>
                  <a:cubicBezTo>
                    <a:pt x="417" y="88"/>
                    <a:pt x="329" y="1"/>
                    <a:pt x="19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4"/>
            <p:cNvSpPr/>
            <p:nvPr/>
          </p:nvSpPr>
          <p:spPr>
            <a:xfrm flipH="1">
              <a:off x="6921592" y="3915190"/>
              <a:ext cx="23227" cy="23193"/>
            </a:xfrm>
            <a:custGeom>
              <a:avLst/>
              <a:gdLst/>
              <a:ahLst/>
              <a:cxnLst/>
              <a:rect l="l" t="t" r="r" b="b"/>
              <a:pathLst>
                <a:path w="681" h="680" extrusionOk="0">
                  <a:moveTo>
                    <a:pt x="352" y="1"/>
                  </a:moveTo>
                  <a:cubicBezTo>
                    <a:pt x="154" y="1"/>
                    <a:pt x="1" y="154"/>
                    <a:pt x="1" y="351"/>
                  </a:cubicBezTo>
                  <a:cubicBezTo>
                    <a:pt x="1" y="527"/>
                    <a:pt x="154" y="680"/>
                    <a:pt x="352" y="680"/>
                  </a:cubicBezTo>
                  <a:cubicBezTo>
                    <a:pt x="527" y="680"/>
                    <a:pt x="680" y="527"/>
                    <a:pt x="680" y="351"/>
                  </a:cubicBezTo>
                  <a:cubicBezTo>
                    <a:pt x="680" y="154"/>
                    <a:pt x="527" y="1"/>
                    <a:pt x="35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flipH="1">
              <a:off x="6968695" y="3960041"/>
              <a:ext cx="8254" cy="9004"/>
            </a:xfrm>
            <a:custGeom>
              <a:avLst/>
              <a:gdLst/>
              <a:ahLst/>
              <a:cxnLst/>
              <a:rect l="l" t="t" r="r" b="b"/>
              <a:pathLst>
                <a:path w="242" h="264" extrusionOk="0">
                  <a:moveTo>
                    <a:pt x="132" y="0"/>
                  </a:moveTo>
                  <a:cubicBezTo>
                    <a:pt x="44" y="0"/>
                    <a:pt x="1" y="66"/>
                    <a:pt x="1" y="132"/>
                  </a:cubicBezTo>
                  <a:cubicBezTo>
                    <a:pt x="1" y="198"/>
                    <a:pt x="44" y="263"/>
                    <a:pt x="132" y="263"/>
                  </a:cubicBezTo>
                  <a:cubicBezTo>
                    <a:pt x="198" y="263"/>
                    <a:pt x="242" y="198"/>
                    <a:pt x="242" y="132"/>
                  </a:cubicBezTo>
                  <a:cubicBezTo>
                    <a:pt x="242"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flipH="1">
              <a:off x="6895432" y="3915190"/>
              <a:ext cx="9004" cy="9004"/>
            </a:xfrm>
            <a:custGeom>
              <a:avLst/>
              <a:gdLst/>
              <a:ahLst/>
              <a:cxnLst/>
              <a:rect l="l" t="t" r="r" b="b"/>
              <a:pathLst>
                <a:path w="264" h="264" extrusionOk="0">
                  <a:moveTo>
                    <a:pt x="132" y="1"/>
                  </a:moveTo>
                  <a:cubicBezTo>
                    <a:pt x="66" y="1"/>
                    <a:pt x="0" y="66"/>
                    <a:pt x="0" y="132"/>
                  </a:cubicBezTo>
                  <a:cubicBezTo>
                    <a:pt x="0" y="198"/>
                    <a:pt x="66" y="264"/>
                    <a:pt x="132" y="264"/>
                  </a:cubicBezTo>
                  <a:cubicBezTo>
                    <a:pt x="198" y="264"/>
                    <a:pt x="263" y="198"/>
                    <a:pt x="263" y="132"/>
                  </a:cubicBezTo>
                  <a:cubicBezTo>
                    <a:pt x="263" y="66"/>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flipH="1">
              <a:off x="6904402" y="3960041"/>
              <a:ext cx="14257" cy="14223"/>
            </a:xfrm>
            <a:custGeom>
              <a:avLst/>
              <a:gdLst/>
              <a:ahLst/>
              <a:cxnLst/>
              <a:rect l="l" t="t" r="r" b="b"/>
              <a:pathLst>
                <a:path w="418" h="417" extrusionOk="0">
                  <a:moveTo>
                    <a:pt x="220" y="0"/>
                  </a:moveTo>
                  <a:cubicBezTo>
                    <a:pt x="89" y="0"/>
                    <a:pt x="1" y="88"/>
                    <a:pt x="1" y="198"/>
                  </a:cubicBezTo>
                  <a:cubicBezTo>
                    <a:pt x="1" y="329"/>
                    <a:pt x="89" y="417"/>
                    <a:pt x="220" y="417"/>
                  </a:cubicBezTo>
                  <a:cubicBezTo>
                    <a:pt x="330" y="417"/>
                    <a:pt x="417" y="329"/>
                    <a:pt x="417" y="198"/>
                  </a:cubicBezTo>
                  <a:cubicBezTo>
                    <a:pt x="417" y="88"/>
                    <a:pt x="330"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flipH="1">
              <a:off x="6941784" y="3983951"/>
              <a:ext cx="22443" cy="23227"/>
            </a:xfrm>
            <a:custGeom>
              <a:avLst/>
              <a:gdLst/>
              <a:ahLst/>
              <a:cxnLst/>
              <a:rect l="l" t="t" r="r" b="b"/>
              <a:pathLst>
                <a:path w="658" h="681" extrusionOk="0">
                  <a:moveTo>
                    <a:pt x="329" y="1"/>
                  </a:moveTo>
                  <a:cubicBezTo>
                    <a:pt x="154" y="1"/>
                    <a:pt x="0" y="154"/>
                    <a:pt x="0" y="351"/>
                  </a:cubicBezTo>
                  <a:cubicBezTo>
                    <a:pt x="0" y="527"/>
                    <a:pt x="154" y="680"/>
                    <a:pt x="329" y="680"/>
                  </a:cubicBezTo>
                  <a:cubicBezTo>
                    <a:pt x="504" y="680"/>
                    <a:pt x="658" y="527"/>
                    <a:pt x="658" y="351"/>
                  </a:cubicBezTo>
                  <a:cubicBezTo>
                    <a:pt x="658" y="154"/>
                    <a:pt x="504" y="1"/>
                    <a:pt x="3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flipH="1">
              <a:off x="6899934" y="3994422"/>
              <a:ext cx="9004" cy="9004"/>
            </a:xfrm>
            <a:custGeom>
              <a:avLst/>
              <a:gdLst/>
              <a:ahLst/>
              <a:cxnLst/>
              <a:rect l="l" t="t" r="r" b="b"/>
              <a:pathLst>
                <a:path w="264" h="264" extrusionOk="0">
                  <a:moveTo>
                    <a:pt x="132" y="1"/>
                  </a:moveTo>
                  <a:cubicBezTo>
                    <a:pt x="67" y="1"/>
                    <a:pt x="1" y="44"/>
                    <a:pt x="1" y="132"/>
                  </a:cubicBezTo>
                  <a:cubicBezTo>
                    <a:pt x="1" y="198"/>
                    <a:pt x="67"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4"/>
            <p:cNvSpPr/>
            <p:nvPr/>
          </p:nvSpPr>
          <p:spPr>
            <a:xfrm flipH="1">
              <a:off x="6864053" y="3982450"/>
              <a:ext cx="154746" cy="941845"/>
            </a:xfrm>
            <a:custGeom>
              <a:avLst/>
              <a:gdLst/>
              <a:ahLst/>
              <a:cxnLst/>
              <a:rect l="l" t="t" r="r" b="b"/>
              <a:pathLst>
                <a:path w="4537" h="27614" extrusionOk="0">
                  <a:moveTo>
                    <a:pt x="0" y="1"/>
                  </a:moveTo>
                  <a:lnTo>
                    <a:pt x="0" y="25159"/>
                  </a:lnTo>
                  <a:cubicBezTo>
                    <a:pt x="0" y="26496"/>
                    <a:pt x="1008" y="27614"/>
                    <a:pt x="2258"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4"/>
            <p:cNvSpPr/>
            <p:nvPr/>
          </p:nvSpPr>
          <p:spPr>
            <a:xfrm flipH="1">
              <a:off x="6881243" y="4355757"/>
              <a:ext cx="121116" cy="476618"/>
            </a:xfrm>
            <a:custGeom>
              <a:avLst/>
              <a:gdLst/>
              <a:ahLst/>
              <a:cxnLst/>
              <a:rect l="l" t="t" r="r" b="b"/>
              <a:pathLst>
                <a:path w="3551" h="13974" extrusionOk="0">
                  <a:moveTo>
                    <a:pt x="271" y="0"/>
                  </a:moveTo>
                  <a:cubicBezTo>
                    <a:pt x="177" y="0"/>
                    <a:pt x="86" y="5"/>
                    <a:pt x="1" y="13"/>
                  </a:cubicBezTo>
                  <a:lnTo>
                    <a:pt x="1" y="12023"/>
                  </a:lnTo>
                  <a:cubicBezTo>
                    <a:pt x="1" y="13097"/>
                    <a:pt x="811" y="13973"/>
                    <a:pt x="1776" y="13973"/>
                  </a:cubicBezTo>
                  <a:cubicBezTo>
                    <a:pt x="2762" y="13973"/>
                    <a:pt x="3551" y="13097"/>
                    <a:pt x="3551" y="12023"/>
                  </a:cubicBezTo>
                  <a:lnTo>
                    <a:pt x="3551" y="254"/>
                  </a:lnTo>
                  <a:cubicBezTo>
                    <a:pt x="3310" y="331"/>
                    <a:pt x="3036" y="375"/>
                    <a:pt x="2726" y="375"/>
                  </a:cubicBezTo>
                  <a:cubicBezTo>
                    <a:pt x="2417" y="375"/>
                    <a:pt x="2071" y="331"/>
                    <a:pt x="1688" y="233"/>
                  </a:cubicBezTo>
                  <a:cubicBezTo>
                    <a:pt x="1124" y="74"/>
                    <a:pt x="660" y="0"/>
                    <a:pt x="27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flipH="1">
              <a:off x="6466942" y="4096050"/>
              <a:ext cx="1226807" cy="962787"/>
            </a:xfrm>
            <a:custGeom>
              <a:avLst/>
              <a:gdLst/>
              <a:ahLst/>
              <a:cxnLst/>
              <a:rect l="l" t="t" r="r" b="b"/>
              <a:pathLst>
                <a:path w="26277" h="28228" extrusionOk="0">
                  <a:moveTo>
                    <a:pt x="0" y="1"/>
                  </a:moveTo>
                  <a:lnTo>
                    <a:pt x="0" y="22069"/>
                  </a:lnTo>
                  <a:cubicBezTo>
                    <a:pt x="0" y="25466"/>
                    <a:pt x="2761" y="28228"/>
                    <a:pt x="6158" y="28228"/>
                  </a:cubicBezTo>
                  <a:lnTo>
                    <a:pt x="20118" y="28228"/>
                  </a:lnTo>
                  <a:cubicBezTo>
                    <a:pt x="23515" y="28228"/>
                    <a:pt x="26276" y="25466"/>
                    <a:pt x="26276" y="22069"/>
                  </a:cubicBezTo>
                  <a:lnTo>
                    <a:pt x="26276" y="242"/>
                  </a:lnTo>
                  <a:lnTo>
                    <a:pt x="25443" y="242"/>
                  </a:lnTo>
                  <a:lnTo>
                    <a:pt x="25443" y="22069"/>
                  </a:lnTo>
                  <a:cubicBezTo>
                    <a:pt x="25443" y="25006"/>
                    <a:pt x="23055" y="27395"/>
                    <a:pt x="20118" y="27395"/>
                  </a:cubicBezTo>
                  <a:lnTo>
                    <a:pt x="6158" y="27395"/>
                  </a:lnTo>
                  <a:cubicBezTo>
                    <a:pt x="3222" y="27395"/>
                    <a:pt x="811" y="25006"/>
                    <a:pt x="811" y="22069"/>
                  </a:cubicBezTo>
                  <a:lnTo>
                    <a:pt x="81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flipH="1">
              <a:off x="6594215" y="3883061"/>
              <a:ext cx="134588" cy="142774"/>
            </a:xfrm>
            <a:custGeom>
              <a:avLst/>
              <a:gdLst/>
              <a:ahLst/>
              <a:cxnLst/>
              <a:rect l="l" t="t" r="r" b="b"/>
              <a:pathLst>
                <a:path w="3946" h="4186" extrusionOk="0">
                  <a:moveTo>
                    <a:pt x="1" y="0"/>
                  </a:moveTo>
                  <a:lnTo>
                    <a:pt x="242" y="3550"/>
                  </a:lnTo>
                  <a:cubicBezTo>
                    <a:pt x="264" y="3901"/>
                    <a:pt x="571" y="4186"/>
                    <a:pt x="921" y="4186"/>
                  </a:cubicBezTo>
                  <a:lnTo>
                    <a:pt x="3047" y="4186"/>
                  </a:lnTo>
                  <a:cubicBezTo>
                    <a:pt x="3398" y="4186"/>
                    <a:pt x="3705" y="3901"/>
                    <a:pt x="3727" y="3550"/>
                  </a:cubicBezTo>
                  <a:lnTo>
                    <a:pt x="3946"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flipH="1">
              <a:off x="6594215" y="3870441"/>
              <a:ext cx="134588" cy="24933"/>
            </a:xfrm>
            <a:custGeom>
              <a:avLst/>
              <a:gdLst/>
              <a:ahLst/>
              <a:cxnLst/>
              <a:rect l="l" t="t" r="r" b="b"/>
              <a:pathLst>
                <a:path w="3946" h="731" extrusionOk="0">
                  <a:moveTo>
                    <a:pt x="1978" y="0"/>
                  </a:moveTo>
                  <a:cubicBezTo>
                    <a:pt x="1394" y="0"/>
                    <a:pt x="717" y="93"/>
                    <a:pt x="1" y="370"/>
                  </a:cubicBezTo>
                  <a:cubicBezTo>
                    <a:pt x="1" y="370"/>
                    <a:pt x="605" y="731"/>
                    <a:pt x="1774" y="731"/>
                  </a:cubicBezTo>
                  <a:cubicBezTo>
                    <a:pt x="2358" y="731"/>
                    <a:pt x="3084" y="641"/>
                    <a:pt x="3946" y="370"/>
                  </a:cubicBezTo>
                  <a:cubicBezTo>
                    <a:pt x="3946" y="370"/>
                    <a:pt x="3147" y="0"/>
                    <a:pt x="197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flipH="1">
              <a:off x="6698857" y="3912939"/>
              <a:ext cx="14223" cy="14257"/>
            </a:xfrm>
            <a:custGeom>
              <a:avLst/>
              <a:gdLst/>
              <a:ahLst/>
              <a:cxnLst/>
              <a:rect l="l" t="t" r="r" b="b"/>
              <a:pathLst>
                <a:path w="417" h="418" extrusionOk="0">
                  <a:moveTo>
                    <a:pt x="197" y="1"/>
                  </a:moveTo>
                  <a:cubicBezTo>
                    <a:pt x="88" y="1"/>
                    <a:pt x="0" y="88"/>
                    <a:pt x="0" y="198"/>
                  </a:cubicBezTo>
                  <a:cubicBezTo>
                    <a:pt x="0" y="308"/>
                    <a:pt x="88" y="417"/>
                    <a:pt x="197" y="417"/>
                  </a:cubicBezTo>
                  <a:cubicBezTo>
                    <a:pt x="329" y="417"/>
                    <a:pt x="417" y="308"/>
                    <a:pt x="417" y="198"/>
                  </a:cubicBezTo>
                  <a:cubicBezTo>
                    <a:pt x="417" y="88"/>
                    <a:pt x="329" y="1"/>
                    <a:pt x="19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flipH="1">
              <a:off x="6641283" y="3915190"/>
              <a:ext cx="23227" cy="23193"/>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flipH="1">
              <a:off x="6688386" y="3960041"/>
              <a:ext cx="8254" cy="9004"/>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1" y="198"/>
                    <a:pt x="241" y="132"/>
                  </a:cubicBezTo>
                  <a:cubicBezTo>
                    <a:pt x="241"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flipH="1">
              <a:off x="6615123" y="3915190"/>
              <a:ext cx="9004" cy="9004"/>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flipH="1">
              <a:off x="6624093" y="3960041"/>
              <a:ext cx="14257" cy="14223"/>
            </a:xfrm>
            <a:custGeom>
              <a:avLst/>
              <a:gdLst/>
              <a:ahLst/>
              <a:cxnLst/>
              <a:rect l="l" t="t" r="r" b="b"/>
              <a:pathLst>
                <a:path w="418" h="417" extrusionOk="0">
                  <a:moveTo>
                    <a:pt x="220" y="0"/>
                  </a:moveTo>
                  <a:cubicBezTo>
                    <a:pt x="88" y="0"/>
                    <a:pt x="1" y="88"/>
                    <a:pt x="1" y="198"/>
                  </a:cubicBezTo>
                  <a:cubicBezTo>
                    <a:pt x="1" y="329"/>
                    <a:pt x="88" y="417"/>
                    <a:pt x="220" y="417"/>
                  </a:cubicBezTo>
                  <a:cubicBezTo>
                    <a:pt x="329" y="417"/>
                    <a:pt x="417" y="329"/>
                    <a:pt x="417" y="198"/>
                  </a:cubicBezTo>
                  <a:cubicBezTo>
                    <a:pt x="417" y="88"/>
                    <a:pt x="329"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flipH="1">
              <a:off x="6583744" y="3982450"/>
              <a:ext cx="154746" cy="941845"/>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4"/>
            <p:cNvSpPr/>
            <p:nvPr/>
          </p:nvSpPr>
          <p:spPr>
            <a:xfrm flipH="1">
              <a:off x="6600934" y="4249512"/>
              <a:ext cx="121116" cy="582863"/>
            </a:xfrm>
            <a:custGeom>
              <a:avLst/>
              <a:gdLst/>
              <a:ahLst/>
              <a:cxnLst/>
              <a:rect l="l" t="t" r="r" b="b"/>
              <a:pathLst>
                <a:path w="3551" h="17089" extrusionOk="0">
                  <a:moveTo>
                    <a:pt x="321" y="1"/>
                  </a:moveTo>
                  <a:cubicBezTo>
                    <a:pt x="208" y="1"/>
                    <a:pt x="101" y="6"/>
                    <a:pt x="0" y="16"/>
                  </a:cubicBezTo>
                  <a:lnTo>
                    <a:pt x="0" y="15138"/>
                  </a:lnTo>
                  <a:cubicBezTo>
                    <a:pt x="0" y="16212"/>
                    <a:pt x="811" y="17088"/>
                    <a:pt x="1775" y="17088"/>
                  </a:cubicBezTo>
                  <a:cubicBezTo>
                    <a:pt x="2762" y="17088"/>
                    <a:pt x="3550" y="16212"/>
                    <a:pt x="3550" y="15138"/>
                  </a:cubicBezTo>
                  <a:lnTo>
                    <a:pt x="3550" y="236"/>
                  </a:lnTo>
                  <a:cubicBezTo>
                    <a:pt x="3302" y="315"/>
                    <a:pt x="3019" y="365"/>
                    <a:pt x="2699" y="365"/>
                  </a:cubicBezTo>
                  <a:cubicBezTo>
                    <a:pt x="2396" y="365"/>
                    <a:pt x="2060" y="320"/>
                    <a:pt x="1688" y="214"/>
                  </a:cubicBezTo>
                  <a:cubicBezTo>
                    <a:pt x="1148" y="62"/>
                    <a:pt x="699" y="1"/>
                    <a:pt x="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4"/>
            <p:cNvSpPr/>
            <p:nvPr/>
          </p:nvSpPr>
          <p:spPr>
            <a:xfrm flipH="1">
              <a:off x="6380109" y="4034050"/>
              <a:ext cx="1402266" cy="70301"/>
            </a:xfrm>
            <a:custGeom>
              <a:avLst/>
              <a:gdLst/>
              <a:ahLst/>
              <a:cxnLst/>
              <a:rect l="l" t="t" r="r" b="b"/>
              <a:pathLst>
                <a:path w="31756" h="2061" extrusionOk="0">
                  <a:moveTo>
                    <a:pt x="1" y="0"/>
                  </a:moveTo>
                  <a:lnTo>
                    <a:pt x="1" y="2060"/>
                  </a:lnTo>
                  <a:lnTo>
                    <a:pt x="31756" y="2060"/>
                  </a:lnTo>
                  <a:lnTo>
                    <a:pt x="31756"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5" name="Google Shape;2605;p64"/>
          <p:cNvSpPr/>
          <p:nvPr/>
        </p:nvSpPr>
        <p:spPr>
          <a:xfrm flipH="1">
            <a:off x="6384202" y="3870903"/>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flipH="1">
            <a:off x="1311537" y="43150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4"/>
          <p:cNvSpPr/>
          <p:nvPr/>
        </p:nvSpPr>
        <p:spPr>
          <a:xfrm flipH="1">
            <a:off x="5167995" y="401399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4"/>
          <p:cNvSpPr/>
          <p:nvPr/>
        </p:nvSpPr>
        <p:spPr>
          <a:xfrm flipH="1">
            <a:off x="2968139" y="10525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flipH="1">
            <a:off x="3104474" y="352863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flipH="1">
            <a:off x="7677808" y="1935956"/>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1" name="Google Shape;2611;p64"/>
          <p:cNvGrpSpPr/>
          <p:nvPr/>
        </p:nvGrpSpPr>
        <p:grpSpPr>
          <a:xfrm rot="1800044">
            <a:off x="7757670" y="351488"/>
            <a:ext cx="743534" cy="715097"/>
            <a:chOff x="265160" y="303247"/>
            <a:chExt cx="743551" cy="715113"/>
          </a:xfrm>
        </p:grpSpPr>
        <p:sp>
          <p:nvSpPr>
            <p:cNvPr id="2612" name="Google Shape;2612;p64"/>
            <p:cNvSpPr/>
            <p:nvPr/>
          </p:nvSpPr>
          <p:spPr>
            <a:xfrm rot="-7200056">
              <a:off x="389408" y="374426"/>
              <a:ext cx="495057" cy="572755"/>
            </a:xfrm>
            <a:custGeom>
              <a:avLst/>
              <a:gdLst/>
              <a:ahLst/>
              <a:cxnLst/>
              <a:rect l="l" t="t" r="r" b="b"/>
              <a:pathLst>
                <a:path w="12673" h="14662" extrusionOk="0">
                  <a:moveTo>
                    <a:pt x="6665" y="1"/>
                  </a:moveTo>
                  <a:lnTo>
                    <a:pt x="6234" y="247"/>
                  </a:lnTo>
                  <a:lnTo>
                    <a:pt x="8244" y="3712"/>
                  </a:lnTo>
                  <a:lnTo>
                    <a:pt x="6296" y="7075"/>
                  </a:lnTo>
                  <a:lnTo>
                    <a:pt x="2420" y="7075"/>
                  </a:lnTo>
                  <a:lnTo>
                    <a:pt x="411" y="3589"/>
                  </a:lnTo>
                  <a:lnTo>
                    <a:pt x="1" y="3835"/>
                  </a:lnTo>
                  <a:lnTo>
                    <a:pt x="2010" y="7321"/>
                  </a:lnTo>
                  <a:lnTo>
                    <a:pt x="1" y="10807"/>
                  </a:lnTo>
                  <a:lnTo>
                    <a:pt x="411" y="11053"/>
                  </a:lnTo>
                  <a:lnTo>
                    <a:pt x="2420" y="7567"/>
                  </a:lnTo>
                  <a:lnTo>
                    <a:pt x="6296" y="7567"/>
                  </a:lnTo>
                  <a:lnTo>
                    <a:pt x="8244" y="10950"/>
                  </a:lnTo>
                  <a:lnTo>
                    <a:pt x="6234" y="14415"/>
                  </a:lnTo>
                  <a:lnTo>
                    <a:pt x="6665" y="14661"/>
                  </a:lnTo>
                  <a:lnTo>
                    <a:pt x="8674" y="11176"/>
                  </a:lnTo>
                  <a:lnTo>
                    <a:pt x="12673" y="11176"/>
                  </a:lnTo>
                  <a:lnTo>
                    <a:pt x="12673" y="10684"/>
                  </a:lnTo>
                  <a:lnTo>
                    <a:pt x="8674" y="10684"/>
                  </a:lnTo>
                  <a:lnTo>
                    <a:pt x="6726" y="7321"/>
                  </a:lnTo>
                  <a:lnTo>
                    <a:pt x="8674" y="3958"/>
                  </a:lnTo>
                  <a:lnTo>
                    <a:pt x="12673" y="3958"/>
                  </a:lnTo>
                  <a:lnTo>
                    <a:pt x="12673" y="3466"/>
                  </a:lnTo>
                  <a:lnTo>
                    <a:pt x="8674" y="3466"/>
                  </a:lnTo>
                  <a:lnTo>
                    <a:pt x="666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rot="-7200056">
              <a:off x="693464" y="773673"/>
              <a:ext cx="52893" cy="52072"/>
            </a:xfrm>
            <a:custGeom>
              <a:avLst/>
              <a:gdLst/>
              <a:ahLst/>
              <a:cxnLst/>
              <a:rect l="l" t="t" r="r" b="b"/>
              <a:pathLst>
                <a:path w="1354" h="1333" extrusionOk="0">
                  <a:moveTo>
                    <a:pt x="677" y="0"/>
                  </a:moveTo>
                  <a:cubicBezTo>
                    <a:pt x="308" y="0"/>
                    <a:pt x="0" y="287"/>
                    <a:pt x="0" y="656"/>
                  </a:cubicBezTo>
                  <a:cubicBezTo>
                    <a:pt x="0" y="1025"/>
                    <a:pt x="308" y="1333"/>
                    <a:pt x="677" y="1333"/>
                  </a:cubicBezTo>
                  <a:cubicBezTo>
                    <a:pt x="1046" y="1333"/>
                    <a:pt x="1353" y="1025"/>
                    <a:pt x="1353" y="656"/>
                  </a:cubicBezTo>
                  <a:cubicBezTo>
                    <a:pt x="1353"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rot="-7200056">
              <a:off x="609767" y="628712"/>
              <a:ext cx="52893" cy="52072"/>
            </a:xfrm>
            <a:custGeom>
              <a:avLst/>
              <a:gdLst/>
              <a:ahLst/>
              <a:cxnLst/>
              <a:rect l="l" t="t" r="r" b="b"/>
              <a:pathLst>
                <a:path w="1354" h="1333" extrusionOk="0">
                  <a:moveTo>
                    <a:pt x="677" y="0"/>
                  </a:moveTo>
                  <a:cubicBezTo>
                    <a:pt x="308" y="0"/>
                    <a:pt x="1" y="287"/>
                    <a:pt x="1" y="656"/>
                  </a:cubicBezTo>
                  <a:cubicBezTo>
                    <a:pt x="1" y="1025"/>
                    <a:pt x="308" y="1333"/>
                    <a:pt x="677" y="1333"/>
                  </a:cubicBezTo>
                  <a:cubicBezTo>
                    <a:pt x="1046" y="1333"/>
                    <a:pt x="1354" y="1025"/>
                    <a:pt x="1354" y="656"/>
                  </a:cubicBezTo>
                  <a:cubicBezTo>
                    <a:pt x="1354"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4"/>
            <p:cNvSpPr/>
            <p:nvPr/>
          </p:nvSpPr>
          <p:spPr>
            <a:xfrm rot="-7200056">
              <a:off x="444341" y="631463"/>
              <a:ext cx="52111" cy="52111"/>
            </a:xfrm>
            <a:custGeom>
              <a:avLst/>
              <a:gdLst/>
              <a:ahLst/>
              <a:cxnLst/>
              <a:rect l="l" t="t" r="r" b="b"/>
              <a:pathLst>
                <a:path w="1334" h="1334" extrusionOk="0">
                  <a:moveTo>
                    <a:pt x="657" y="1"/>
                  </a:moveTo>
                  <a:cubicBezTo>
                    <a:pt x="288" y="1"/>
                    <a:pt x="1" y="308"/>
                    <a:pt x="1" y="678"/>
                  </a:cubicBezTo>
                  <a:cubicBezTo>
                    <a:pt x="1" y="1047"/>
                    <a:pt x="288" y="1334"/>
                    <a:pt x="657" y="1334"/>
                  </a:cubicBezTo>
                  <a:cubicBezTo>
                    <a:pt x="1026" y="1334"/>
                    <a:pt x="1333" y="1047"/>
                    <a:pt x="1333" y="678"/>
                  </a:cubicBezTo>
                  <a:cubicBezTo>
                    <a:pt x="1333" y="30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4"/>
            <p:cNvSpPr/>
            <p:nvPr/>
          </p:nvSpPr>
          <p:spPr>
            <a:xfrm rot="-7200056">
              <a:off x="690590" y="489286"/>
              <a:ext cx="52111" cy="52111"/>
            </a:xfrm>
            <a:custGeom>
              <a:avLst/>
              <a:gdLst/>
              <a:ahLst/>
              <a:cxnLst/>
              <a:rect l="l" t="t" r="r" b="b"/>
              <a:pathLst>
                <a:path w="1334" h="1334" extrusionOk="0">
                  <a:moveTo>
                    <a:pt x="657" y="1"/>
                  </a:moveTo>
                  <a:cubicBezTo>
                    <a:pt x="288" y="1"/>
                    <a:pt x="1" y="288"/>
                    <a:pt x="1" y="657"/>
                  </a:cubicBezTo>
                  <a:cubicBezTo>
                    <a:pt x="1" y="1026"/>
                    <a:pt x="288" y="1334"/>
                    <a:pt x="657" y="1334"/>
                  </a:cubicBezTo>
                  <a:cubicBezTo>
                    <a:pt x="1026" y="1334"/>
                    <a:pt x="1333" y="1026"/>
                    <a:pt x="1333" y="657"/>
                  </a:cubicBezTo>
                  <a:cubicBezTo>
                    <a:pt x="1333" y="28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64"/>
          <p:cNvGrpSpPr/>
          <p:nvPr/>
        </p:nvGrpSpPr>
        <p:grpSpPr>
          <a:xfrm rot="-899960">
            <a:off x="8020221" y="1235271"/>
            <a:ext cx="743529" cy="715092"/>
            <a:chOff x="265160" y="303247"/>
            <a:chExt cx="743551" cy="715113"/>
          </a:xfrm>
        </p:grpSpPr>
        <p:sp>
          <p:nvSpPr>
            <p:cNvPr id="2618" name="Google Shape;2618;p64"/>
            <p:cNvSpPr/>
            <p:nvPr/>
          </p:nvSpPr>
          <p:spPr>
            <a:xfrm rot="-7200056">
              <a:off x="389408" y="374426"/>
              <a:ext cx="495057" cy="572755"/>
            </a:xfrm>
            <a:custGeom>
              <a:avLst/>
              <a:gdLst/>
              <a:ahLst/>
              <a:cxnLst/>
              <a:rect l="l" t="t" r="r" b="b"/>
              <a:pathLst>
                <a:path w="12673" h="14662" extrusionOk="0">
                  <a:moveTo>
                    <a:pt x="6665" y="1"/>
                  </a:moveTo>
                  <a:lnTo>
                    <a:pt x="6234" y="247"/>
                  </a:lnTo>
                  <a:lnTo>
                    <a:pt x="8244" y="3712"/>
                  </a:lnTo>
                  <a:lnTo>
                    <a:pt x="6296" y="7075"/>
                  </a:lnTo>
                  <a:lnTo>
                    <a:pt x="2420" y="7075"/>
                  </a:lnTo>
                  <a:lnTo>
                    <a:pt x="411" y="3589"/>
                  </a:lnTo>
                  <a:lnTo>
                    <a:pt x="1" y="3835"/>
                  </a:lnTo>
                  <a:lnTo>
                    <a:pt x="2010" y="7321"/>
                  </a:lnTo>
                  <a:lnTo>
                    <a:pt x="1" y="10807"/>
                  </a:lnTo>
                  <a:lnTo>
                    <a:pt x="411" y="11053"/>
                  </a:lnTo>
                  <a:lnTo>
                    <a:pt x="2420" y="7567"/>
                  </a:lnTo>
                  <a:lnTo>
                    <a:pt x="6296" y="7567"/>
                  </a:lnTo>
                  <a:lnTo>
                    <a:pt x="8244" y="10950"/>
                  </a:lnTo>
                  <a:lnTo>
                    <a:pt x="6234" y="14415"/>
                  </a:lnTo>
                  <a:lnTo>
                    <a:pt x="6665" y="14661"/>
                  </a:lnTo>
                  <a:lnTo>
                    <a:pt x="8674" y="11176"/>
                  </a:lnTo>
                  <a:lnTo>
                    <a:pt x="12673" y="11176"/>
                  </a:lnTo>
                  <a:lnTo>
                    <a:pt x="12673" y="10684"/>
                  </a:lnTo>
                  <a:lnTo>
                    <a:pt x="8674" y="10684"/>
                  </a:lnTo>
                  <a:lnTo>
                    <a:pt x="6726" y="7321"/>
                  </a:lnTo>
                  <a:lnTo>
                    <a:pt x="8674" y="3958"/>
                  </a:lnTo>
                  <a:lnTo>
                    <a:pt x="12673" y="3958"/>
                  </a:lnTo>
                  <a:lnTo>
                    <a:pt x="12673" y="3466"/>
                  </a:lnTo>
                  <a:lnTo>
                    <a:pt x="8674" y="3466"/>
                  </a:lnTo>
                  <a:lnTo>
                    <a:pt x="666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rot="-7200056">
              <a:off x="693464" y="773673"/>
              <a:ext cx="52893" cy="52072"/>
            </a:xfrm>
            <a:custGeom>
              <a:avLst/>
              <a:gdLst/>
              <a:ahLst/>
              <a:cxnLst/>
              <a:rect l="l" t="t" r="r" b="b"/>
              <a:pathLst>
                <a:path w="1354" h="1333" extrusionOk="0">
                  <a:moveTo>
                    <a:pt x="677" y="0"/>
                  </a:moveTo>
                  <a:cubicBezTo>
                    <a:pt x="308" y="0"/>
                    <a:pt x="0" y="287"/>
                    <a:pt x="0" y="656"/>
                  </a:cubicBezTo>
                  <a:cubicBezTo>
                    <a:pt x="0" y="1025"/>
                    <a:pt x="308" y="1333"/>
                    <a:pt x="677" y="1333"/>
                  </a:cubicBezTo>
                  <a:cubicBezTo>
                    <a:pt x="1046" y="1333"/>
                    <a:pt x="1353" y="1025"/>
                    <a:pt x="1353" y="656"/>
                  </a:cubicBezTo>
                  <a:cubicBezTo>
                    <a:pt x="1353"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rot="-7200056">
              <a:off x="609767" y="628712"/>
              <a:ext cx="52893" cy="52072"/>
            </a:xfrm>
            <a:custGeom>
              <a:avLst/>
              <a:gdLst/>
              <a:ahLst/>
              <a:cxnLst/>
              <a:rect l="l" t="t" r="r" b="b"/>
              <a:pathLst>
                <a:path w="1354" h="1333" extrusionOk="0">
                  <a:moveTo>
                    <a:pt x="677" y="0"/>
                  </a:moveTo>
                  <a:cubicBezTo>
                    <a:pt x="308" y="0"/>
                    <a:pt x="1" y="287"/>
                    <a:pt x="1" y="656"/>
                  </a:cubicBezTo>
                  <a:cubicBezTo>
                    <a:pt x="1" y="1025"/>
                    <a:pt x="308" y="1333"/>
                    <a:pt x="677" y="1333"/>
                  </a:cubicBezTo>
                  <a:cubicBezTo>
                    <a:pt x="1046" y="1333"/>
                    <a:pt x="1354" y="1025"/>
                    <a:pt x="1354" y="656"/>
                  </a:cubicBezTo>
                  <a:cubicBezTo>
                    <a:pt x="1354"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4"/>
            <p:cNvSpPr/>
            <p:nvPr/>
          </p:nvSpPr>
          <p:spPr>
            <a:xfrm rot="-7200056">
              <a:off x="444341" y="631463"/>
              <a:ext cx="52111" cy="52111"/>
            </a:xfrm>
            <a:custGeom>
              <a:avLst/>
              <a:gdLst/>
              <a:ahLst/>
              <a:cxnLst/>
              <a:rect l="l" t="t" r="r" b="b"/>
              <a:pathLst>
                <a:path w="1334" h="1334" extrusionOk="0">
                  <a:moveTo>
                    <a:pt x="657" y="1"/>
                  </a:moveTo>
                  <a:cubicBezTo>
                    <a:pt x="288" y="1"/>
                    <a:pt x="1" y="308"/>
                    <a:pt x="1" y="678"/>
                  </a:cubicBezTo>
                  <a:cubicBezTo>
                    <a:pt x="1" y="1047"/>
                    <a:pt x="288" y="1334"/>
                    <a:pt x="657" y="1334"/>
                  </a:cubicBezTo>
                  <a:cubicBezTo>
                    <a:pt x="1026" y="1334"/>
                    <a:pt x="1333" y="1047"/>
                    <a:pt x="1333" y="678"/>
                  </a:cubicBezTo>
                  <a:cubicBezTo>
                    <a:pt x="1333" y="30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4"/>
            <p:cNvSpPr/>
            <p:nvPr/>
          </p:nvSpPr>
          <p:spPr>
            <a:xfrm rot="-7200056">
              <a:off x="690590" y="489286"/>
              <a:ext cx="52111" cy="52111"/>
            </a:xfrm>
            <a:custGeom>
              <a:avLst/>
              <a:gdLst/>
              <a:ahLst/>
              <a:cxnLst/>
              <a:rect l="l" t="t" r="r" b="b"/>
              <a:pathLst>
                <a:path w="1334" h="1334" extrusionOk="0">
                  <a:moveTo>
                    <a:pt x="657" y="1"/>
                  </a:moveTo>
                  <a:cubicBezTo>
                    <a:pt x="288" y="1"/>
                    <a:pt x="1" y="288"/>
                    <a:pt x="1" y="657"/>
                  </a:cubicBezTo>
                  <a:cubicBezTo>
                    <a:pt x="1" y="1026"/>
                    <a:pt x="288" y="1334"/>
                    <a:pt x="657" y="1334"/>
                  </a:cubicBezTo>
                  <a:cubicBezTo>
                    <a:pt x="1026" y="1334"/>
                    <a:pt x="1333" y="1026"/>
                    <a:pt x="1333" y="657"/>
                  </a:cubicBezTo>
                  <a:cubicBezTo>
                    <a:pt x="1333" y="28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26"/>
        <p:cNvGrpSpPr/>
        <p:nvPr/>
      </p:nvGrpSpPr>
      <p:grpSpPr>
        <a:xfrm>
          <a:off x="0" y="0"/>
          <a:ext cx="0" cy="0"/>
          <a:chOff x="0" y="0"/>
          <a:chExt cx="0" cy="0"/>
        </a:xfrm>
      </p:grpSpPr>
      <p:sp>
        <p:nvSpPr>
          <p:cNvPr id="2627" name="Google Shape;2627;p65"/>
          <p:cNvSpPr txBox="1">
            <a:spLocks noGrp="1"/>
          </p:cNvSpPr>
          <p:nvPr>
            <p:ph type="subTitle" idx="3"/>
          </p:nvPr>
        </p:nvSpPr>
        <p:spPr>
          <a:xfrm>
            <a:off x="5993205" y="3645948"/>
            <a:ext cx="2251200" cy="78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628" name="Google Shape;2628;p65"/>
          <p:cNvSpPr txBox="1">
            <a:spLocks noGrp="1"/>
          </p:cNvSpPr>
          <p:nvPr>
            <p:ph type="subTitle" idx="1"/>
          </p:nvPr>
        </p:nvSpPr>
        <p:spPr>
          <a:xfrm>
            <a:off x="899750" y="3645948"/>
            <a:ext cx="2251200" cy="78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It’s full of iron oxide dust</a:t>
            </a:r>
            <a:endParaRPr/>
          </a:p>
        </p:txBody>
      </p:sp>
      <p:sp>
        <p:nvSpPr>
          <p:cNvPr id="2629" name="Google Shape;2629;p65"/>
          <p:cNvSpPr txBox="1">
            <a:spLocks noGrp="1"/>
          </p:cNvSpPr>
          <p:nvPr>
            <p:ph type="subTitle" idx="2"/>
          </p:nvPr>
        </p:nvSpPr>
        <p:spPr>
          <a:xfrm>
            <a:off x="3446512" y="3645948"/>
            <a:ext cx="2251200" cy="78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630" name="Google Shape;2630;p65"/>
          <p:cNvSpPr/>
          <p:nvPr/>
        </p:nvSpPr>
        <p:spPr>
          <a:xfrm rot="-5401260">
            <a:off x="1207025" y="1011408"/>
            <a:ext cx="1636500" cy="103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rot="-5402075">
            <a:off x="1528739" y="1382140"/>
            <a:ext cx="994200" cy="767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rot="-5401260">
            <a:off x="3752000" y="1011408"/>
            <a:ext cx="1636500" cy="103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rot="-5398228">
            <a:off x="3989264" y="1297090"/>
            <a:ext cx="1164300" cy="767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5"/>
          <p:cNvSpPr/>
          <p:nvPr/>
        </p:nvSpPr>
        <p:spPr>
          <a:xfrm rot="-5401260">
            <a:off x="6297050" y="1011408"/>
            <a:ext cx="1636500" cy="103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5"/>
          <p:cNvSpPr/>
          <p:nvPr/>
        </p:nvSpPr>
        <p:spPr>
          <a:xfrm rot="-5398137">
            <a:off x="6562664" y="1325740"/>
            <a:ext cx="1107300" cy="76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txBox="1">
            <a:spLocks noGrp="1"/>
          </p:cNvSpPr>
          <p:nvPr>
            <p:ph type="title"/>
          </p:nvPr>
        </p:nvSpPr>
        <p:spPr>
          <a:xfrm>
            <a:off x="1403150" y="2689625"/>
            <a:ext cx="1244400" cy="44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65%</a:t>
            </a:r>
            <a:endParaRPr/>
          </a:p>
        </p:txBody>
      </p:sp>
      <p:sp>
        <p:nvSpPr>
          <p:cNvPr id="2637" name="Google Shape;2637;p65"/>
          <p:cNvSpPr txBox="1">
            <a:spLocks noGrp="1"/>
          </p:cNvSpPr>
          <p:nvPr>
            <p:ph type="title" idx="4"/>
          </p:nvPr>
        </p:nvSpPr>
        <p:spPr>
          <a:xfrm>
            <a:off x="3948125" y="2689700"/>
            <a:ext cx="1244400" cy="44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2638" name="Google Shape;2638;p65"/>
          <p:cNvSpPr txBox="1">
            <a:spLocks noGrp="1"/>
          </p:cNvSpPr>
          <p:nvPr>
            <p:ph type="title" idx="5"/>
          </p:nvPr>
        </p:nvSpPr>
        <p:spPr>
          <a:xfrm>
            <a:off x="6493100" y="2689700"/>
            <a:ext cx="1244400" cy="44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2639" name="Google Shape;2639;p65"/>
          <p:cNvSpPr txBox="1">
            <a:spLocks noGrp="1"/>
          </p:cNvSpPr>
          <p:nvPr>
            <p:ph type="subTitle" idx="6"/>
          </p:nvPr>
        </p:nvSpPr>
        <p:spPr>
          <a:xfrm>
            <a:off x="899750" y="3296598"/>
            <a:ext cx="22512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Smallpox</a:t>
            </a:r>
            <a:endParaRPr/>
          </a:p>
        </p:txBody>
      </p:sp>
      <p:sp>
        <p:nvSpPr>
          <p:cNvPr id="2640" name="Google Shape;2640;p65"/>
          <p:cNvSpPr txBox="1">
            <a:spLocks noGrp="1"/>
          </p:cNvSpPr>
          <p:nvPr>
            <p:ph type="subTitle" idx="7"/>
          </p:nvPr>
        </p:nvSpPr>
        <p:spPr>
          <a:xfrm>
            <a:off x="3446438" y="3296598"/>
            <a:ext cx="22512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Plague</a:t>
            </a:r>
            <a:endParaRPr/>
          </a:p>
        </p:txBody>
      </p:sp>
      <p:sp>
        <p:nvSpPr>
          <p:cNvPr id="2641" name="Google Shape;2641;p65"/>
          <p:cNvSpPr txBox="1">
            <a:spLocks noGrp="1"/>
          </p:cNvSpPr>
          <p:nvPr>
            <p:ph type="subTitle" idx="8"/>
          </p:nvPr>
        </p:nvSpPr>
        <p:spPr>
          <a:xfrm>
            <a:off x="5993050" y="3296598"/>
            <a:ext cx="22512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Flu</a:t>
            </a:r>
            <a:endParaRPr/>
          </a:p>
        </p:txBody>
      </p:sp>
      <p:sp>
        <p:nvSpPr>
          <p:cNvPr id="2642" name="Google Shape;2642;p65"/>
          <p:cNvSpPr/>
          <p:nvPr/>
        </p:nvSpPr>
        <p:spPr>
          <a:xfrm rot="10800000" flipH="1">
            <a:off x="5819958" y="2689616"/>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5"/>
          <p:cNvSpPr/>
          <p:nvPr/>
        </p:nvSpPr>
        <p:spPr>
          <a:xfrm rot="10800000" flipH="1">
            <a:off x="8309832" y="2073077"/>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5"/>
          <p:cNvSpPr/>
          <p:nvPr/>
        </p:nvSpPr>
        <p:spPr>
          <a:xfrm rot="10800000" flipH="1">
            <a:off x="3219833" y="2528409"/>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5"/>
          <p:cNvSpPr/>
          <p:nvPr/>
        </p:nvSpPr>
        <p:spPr>
          <a:xfrm rot="10800000" flipH="1">
            <a:off x="5754052" y="137736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49"/>
        <p:cNvGrpSpPr/>
        <p:nvPr/>
      </p:nvGrpSpPr>
      <p:grpSpPr>
        <a:xfrm>
          <a:off x="0" y="0"/>
          <a:ext cx="0" cy="0"/>
          <a:chOff x="0" y="0"/>
          <a:chExt cx="0" cy="0"/>
        </a:xfrm>
      </p:grpSpPr>
      <p:sp>
        <p:nvSpPr>
          <p:cNvPr id="2650" name="Google Shape;2650;p66"/>
          <p:cNvSpPr/>
          <p:nvPr/>
        </p:nvSpPr>
        <p:spPr>
          <a:xfrm flipH="1">
            <a:off x="5108479" y="3786650"/>
            <a:ext cx="2882446" cy="1266466"/>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6"/>
          <p:cNvSpPr txBox="1">
            <a:spLocks noGrp="1"/>
          </p:cNvSpPr>
          <p:nvPr>
            <p:ph type="title"/>
          </p:nvPr>
        </p:nvSpPr>
        <p:spPr>
          <a:xfrm>
            <a:off x="4684638" y="1912650"/>
            <a:ext cx="363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PC software</a:t>
            </a:r>
            <a:endParaRPr/>
          </a:p>
        </p:txBody>
      </p:sp>
      <p:sp>
        <p:nvSpPr>
          <p:cNvPr id="2652" name="Google Shape;2652;p66"/>
          <p:cNvSpPr txBox="1">
            <a:spLocks noGrp="1"/>
          </p:cNvSpPr>
          <p:nvPr>
            <p:ph type="subTitle" idx="1"/>
          </p:nvPr>
        </p:nvSpPr>
        <p:spPr>
          <a:xfrm>
            <a:off x="4684638" y="2409150"/>
            <a:ext cx="3630600" cy="82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grpSp>
        <p:nvGrpSpPr>
          <p:cNvPr id="2653" name="Google Shape;2653;p66"/>
          <p:cNvGrpSpPr/>
          <p:nvPr/>
        </p:nvGrpSpPr>
        <p:grpSpPr>
          <a:xfrm>
            <a:off x="985084" y="1312196"/>
            <a:ext cx="3097666" cy="2531932"/>
            <a:chOff x="935975" y="1184450"/>
            <a:chExt cx="3410400" cy="2787550"/>
          </a:xfrm>
        </p:grpSpPr>
        <p:sp>
          <p:nvSpPr>
            <p:cNvPr id="2654" name="Google Shape;2654;p66"/>
            <p:cNvSpPr/>
            <p:nvPr/>
          </p:nvSpPr>
          <p:spPr>
            <a:xfrm>
              <a:off x="2069451" y="3558858"/>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6"/>
            <p:cNvSpPr/>
            <p:nvPr/>
          </p:nvSpPr>
          <p:spPr>
            <a:xfrm>
              <a:off x="935975" y="1184450"/>
              <a:ext cx="3410400" cy="2372700"/>
            </a:xfrm>
            <a:prstGeom prst="roundRect">
              <a:avLst>
                <a:gd name="adj" fmla="val 453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656" name="Google Shape;2656;p66"/>
          <p:cNvPicPr preferRelativeResize="0"/>
          <p:nvPr/>
        </p:nvPicPr>
        <p:blipFill rotWithShape="1">
          <a:blip r:embed="rId3">
            <a:alphaModFix/>
          </a:blip>
          <a:srcRect r="10"/>
          <a:stretch/>
        </p:blipFill>
        <p:spPr>
          <a:xfrm>
            <a:off x="1092667" y="1508153"/>
            <a:ext cx="2882400" cy="1621500"/>
          </a:xfrm>
          <a:prstGeom prst="roundRect">
            <a:avLst>
              <a:gd name="adj" fmla="val 3971"/>
            </a:avLst>
          </a:prstGeom>
          <a:noFill/>
          <a:ln>
            <a:noFill/>
          </a:ln>
        </p:spPr>
      </p:pic>
      <p:sp>
        <p:nvSpPr>
          <p:cNvPr id="2657" name="Google Shape;2657;p66"/>
          <p:cNvSpPr/>
          <p:nvPr/>
        </p:nvSpPr>
        <p:spPr>
          <a:xfrm flipH="1">
            <a:off x="5103425" y="5053300"/>
            <a:ext cx="2962720"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8" name="Google Shape;2658;p66"/>
          <p:cNvGrpSpPr/>
          <p:nvPr/>
        </p:nvGrpSpPr>
        <p:grpSpPr>
          <a:xfrm flipH="1">
            <a:off x="5717332" y="4238763"/>
            <a:ext cx="704379" cy="814540"/>
            <a:chOff x="5661850" y="1237525"/>
            <a:chExt cx="415000" cy="479875"/>
          </a:xfrm>
        </p:grpSpPr>
        <p:sp>
          <p:nvSpPr>
            <p:cNvPr id="2659" name="Google Shape;2659;p66"/>
            <p:cNvSpPr/>
            <p:nvPr/>
          </p:nvSpPr>
          <p:spPr>
            <a:xfrm>
              <a:off x="6012525" y="1550075"/>
              <a:ext cx="1825" cy="25"/>
            </a:xfrm>
            <a:custGeom>
              <a:avLst/>
              <a:gdLst/>
              <a:ahLst/>
              <a:cxnLst/>
              <a:rect l="l" t="t" r="r" b="b"/>
              <a:pathLst>
                <a:path w="73" h="1" extrusionOk="0">
                  <a:moveTo>
                    <a:pt x="72" y="1"/>
                  </a:moveTo>
                  <a:cubicBezTo>
                    <a:pt x="72" y="1"/>
                    <a:pt x="72" y="1"/>
                    <a:pt x="48" y="1"/>
                  </a:cubicBezTo>
                  <a:cubicBezTo>
                    <a:pt x="1" y="1"/>
                    <a:pt x="72" y="1"/>
                    <a:pt x="7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6"/>
            <p:cNvSpPr/>
            <p:nvPr/>
          </p:nvSpPr>
          <p:spPr>
            <a:xfrm>
              <a:off x="5661850" y="1325625"/>
              <a:ext cx="415000" cy="391775"/>
            </a:xfrm>
            <a:custGeom>
              <a:avLst/>
              <a:gdLst/>
              <a:ahLst/>
              <a:cxnLst/>
              <a:rect l="l" t="t" r="r" b="b"/>
              <a:pathLst>
                <a:path w="16600" h="15671" extrusionOk="0">
                  <a:moveTo>
                    <a:pt x="3192" y="1"/>
                  </a:moveTo>
                  <a:cubicBezTo>
                    <a:pt x="3192" y="1"/>
                    <a:pt x="72" y="1382"/>
                    <a:pt x="72" y="4621"/>
                  </a:cubicBezTo>
                  <a:lnTo>
                    <a:pt x="72" y="13837"/>
                  </a:lnTo>
                  <a:cubicBezTo>
                    <a:pt x="72" y="13837"/>
                    <a:pt x="1" y="15670"/>
                    <a:pt x="2835" y="15670"/>
                  </a:cubicBezTo>
                  <a:lnTo>
                    <a:pt x="13742" y="15670"/>
                  </a:lnTo>
                  <a:cubicBezTo>
                    <a:pt x="16600" y="15670"/>
                    <a:pt x="16528" y="13837"/>
                    <a:pt x="16528" y="13837"/>
                  </a:cubicBezTo>
                  <a:lnTo>
                    <a:pt x="16528" y="4621"/>
                  </a:lnTo>
                  <a:cubicBezTo>
                    <a:pt x="16528" y="1382"/>
                    <a:pt x="13409" y="1"/>
                    <a:pt x="134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6"/>
            <p:cNvSpPr/>
            <p:nvPr/>
          </p:nvSpPr>
          <p:spPr>
            <a:xfrm>
              <a:off x="5784500" y="1416125"/>
              <a:ext cx="290575" cy="204825"/>
            </a:xfrm>
            <a:custGeom>
              <a:avLst/>
              <a:gdLst/>
              <a:ahLst/>
              <a:cxnLst/>
              <a:rect l="l" t="t" r="r" b="b"/>
              <a:pathLst>
                <a:path w="11623" h="8193" extrusionOk="0">
                  <a:moveTo>
                    <a:pt x="1" y="0"/>
                  </a:moveTo>
                  <a:lnTo>
                    <a:pt x="1" y="8193"/>
                  </a:lnTo>
                  <a:lnTo>
                    <a:pt x="11622" y="8193"/>
                  </a:lnTo>
                  <a:lnTo>
                    <a:pt x="11622" y="1001"/>
                  </a:lnTo>
                  <a:cubicBezTo>
                    <a:pt x="11622" y="643"/>
                    <a:pt x="11575" y="310"/>
                    <a:pt x="11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6"/>
            <p:cNvSpPr/>
            <p:nvPr/>
          </p:nvSpPr>
          <p:spPr>
            <a:xfrm>
              <a:off x="5836900" y="1529250"/>
              <a:ext cx="189950" cy="16100"/>
            </a:xfrm>
            <a:custGeom>
              <a:avLst/>
              <a:gdLst/>
              <a:ahLst/>
              <a:cxnLst/>
              <a:rect l="l" t="t" r="r" b="b"/>
              <a:pathLst>
                <a:path w="7598" h="644" extrusionOk="0">
                  <a:moveTo>
                    <a:pt x="0" y="0"/>
                  </a:moveTo>
                  <a:lnTo>
                    <a:pt x="0" y="643"/>
                  </a:lnTo>
                  <a:lnTo>
                    <a:pt x="7597" y="643"/>
                  </a:lnTo>
                  <a:lnTo>
                    <a:pt x="75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6"/>
            <p:cNvSpPr/>
            <p:nvPr/>
          </p:nvSpPr>
          <p:spPr>
            <a:xfrm>
              <a:off x="5836900" y="1574475"/>
              <a:ext cx="189950" cy="16100"/>
            </a:xfrm>
            <a:custGeom>
              <a:avLst/>
              <a:gdLst/>
              <a:ahLst/>
              <a:cxnLst/>
              <a:rect l="l" t="t" r="r" b="b"/>
              <a:pathLst>
                <a:path w="7598" h="644" extrusionOk="0">
                  <a:moveTo>
                    <a:pt x="0" y="1"/>
                  </a:moveTo>
                  <a:lnTo>
                    <a:pt x="0" y="644"/>
                  </a:lnTo>
                  <a:lnTo>
                    <a:pt x="7597" y="644"/>
                  </a:lnTo>
                  <a:lnTo>
                    <a:pt x="759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6"/>
            <p:cNvSpPr/>
            <p:nvPr/>
          </p:nvSpPr>
          <p:spPr>
            <a:xfrm>
              <a:off x="5903575" y="1446475"/>
              <a:ext cx="56600" cy="56000"/>
            </a:xfrm>
            <a:custGeom>
              <a:avLst/>
              <a:gdLst/>
              <a:ahLst/>
              <a:cxnLst/>
              <a:rect l="l" t="t" r="r" b="b"/>
              <a:pathLst>
                <a:path w="2264" h="2240" extrusionOk="0">
                  <a:moveTo>
                    <a:pt x="691" y="1"/>
                  </a:moveTo>
                  <a:lnTo>
                    <a:pt x="691" y="692"/>
                  </a:lnTo>
                  <a:lnTo>
                    <a:pt x="1" y="692"/>
                  </a:lnTo>
                  <a:lnTo>
                    <a:pt x="1" y="1549"/>
                  </a:lnTo>
                  <a:lnTo>
                    <a:pt x="691" y="1549"/>
                  </a:lnTo>
                  <a:lnTo>
                    <a:pt x="691" y="2239"/>
                  </a:lnTo>
                  <a:lnTo>
                    <a:pt x="1572" y="2239"/>
                  </a:lnTo>
                  <a:lnTo>
                    <a:pt x="1572" y="1549"/>
                  </a:lnTo>
                  <a:lnTo>
                    <a:pt x="2263" y="1549"/>
                  </a:lnTo>
                  <a:lnTo>
                    <a:pt x="2263" y="692"/>
                  </a:lnTo>
                  <a:lnTo>
                    <a:pt x="1572" y="692"/>
                  </a:lnTo>
                  <a:lnTo>
                    <a:pt x="157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6"/>
            <p:cNvSpPr/>
            <p:nvPr/>
          </p:nvSpPr>
          <p:spPr>
            <a:xfrm>
              <a:off x="5695800" y="1384575"/>
              <a:ext cx="49425" cy="276275"/>
            </a:xfrm>
            <a:custGeom>
              <a:avLst/>
              <a:gdLst/>
              <a:ahLst/>
              <a:cxnLst/>
              <a:rect l="l" t="t" r="r" b="b"/>
              <a:pathLst>
                <a:path w="1977" h="11051" extrusionOk="0">
                  <a:moveTo>
                    <a:pt x="1977" y="0"/>
                  </a:moveTo>
                  <a:cubicBezTo>
                    <a:pt x="1715" y="0"/>
                    <a:pt x="1453" y="119"/>
                    <a:pt x="1239" y="286"/>
                  </a:cubicBezTo>
                  <a:cubicBezTo>
                    <a:pt x="1024" y="453"/>
                    <a:pt x="834" y="667"/>
                    <a:pt x="691" y="905"/>
                  </a:cubicBezTo>
                  <a:cubicBezTo>
                    <a:pt x="405" y="1358"/>
                    <a:pt x="239" y="1882"/>
                    <a:pt x="143" y="2405"/>
                  </a:cubicBezTo>
                  <a:cubicBezTo>
                    <a:pt x="72" y="2929"/>
                    <a:pt x="48" y="3382"/>
                    <a:pt x="24" y="3882"/>
                  </a:cubicBezTo>
                  <a:cubicBezTo>
                    <a:pt x="0" y="4358"/>
                    <a:pt x="0" y="4835"/>
                    <a:pt x="24" y="5311"/>
                  </a:cubicBezTo>
                  <a:cubicBezTo>
                    <a:pt x="24" y="6287"/>
                    <a:pt x="96" y="7240"/>
                    <a:pt x="239" y="8192"/>
                  </a:cubicBezTo>
                  <a:cubicBezTo>
                    <a:pt x="381" y="9145"/>
                    <a:pt x="572" y="10098"/>
                    <a:pt x="905" y="11050"/>
                  </a:cubicBezTo>
                  <a:cubicBezTo>
                    <a:pt x="1215" y="10074"/>
                    <a:pt x="1382" y="9121"/>
                    <a:pt x="1477" y="8169"/>
                  </a:cubicBezTo>
                  <a:cubicBezTo>
                    <a:pt x="1572" y="7216"/>
                    <a:pt x="1596" y="6263"/>
                    <a:pt x="1572" y="5311"/>
                  </a:cubicBezTo>
                  <a:cubicBezTo>
                    <a:pt x="1572" y="4835"/>
                    <a:pt x="1548" y="4358"/>
                    <a:pt x="1501" y="3882"/>
                  </a:cubicBezTo>
                  <a:cubicBezTo>
                    <a:pt x="1477" y="3406"/>
                    <a:pt x="1405" y="2906"/>
                    <a:pt x="1382" y="2477"/>
                  </a:cubicBezTo>
                  <a:cubicBezTo>
                    <a:pt x="1358" y="2048"/>
                    <a:pt x="1334" y="1620"/>
                    <a:pt x="1405" y="1191"/>
                  </a:cubicBezTo>
                  <a:cubicBezTo>
                    <a:pt x="1477" y="762"/>
                    <a:pt x="1596" y="334"/>
                    <a:pt x="1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6"/>
            <p:cNvSpPr/>
            <p:nvPr/>
          </p:nvSpPr>
          <p:spPr>
            <a:xfrm>
              <a:off x="5694000" y="1237525"/>
              <a:ext cx="350100" cy="106575"/>
            </a:xfrm>
            <a:custGeom>
              <a:avLst/>
              <a:gdLst/>
              <a:ahLst/>
              <a:cxnLst/>
              <a:rect l="l" t="t" r="r" b="b"/>
              <a:pathLst>
                <a:path w="14004" h="4263" extrusionOk="0">
                  <a:moveTo>
                    <a:pt x="1763" y="0"/>
                  </a:moveTo>
                  <a:cubicBezTo>
                    <a:pt x="787" y="0"/>
                    <a:pt x="1" y="786"/>
                    <a:pt x="1" y="1738"/>
                  </a:cubicBezTo>
                  <a:lnTo>
                    <a:pt x="1" y="2501"/>
                  </a:lnTo>
                  <a:cubicBezTo>
                    <a:pt x="1" y="3477"/>
                    <a:pt x="787" y="4263"/>
                    <a:pt x="1763" y="4263"/>
                  </a:cubicBezTo>
                  <a:lnTo>
                    <a:pt x="12265" y="4263"/>
                  </a:lnTo>
                  <a:cubicBezTo>
                    <a:pt x="13218" y="4263"/>
                    <a:pt x="14004" y="3477"/>
                    <a:pt x="14004" y="2501"/>
                  </a:cubicBezTo>
                  <a:lnTo>
                    <a:pt x="14004" y="1738"/>
                  </a:lnTo>
                  <a:cubicBezTo>
                    <a:pt x="14004" y="786"/>
                    <a:pt x="13218" y="0"/>
                    <a:pt x="1226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6"/>
            <p:cNvSpPr/>
            <p:nvPr/>
          </p:nvSpPr>
          <p:spPr>
            <a:xfrm>
              <a:off x="5726150"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39" y="2811"/>
                  </a:lnTo>
                  <a:cubicBezTo>
                    <a:pt x="382" y="2811"/>
                    <a:pt x="477" y="2715"/>
                    <a:pt x="477" y="2572"/>
                  </a:cubicBezTo>
                  <a:lnTo>
                    <a:pt x="477" y="239"/>
                  </a:lnTo>
                  <a:cubicBezTo>
                    <a:pt x="477" y="120"/>
                    <a:pt x="382"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6"/>
            <p:cNvSpPr/>
            <p:nvPr/>
          </p:nvSpPr>
          <p:spPr>
            <a:xfrm>
              <a:off x="5780925"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6"/>
            <p:cNvSpPr/>
            <p:nvPr/>
          </p:nvSpPr>
          <p:spPr>
            <a:xfrm>
              <a:off x="5835700" y="1255375"/>
              <a:ext cx="11950" cy="70275"/>
            </a:xfrm>
            <a:custGeom>
              <a:avLst/>
              <a:gdLst/>
              <a:ahLst/>
              <a:cxnLst/>
              <a:rect l="l" t="t" r="r" b="b"/>
              <a:pathLst>
                <a:path w="478" h="2811" extrusionOk="0">
                  <a:moveTo>
                    <a:pt x="239" y="0"/>
                  </a:moveTo>
                  <a:cubicBezTo>
                    <a:pt x="96" y="0"/>
                    <a:pt x="1" y="120"/>
                    <a:pt x="1" y="239"/>
                  </a:cubicBezTo>
                  <a:lnTo>
                    <a:pt x="1" y="2572"/>
                  </a:lnTo>
                  <a:cubicBezTo>
                    <a:pt x="1" y="2715"/>
                    <a:pt x="96" y="2811"/>
                    <a:pt x="239"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6"/>
            <p:cNvSpPr/>
            <p:nvPr/>
          </p:nvSpPr>
          <p:spPr>
            <a:xfrm>
              <a:off x="5890475"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382" y="2811"/>
                    <a:pt x="501" y="2715"/>
                    <a:pt x="501" y="2572"/>
                  </a:cubicBezTo>
                  <a:lnTo>
                    <a:pt x="501" y="239"/>
                  </a:lnTo>
                  <a:cubicBezTo>
                    <a:pt x="501"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6"/>
            <p:cNvSpPr/>
            <p:nvPr/>
          </p:nvSpPr>
          <p:spPr>
            <a:xfrm>
              <a:off x="5945250"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406" y="2811"/>
                    <a:pt x="501" y="2715"/>
                    <a:pt x="501" y="2572"/>
                  </a:cubicBezTo>
                  <a:lnTo>
                    <a:pt x="501" y="239"/>
                  </a:lnTo>
                  <a:cubicBezTo>
                    <a:pt x="501" y="120"/>
                    <a:pt x="406"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6"/>
            <p:cNvSpPr/>
            <p:nvPr/>
          </p:nvSpPr>
          <p:spPr>
            <a:xfrm>
              <a:off x="6000625" y="1255375"/>
              <a:ext cx="11925" cy="70275"/>
            </a:xfrm>
            <a:custGeom>
              <a:avLst/>
              <a:gdLst/>
              <a:ahLst/>
              <a:cxnLst/>
              <a:rect l="l" t="t" r="r" b="b"/>
              <a:pathLst>
                <a:path w="477" h="2811" extrusionOk="0">
                  <a:moveTo>
                    <a:pt x="215" y="0"/>
                  </a:moveTo>
                  <a:cubicBezTo>
                    <a:pt x="96" y="0"/>
                    <a:pt x="0" y="120"/>
                    <a:pt x="0" y="239"/>
                  </a:cubicBezTo>
                  <a:lnTo>
                    <a:pt x="0" y="2572"/>
                  </a:lnTo>
                  <a:cubicBezTo>
                    <a:pt x="0" y="2715"/>
                    <a:pt x="96" y="2811"/>
                    <a:pt x="215" y="2811"/>
                  </a:cubicBezTo>
                  <a:lnTo>
                    <a:pt x="239" y="2811"/>
                  </a:lnTo>
                  <a:cubicBezTo>
                    <a:pt x="381" y="2811"/>
                    <a:pt x="477" y="2715"/>
                    <a:pt x="477" y="2572"/>
                  </a:cubicBezTo>
                  <a:lnTo>
                    <a:pt x="477" y="239"/>
                  </a:lnTo>
                  <a:cubicBezTo>
                    <a:pt x="477" y="120"/>
                    <a:pt x="381"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3" name="Google Shape;2673;p66"/>
          <p:cNvSpPr/>
          <p:nvPr/>
        </p:nvSpPr>
        <p:spPr>
          <a:xfrm>
            <a:off x="4925624" y="368571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6"/>
          <p:cNvSpPr/>
          <p:nvPr/>
        </p:nvSpPr>
        <p:spPr>
          <a:xfrm>
            <a:off x="7733418" y="36820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6"/>
          <p:cNvSpPr/>
          <p:nvPr/>
        </p:nvSpPr>
        <p:spPr>
          <a:xfrm>
            <a:off x="4339290" y="4130450"/>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6" name="Google Shape;2676;p66"/>
          <p:cNvGrpSpPr/>
          <p:nvPr/>
        </p:nvGrpSpPr>
        <p:grpSpPr>
          <a:xfrm flipH="1">
            <a:off x="6745800" y="4089975"/>
            <a:ext cx="818675" cy="963325"/>
            <a:chOff x="4024450" y="3255175"/>
            <a:chExt cx="818675" cy="963325"/>
          </a:xfrm>
        </p:grpSpPr>
        <p:sp>
          <p:nvSpPr>
            <p:cNvPr id="2677" name="Google Shape;2677;p66"/>
            <p:cNvSpPr/>
            <p:nvPr/>
          </p:nvSpPr>
          <p:spPr>
            <a:xfrm>
              <a:off x="4024450" y="3255175"/>
              <a:ext cx="818675" cy="167225"/>
            </a:xfrm>
            <a:custGeom>
              <a:avLst/>
              <a:gdLst/>
              <a:ahLst/>
              <a:cxnLst/>
              <a:rect l="l" t="t" r="r" b="b"/>
              <a:pathLst>
                <a:path w="32747" h="6689" extrusionOk="0">
                  <a:moveTo>
                    <a:pt x="2560" y="0"/>
                  </a:moveTo>
                  <a:cubicBezTo>
                    <a:pt x="1920" y="0"/>
                    <a:pt x="1397" y="524"/>
                    <a:pt x="1397" y="1163"/>
                  </a:cubicBezTo>
                  <a:lnTo>
                    <a:pt x="1397" y="5206"/>
                  </a:lnTo>
                  <a:cubicBezTo>
                    <a:pt x="1397" y="5322"/>
                    <a:pt x="1397" y="5438"/>
                    <a:pt x="1455" y="5555"/>
                  </a:cubicBezTo>
                  <a:lnTo>
                    <a:pt x="583" y="5555"/>
                  </a:lnTo>
                  <a:cubicBezTo>
                    <a:pt x="263" y="5555"/>
                    <a:pt x="1" y="5787"/>
                    <a:pt x="1" y="6107"/>
                  </a:cubicBezTo>
                  <a:cubicBezTo>
                    <a:pt x="1" y="6427"/>
                    <a:pt x="263" y="6689"/>
                    <a:pt x="583" y="6689"/>
                  </a:cubicBezTo>
                  <a:lnTo>
                    <a:pt x="32165" y="6689"/>
                  </a:lnTo>
                  <a:cubicBezTo>
                    <a:pt x="32484" y="6689"/>
                    <a:pt x="32746" y="6427"/>
                    <a:pt x="32746" y="6107"/>
                  </a:cubicBezTo>
                  <a:cubicBezTo>
                    <a:pt x="32746" y="5787"/>
                    <a:pt x="32484" y="5555"/>
                    <a:pt x="32165" y="5555"/>
                  </a:cubicBezTo>
                  <a:lnTo>
                    <a:pt x="31292" y="5555"/>
                  </a:lnTo>
                  <a:cubicBezTo>
                    <a:pt x="31350" y="5438"/>
                    <a:pt x="31350" y="5322"/>
                    <a:pt x="31350" y="5206"/>
                  </a:cubicBezTo>
                  <a:lnTo>
                    <a:pt x="31350" y="1163"/>
                  </a:lnTo>
                  <a:cubicBezTo>
                    <a:pt x="31350" y="524"/>
                    <a:pt x="30827" y="0"/>
                    <a:pt x="3018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6"/>
            <p:cNvSpPr/>
            <p:nvPr/>
          </p:nvSpPr>
          <p:spPr>
            <a:xfrm>
              <a:off x="4127700" y="3277700"/>
              <a:ext cx="20375" cy="115625"/>
            </a:xfrm>
            <a:custGeom>
              <a:avLst/>
              <a:gdLst/>
              <a:ahLst/>
              <a:cxnLst/>
              <a:rect l="l" t="t" r="r" b="b"/>
              <a:pathLst>
                <a:path w="815" h="4625" extrusionOk="0">
                  <a:moveTo>
                    <a:pt x="408" y="1"/>
                  </a:moveTo>
                  <a:cubicBezTo>
                    <a:pt x="204" y="1"/>
                    <a:pt x="0" y="175"/>
                    <a:pt x="0" y="408"/>
                  </a:cubicBezTo>
                  <a:lnTo>
                    <a:pt x="0" y="4217"/>
                  </a:lnTo>
                  <a:cubicBezTo>
                    <a:pt x="0" y="4450"/>
                    <a:pt x="204" y="4625"/>
                    <a:pt x="408" y="4625"/>
                  </a:cubicBezTo>
                  <a:cubicBezTo>
                    <a:pt x="640" y="4625"/>
                    <a:pt x="815" y="4450"/>
                    <a:pt x="815" y="4217"/>
                  </a:cubicBezTo>
                  <a:lnTo>
                    <a:pt x="815" y="408"/>
                  </a:lnTo>
                  <a:cubicBezTo>
                    <a:pt x="815" y="175"/>
                    <a:pt x="640" y="1"/>
                    <a:pt x="40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6"/>
            <p:cNvSpPr/>
            <p:nvPr/>
          </p:nvSpPr>
          <p:spPr>
            <a:xfrm>
              <a:off x="4226575" y="3277700"/>
              <a:ext cx="20375" cy="115625"/>
            </a:xfrm>
            <a:custGeom>
              <a:avLst/>
              <a:gdLst/>
              <a:ahLst/>
              <a:cxnLst/>
              <a:rect l="l" t="t" r="r" b="b"/>
              <a:pathLst>
                <a:path w="815" h="4625" extrusionOk="0">
                  <a:moveTo>
                    <a:pt x="408" y="1"/>
                  </a:moveTo>
                  <a:cubicBezTo>
                    <a:pt x="175" y="1"/>
                    <a:pt x="0" y="175"/>
                    <a:pt x="0" y="408"/>
                  </a:cubicBezTo>
                  <a:lnTo>
                    <a:pt x="0" y="4217"/>
                  </a:lnTo>
                  <a:cubicBezTo>
                    <a:pt x="0" y="4450"/>
                    <a:pt x="175" y="4625"/>
                    <a:pt x="408" y="4625"/>
                  </a:cubicBezTo>
                  <a:cubicBezTo>
                    <a:pt x="640" y="4625"/>
                    <a:pt x="815" y="4450"/>
                    <a:pt x="815" y="4217"/>
                  </a:cubicBezTo>
                  <a:lnTo>
                    <a:pt x="815" y="408"/>
                  </a:lnTo>
                  <a:cubicBezTo>
                    <a:pt x="815" y="175"/>
                    <a:pt x="640" y="1"/>
                    <a:pt x="40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6"/>
            <p:cNvSpPr/>
            <p:nvPr/>
          </p:nvSpPr>
          <p:spPr>
            <a:xfrm>
              <a:off x="4324725" y="3277700"/>
              <a:ext cx="20375" cy="115625"/>
            </a:xfrm>
            <a:custGeom>
              <a:avLst/>
              <a:gdLst/>
              <a:ahLst/>
              <a:cxnLst/>
              <a:rect l="l" t="t" r="r" b="b"/>
              <a:pathLst>
                <a:path w="815" h="4625" extrusionOk="0">
                  <a:moveTo>
                    <a:pt x="407" y="1"/>
                  </a:moveTo>
                  <a:cubicBezTo>
                    <a:pt x="204" y="1"/>
                    <a:pt x="0" y="175"/>
                    <a:pt x="0" y="408"/>
                  </a:cubicBezTo>
                  <a:lnTo>
                    <a:pt x="0" y="4217"/>
                  </a:lnTo>
                  <a:cubicBezTo>
                    <a:pt x="0" y="4450"/>
                    <a:pt x="204" y="4625"/>
                    <a:pt x="407" y="4625"/>
                  </a:cubicBezTo>
                  <a:cubicBezTo>
                    <a:pt x="640" y="4625"/>
                    <a:pt x="815" y="4450"/>
                    <a:pt x="815" y="4217"/>
                  </a:cubicBezTo>
                  <a:lnTo>
                    <a:pt x="815" y="408"/>
                  </a:lnTo>
                  <a:cubicBezTo>
                    <a:pt x="815" y="175"/>
                    <a:pt x="640" y="1"/>
                    <a:pt x="40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6"/>
            <p:cNvSpPr/>
            <p:nvPr/>
          </p:nvSpPr>
          <p:spPr>
            <a:xfrm>
              <a:off x="4423600" y="3277700"/>
              <a:ext cx="20375" cy="115625"/>
            </a:xfrm>
            <a:custGeom>
              <a:avLst/>
              <a:gdLst/>
              <a:ahLst/>
              <a:cxnLst/>
              <a:rect l="l" t="t" r="r" b="b"/>
              <a:pathLst>
                <a:path w="815" h="4625" extrusionOk="0">
                  <a:moveTo>
                    <a:pt x="408" y="1"/>
                  </a:moveTo>
                  <a:cubicBezTo>
                    <a:pt x="175" y="1"/>
                    <a:pt x="0" y="175"/>
                    <a:pt x="0" y="408"/>
                  </a:cubicBezTo>
                  <a:lnTo>
                    <a:pt x="0" y="4217"/>
                  </a:lnTo>
                  <a:cubicBezTo>
                    <a:pt x="0" y="4450"/>
                    <a:pt x="175" y="4625"/>
                    <a:pt x="408" y="4625"/>
                  </a:cubicBezTo>
                  <a:cubicBezTo>
                    <a:pt x="640" y="4625"/>
                    <a:pt x="815" y="4450"/>
                    <a:pt x="815" y="4217"/>
                  </a:cubicBezTo>
                  <a:lnTo>
                    <a:pt x="815" y="408"/>
                  </a:lnTo>
                  <a:cubicBezTo>
                    <a:pt x="815" y="175"/>
                    <a:pt x="640" y="1"/>
                    <a:pt x="40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6"/>
            <p:cNvSpPr/>
            <p:nvPr/>
          </p:nvSpPr>
          <p:spPr>
            <a:xfrm>
              <a:off x="4522475" y="3277700"/>
              <a:ext cx="20375" cy="115625"/>
            </a:xfrm>
            <a:custGeom>
              <a:avLst/>
              <a:gdLst/>
              <a:ahLst/>
              <a:cxnLst/>
              <a:rect l="l" t="t" r="r" b="b"/>
              <a:pathLst>
                <a:path w="815" h="4625" extrusionOk="0">
                  <a:moveTo>
                    <a:pt x="408" y="1"/>
                  </a:moveTo>
                  <a:cubicBezTo>
                    <a:pt x="175" y="1"/>
                    <a:pt x="0" y="175"/>
                    <a:pt x="0" y="408"/>
                  </a:cubicBezTo>
                  <a:lnTo>
                    <a:pt x="0" y="4217"/>
                  </a:lnTo>
                  <a:cubicBezTo>
                    <a:pt x="0" y="4450"/>
                    <a:pt x="175" y="4625"/>
                    <a:pt x="408" y="4625"/>
                  </a:cubicBezTo>
                  <a:cubicBezTo>
                    <a:pt x="611" y="4625"/>
                    <a:pt x="815" y="4450"/>
                    <a:pt x="815" y="4217"/>
                  </a:cubicBezTo>
                  <a:lnTo>
                    <a:pt x="815" y="408"/>
                  </a:lnTo>
                  <a:cubicBezTo>
                    <a:pt x="815" y="175"/>
                    <a:pt x="611" y="1"/>
                    <a:pt x="40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6"/>
            <p:cNvSpPr/>
            <p:nvPr/>
          </p:nvSpPr>
          <p:spPr>
            <a:xfrm>
              <a:off x="4620625" y="3277700"/>
              <a:ext cx="20375" cy="115625"/>
            </a:xfrm>
            <a:custGeom>
              <a:avLst/>
              <a:gdLst/>
              <a:ahLst/>
              <a:cxnLst/>
              <a:rect l="l" t="t" r="r" b="b"/>
              <a:pathLst>
                <a:path w="815" h="4625" extrusionOk="0">
                  <a:moveTo>
                    <a:pt x="407" y="1"/>
                  </a:moveTo>
                  <a:cubicBezTo>
                    <a:pt x="175" y="1"/>
                    <a:pt x="0" y="175"/>
                    <a:pt x="0" y="408"/>
                  </a:cubicBezTo>
                  <a:lnTo>
                    <a:pt x="0" y="4217"/>
                  </a:lnTo>
                  <a:cubicBezTo>
                    <a:pt x="0" y="4450"/>
                    <a:pt x="175" y="4625"/>
                    <a:pt x="407" y="4625"/>
                  </a:cubicBezTo>
                  <a:cubicBezTo>
                    <a:pt x="640" y="4625"/>
                    <a:pt x="815" y="4450"/>
                    <a:pt x="815" y="4217"/>
                  </a:cubicBezTo>
                  <a:lnTo>
                    <a:pt x="815" y="408"/>
                  </a:lnTo>
                  <a:cubicBezTo>
                    <a:pt x="815" y="175"/>
                    <a:pt x="640" y="1"/>
                    <a:pt x="40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6"/>
            <p:cNvSpPr/>
            <p:nvPr/>
          </p:nvSpPr>
          <p:spPr>
            <a:xfrm>
              <a:off x="4719500" y="3277700"/>
              <a:ext cx="20375" cy="115625"/>
            </a:xfrm>
            <a:custGeom>
              <a:avLst/>
              <a:gdLst/>
              <a:ahLst/>
              <a:cxnLst/>
              <a:rect l="l" t="t" r="r" b="b"/>
              <a:pathLst>
                <a:path w="815" h="4625" extrusionOk="0">
                  <a:moveTo>
                    <a:pt x="407" y="1"/>
                  </a:moveTo>
                  <a:cubicBezTo>
                    <a:pt x="175" y="1"/>
                    <a:pt x="0" y="175"/>
                    <a:pt x="0" y="408"/>
                  </a:cubicBezTo>
                  <a:lnTo>
                    <a:pt x="0" y="4217"/>
                  </a:lnTo>
                  <a:cubicBezTo>
                    <a:pt x="0" y="4450"/>
                    <a:pt x="175" y="4625"/>
                    <a:pt x="407" y="4625"/>
                  </a:cubicBezTo>
                  <a:cubicBezTo>
                    <a:pt x="611" y="4625"/>
                    <a:pt x="815" y="4450"/>
                    <a:pt x="815" y="4217"/>
                  </a:cubicBezTo>
                  <a:lnTo>
                    <a:pt x="815" y="408"/>
                  </a:lnTo>
                  <a:cubicBezTo>
                    <a:pt x="815" y="175"/>
                    <a:pt x="611" y="1"/>
                    <a:pt x="40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6"/>
            <p:cNvSpPr/>
            <p:nvPr/>
          </p:nvSpPr>
          <p:spPr>
            <a:xfrm>
              <a:off x="4066625" y="3422375"/>
              <a:ext cx="734325" cy="796125"/>
            </a:xfrm>
            <a:custGeom>
              <a:avLst/>
              <a:gdLst/>
              <a:ahLst/>
              <a:cxnLst/>
              <a:rect l="l" t="t" r="r" b="b"/>
              <a:pathLst>
                <a:path w="29373" h="31845" extrusionOk="0">
                  <a:moveTo>
                    <a:pt x="1" y="1"/>
                  </a:moveTo>
                  <a:lnTo>
                    <a:pt x="1" y="29489"/>
                  </a:lnTo>
                  <a:cubicBezTo>
                    <a:pt x="1" y="30797"/>
                    <a:pt x="1048" y="31844"/>
                    <a:pt x="2356" y="31844"/>
                  </a:cubicBezTo>
                  <a:lnTo>
                    <a:pt x="27017" y="31844"/>
                  </a:lnTo>
                  <a:cubicBezTo>
                    <a:pt x="28326" y="31844"/>
                    <a:pt x="29372" y="30797"/>
                    <a:pt x="29372" y="29489"/>
                  </a:cubicBezTo>
                  <a:lnTo>
                    <a:pt x="2937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6"/>
            <p:cNvSpPr/>
            <p:nvPr/>
          </p:nvSpPr>
          <p:spPr>
            <a:xfrm>
              <a:off x="4094975" y="3631550"/>
              <a:ext cx="677625" cy="555675"/>
            </a:xfrm>
            <a:custGeom>
              <a:avLst/>
              <a:gdLst/>
              <a:ahLst/>
              <a:cxnLst/>
              <a:rect l="l" t="t" r="r" b="b"/>
              <a:pathLst>
                <a:path w="27105" h="22227" extrusionOk="0">
                  <a:moveTo>
                    <a:pt x="4607" y="1"/>
                  </a:moveTo>
                  <a:cubicBezTo>
                    <a:pt x="2706" y="1"/>
                    <a:pt x="1173" y="263"/>
                    <a:pt x="1" y="591"/>
                  </a:cubicBezTo>
                  <a:lnTo>
                    <a:pt x="1" y="20046"/>
                  </a:lnTo>
                  <a:cubicBezTo>
                    <a:pt x="1" y="21238"/>
                    <a:pt x="990" y="22227"/>
                    <a:pt x="2182" y="22227"/>
                  </a:cubicBezTo>
                  <a:lnTo>
                    <a:pt x="24923" y="22227"/>
                  </a:lnTo>
                  <a:cubicBezTo>
                    <a:pt x="26116" y="22227"/>
                    <a:pt x="27104" y="21238"/>
                    <a:pt x="27104" y="20046"/>
                  </a:cubicBezTo>
                  <a:lnTo>
                    <a:pt x="27104" y="2539"/>
                  </a:lnTo>
                  <a:cubicBezTo>
                    <a:pt x="25417" y="2854"/>
                    <a:pt x="23589" y="3060"/>
                    <a:pt x="21684" y="3060"/>
                  </a:cubicBezTo>
                  <a:cubicBezTo>
                    <a:pt x="19190" y="3060"/>
                    <a:pt x="16565" y="2707"/>
                    <a:pt x="13960" y="1783"/>
                  </a:cubicBezTo>
                  <a:cubicBezTo>
                    <a:pt x="10203" y="449"/>
                    <a:pt x="7091" y="1"/>
                    <a:pt x="4607"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6"/>
            <p:cNvSpPr/>
            <p:nvPr/>
          </p:nvSpPr>
          <p:spPr>
            <a:xfrm>
              <a:off x="4230925" y="3598325"/>
              <a:ext cx="413700" cy="343900"/>
            </a:xfrm>
            <a:custGeom>
              <a:avLst/>
              <a:gdLst/>
              <a:ahLst/>
              <a:cxnLst/>
              <a:rect l="l" t="t" r="r" b="b"/>
              <a:pathLst>
                <a:path w="16548" h="13756" extrusionOk="0">
                  <a:moveTo>
                    <a:pt x="1" y="0"/>
                  </a:moveTo>
                  <a:lnTo>
                    <a:pt x="1" y="13756"/>
                  </a:lnTo>
                  <a:lnTo>
                    <a:pt x="16548" y="13756"/>
                  </a:lnTo>
                  <a:lnTo>
                    <a:pt x="16548"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6"/>
            <p:cNvSpPr/>
            <p:nvPr/>
          </p:nvSpPr>
          <p:spPr>
            <a:xfrm>
              <a:off x="4280375" y="3677575"/>
              <a:ext cx="315550" cy="18200"/>
            </a:xfrm>
            <a:custGeom>
              <a:avLst/>
              <a:gdLst/>
              <a:ahLst/>
              <a:cxnLst/>
              <a:rect l="l" t="t" r="r" b="b"/>
              <a:pathLst>
                <a:path w="12622" h="728" extrusionOk="0">
                  <a:moveTo>
                    <a:pt x="0" y="0"/>
                  </a:moveTo>
                  <a:lnTo>
                    <a:pt x="0" y="727"/>
                  </a:lnTo>
                  <a:lnTo>
                    <a:pt x="12622" y="727"/>
                  </a:lnTo>
                  <a:lnTo>
                    <a:pt x="1262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6"/>
            <p:cNvSpPr/>
            <p:nvPr/>
          </p:nvSpPr>
          <p:spPr>
            <a:xfrm>
              <a:off x="4280375" y="3760450"/>
              <a:ext cx="315550" cy="18925"/>
            </a:xfrm>
            <a:custGeom>
              <a:avLst/>
              <a:gdLst/>
              <a:ahLst/>
              <a:cxnLst/>
              <a:rect l="l" t="t" r="r" b="b"/>
              <a:pathLst>
                <a:path w="12622" h="757" extrusionOk="0">
                  <a:moveTo>
                    <a:pt x="0" y="0"/>
                  </a:moveTo>
                  <a:lnTo>
                    <a:pt x="0" y="757"/>
                  </a:lnTo>
                  <a:lnTo>
                    <a:pt x="12622" y="757"/>
                  </a:lnTo>
                  <a:lnTo>
                    <a:pt x="1262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6"/>
            <p:cNvSpPr/>
            <p:nvPr/>
          </p:nvSpPr>
          <p:spPr>
            <a:xfrm>
              <a:off x="4280375" y="3844050"/>
              <a:ext cx="315550" cy="18925"/>
            </a:xfrm>
            <a:custGeom>
              <a:avLst/>
              <a:gdLst/>
              <a:ahLst/>
              <a:cxnLst/>
              <a:rect l="l" t="t" r="r" b="b"/>
              <a:pathLst>
                <a:path w="12622" h="757" extrusionOk="0">
                  <a:moveTo>
                    <a:pt x="0" y="1"/>
                  </a:moveTo>
                  <a:lnTo>
                    <a:pt x="0" y="757"/>
                  </a:lnTo>
                  <a:lnTo>
                    <a:pt x="12622" y="757"/>
                  </a:lnTo>
                  <a:lnTo>
                    <a:pt x="1262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6"/>
            <p:cNvSpPr/>
            <p:nvPr/>
          </p:nvSpPr>
          <p:spPr>
            <a:xfrm>
              <a:off x="4148050" y="3478375"/>
              <a:ext cx="98900" cy="606350"/>
            </a:xfrm>
            <a:custGeom>
              <a:avLst/>
              <a:gdLst/>
              <a:ahLst/>
              <a:cxnLst/>
              <a:rect l="l" t="t" r="r" b="b"/>
              <a:pathLst>
                <a:path w="3956" h="24254" extrusionOk="0">
                  <a:moveTo>
                    <a:pt x="1978" y="0"/>
                  </a:moveTo>
                  <a:cubicBezTo>
                    <a:pt x="902" y="0"/>
                    <a:pt x="1" y="902"/>
                    <a:pt x="1" y="1978"/>
                  </a:cubicBezTo>
                  <a:lnTo>
                    <a:pt x="1" y="22276"/>
                  </a:lnTo>
                  <a:cubicBezTo>
                    <a:pt x="1" y="23381"/>
                    <a:pt x="902" y="24254"/>
                    <a:pt x="1978" y="24254"/>
                  </a:cubicBezTo>
                  <a:cubicBezTo>
                    <a:pt x="3054" y="24254"/>
                    <a:pt x="3956" y="23381"/>
                    <a:pt x="3956" y="22276"/>
                  </a:cubicBezTo>
                  <a:lnTo>
                    <a:pt x="3956" y="1978"/>
                  </a:lnTo>
                  <a:cubicBezTo>
                    <a:pt x="3956" y="902"/>
                    <a:pt x="3054" y="0"/>
                    <a:pt x="19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2" name="Google Shape;2692;p66"/>
          <p:cNvGrpSpPr/>
          <p:nvPr/>
        </p:nvGrpSpPr>
        <p:grpSpPr>
          <a:xfrm>
            <a:off x="5793520" y="910610"/>
            <a:ext cx="288413" cy="230581"/>
            <a:chOff x="5243250" y="2506925"/>
            <a:chExt cx="192250" cy="153700"/>
          </a:xfrm>
        </p:grpSpPr>
        <p:sp>
          <p:nvSpPr>
            <p:cNvPr id="2693" name="Google Shape;2693;p66"/>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6"/>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6"/>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6" name="Google Shape;2696;p66"/>
          <p:cNvGrpSpPr/>
          <p:nvPr/>
        </p:nvGrpSpPr>
        <p:grpSpPr>
          <a:xfrm rot="900033">
            <a:off x="6310566" y="636400"/>
            <a:ext cx="293031" cy="226009"/>
            <a:chOff x="5483150" y="2495300"/>
            <a:chExt cx="195325" cy="150650"/>
          </a:xfrm>
        </p:grpSpPr>
        <p:sp>
          <p:nvSpPr>
            <p:cNvPr id="2697" name="Google Shape;2697;p66"/>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6"/>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6"/>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0" name="Google Shape;2700;p66"/>
          <p:cNvGrpSpPr/>
          <p:nvPr/>
        </p:nvGrpSpPr>
        <p:grpSpPr>
          <a:xfrm rot="-1800013">
            <a:off x="6821955" y="910618"/>
            <a:ext cx="288412" cy="230579"/>
            <a:chOff x="5243250" y="2506925"/>
            <a:chExt cx="192250" cy="153700"/>
          </a:xfrm>
        </p:grpSpPr>
        <p:sp>
          <p:nvSpPr>
            <p:cNvPr id="2701" name="Google Shape;2701;p66"/>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6"/>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6"/>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48"/>
          <p:cNvSpPr/>
          <p:nvPr/>
        </p:nvSpPr>
        <p:spPr>
          <a:xfrm>
            <a:off x="1048669" y="2309045"/>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4603894" y="1281557"/>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4632844" y="2309045"/>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1019719" y="1281557"/>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txBox="1">
            <a:spLocks noGrp="1"/>
          </p:cNvSpPr>
          <p:nvPr>
            <p:ph type="title" idx="15"/>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Project Participants</a:t>
            </a:r>
            <a:endParaRPr dirty="0"/>
          </a:p>
        </p:txBody>
      </p:sp>
      <p:sp>
        <p:nvSpPr>
          <p:cNvPr id="1220" name="Google Shape;1220;p48"/>
          <p:cNvSpPr txBox="1">
            <a:spLocks noGrp="1"/>
          </p:cNvSpPr>
          <p:nvPr>
            <p:ph type="title"/>
          </p:nvPr>
        </p:nvSpPr>
        <p:spPr>
          <a:xfrm>
            <a:off x="990769" y="1470694"/>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21" name="Google Shape;1221;p48"/>
          <p:cNvSpPr txBox="1">
            <a:spLocks noGrp="1"/>
          </p:cNvSpPr>
          <p:nvPr>
            <p:ph type="title" idx="5"/>
          </p:nvPr>
        </p:nvSpPr>
        <p:spPr>
          <a:xfrm>
            <a:off x="1019719" y="2504372"/>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1222" name="Google Shape;1222;p48"/>
          <p:cNvSpPr txBox="1">
            <a:spLocks noGrp="1"/>
          </p:cNvSpPr>
          <p:nvPr>
            <p:ph type="title" idx="6"/>
          </p:nvPr>
        </p:nvSpPr>
        <p:spPr>
          <a:xfrm>
            <a:off x="4574944" y="1470694"/>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23" name="Google Shape;1223;p48"/>
          <p:cNvSpPr txBox="1">
            <a:spLocks noGrp="1"/>
          </p:cNvSpPr>
          <p:nvPr>
            <p:ph type="title" idx="7"/>
          </p:nvPr>
        </p:nvSpPr>
        <p:spPr>
          <a:xfrm>
            <a:off x="4603894" y="2504371"/>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1224" name="Google Shape;1224;p48"/>
          <p:cNvSpPr txBox="1">
            <a:spLocks noGrp="1"/>
          </p:cNvSpPr>
          <p:nvPr>
            <p:ph type="subTitle" idx="8"/>
          </p:nvPr>
        </p:nvSpPr>
        <p:spPr>
          <a:xfrm>
            <a:off x="2105005" y="1516452"/>
            <a:ext cx="2327101"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a:t>IAN LEE</a:t>
            </a:r>
            <a:endParaRPr dirty="0"/>
          </a:p>
        </p:txBody>
      </p:sp>
      <p:sp>
        <p:nvSpPr>
          <p:cNvPr id="1225" name="Google Shape;1225;p48"/>
          <p:cNvSpPr txBox="1">
            <a:spLocks noGrp="1"/>
          </p:cNvSpPr>
          <p:nvPr>
            <p:ph type="subTitle" idx="9"/>
          </p:nvPr>
        </p:nvSpPr>
        <p:spPr>
          <a:xfrm>
            <a:off x="2105005" y="2542895"/>
            <a:ext cx="2234363"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a:t>PAUL KU</a:t>
            </a:r>
            <a:endParaRPr dirty="0"/>
          </a:p>
        </p:txBody>
      </p:sp>
      <p:sp>
        <p:nvSpPr>
          <p:cNvPr id="1226" name="Google Shape;1226;p48"/>
          <p:cNvSpPr txBox="1">
            <a:spLocks noGrp="1"/>
          </p:cNvSpPr>
          <p:nvPr>
            <p:ph type="subTitle" idx="13"/>
          </p:nvPr>
        </p:nvSpPr>
        <p:spPr>
          <a:xfrm>
            <a:off x="5633850" y="1505741"/>
            <a:ext cx="2657225"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a:t>NAVDEEP KAUR</a:t>
            </a:r>
            <a:endParaRPr dirty="0"/>
          </a:p>
        </p:txBody>
      </p:sp>
      <p:sp>
        <p:nvSpPr>
          <p:cNvPr id="1227" name="Google Shape;1227;p48"/>
          <p:cNvSpPr txBox="1">
            <a:spLocks noGrp="1"/>
          </p:cNvSpPr>
          <p:nvPr>
            <p:ph type="subTitle" idx="14"/>
          </p:nvPr>
        </p:nvSpPr>
        <p:spPr>
          <a:xfrm>
            <a:off x="5633850" y="2542895"/>
            <a:ext cx="2554219"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a:t>JEFF MORGAN</a:t>
            </a:r>
            <a:endParaRPr dirty="0"/>
          </a:p>
        </p:txBody>
      </p:sp>
      <p:grpSp>
        <p:nvGrpSpPr>
          <p:cNvPr id="1228" name="Google Shape;1228;p48"/>
          <p:cNvGrpSpPr/>
          <p:nvPr/>
        </p:nvGrpSpPr>
        <p:grpSpPr>
          <a:xfrm>
            <a:off x="7915325" y="587550"/>
            <a:ext cx="700775" cy="673825"/>
            <a:chOff x="5071000" y="1472950"/>
            <a:chExt cx="700775" cy="673825"/>
          </a:xfrm>
        </p:grpSpPr>
        <p:sp>
          <p:nvSpPr>
            <p:cNvPr id="1229" name="Google Shape;1229;p48"/>
            <p:cNvSpPr/>
            <p:nvPr/>
          </p:nvSpPr>
          <p:spPr>
            <a:xfrm>
              <a:off x="5088450" y="1493500"/>
              <a:ext cx="465975" cy="413050"/>
            </a:xfrm>
            <a:custGeom>
              <a:avLst/>
              <a:gdLst/>
              <a:ahLst/>
              <a:cxnLst/>
              <a:rect l="l" t="t" r="r" b="b"/>
              <a:pathLst>
                <a:path w="18639" h="16522" extrusionOk="0">
                  <a:moveTo>
                    <a:pt x="9321" y="1"/>
                  </a:moveTo>
                  <a:cubicBezTo>
                    <a:pt x="6846" y="1"/>
                    <a:pt x="4398" y="1108"/>
                    <a:pt x="2768" y="3217"/>
                  </a:cubicBezTo>
                  <a:cubicBezTo>
                    <a:pt x="0" y="6826"/>
                    <a:pt x="656" y="12014"/>
                    <a:pt x="4265" y="14802"/>
                  </a:cubicBezTo>
                  <a:cubicBezTo>
                    <a:pt x="5774" y="15961"/>
                    <a:pt x="7551" y="16522"/>
                    <a:pt x="9313" y="16522"/>
                  </a:cubicBezTo>
                  <a:cubicBezTo>
                    <a:pt x="11789" y="16522"/>
                    <a:pt x="14233" y="15414"/>
                    <a:pt x="15850" y="13305"/>
                  </a:cubicBezTo>
                  <a:cubicBezTo>
                    <a:pt x="18639" y="9697"/>
                    <a:pt x="17962" y="4509"/>
                    <a:pt x="14353" y="1720"/>
                  </a:cubicBezTo>
                  <a:cubicBezTo>
                    <a:pt x="12853" y="561"/>
                    <a:pt x="11080" y="1"/>
                    <a:pt x="932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5071000" y="1472950"/>
              <a:ext cx="500850" cy="453850"/>
            </a:xfrm>
            <a:custGeom>
              <a:avLst/>
              <a:gdLst/>
              <a:ahLst/>
              <a:cxnLst/>
              <a:rect l="l" t="t" r="r" b="b"/>
              <a:pathLst>
                <a:path w="20034" h="18154" extrusionOk="0">
                  <a:moveTo>
                    <a:pt x="10008" y="1523"/>
                  </a:moveTo>
                  <a:cubicBezTo>
                    <a:pt x="11892" y="1523"/>
                    <a:pt x="13778" y="2221"/>
                    <a:pt x="15236" y="3629"/>
                  </a:cubicBezTo>
                  <a:cubicBezTo>
                    <a:pt x="18250" y="6500"/>
                    <a:pt x="18352" y="11298"/>
                    <a:pt x="15461" y="14312"/>
                  </a:cubicBezTo>
                  <a:cubicBezTo>
                    <a:pt x="13988" y="15858"/>
                    <a:pt x="12008" y="16633"/>
                    <a:pt x="10022" y="16633"/>
                  </a:cubicBezTo>
                  <a:cubicBezTo>
                    <a:pt x="8137" y="16633"/>
                    <a:pt x="6246" y="15935"/>
                    <a:pt x="4778" y="14537"/>
                  </a:cubicBezTo>
                  <a:cubicBezTo>
                    <a:pt x="1764" y="11646"/>
                    <a:pt x="1662" y="6848"/>
                    <a:pt x="4553" y="3834"/>
                  </a:cubicBezTo>
                  <a:cubicBezTo>
                    <a:pt x="6036" y="2298"/>
                    <a:pt x="8022" y="1523"/>
                    <a:pt x="10008" y="1523"/>
                  </a:cubicBezTo>
                  <a:close/>
                  <a:moveTo>
                    <a:pt x="10022" y="0"/>
                  </a:moveTo>
                  <a:cubicBezTo>
                    <a:pt x="7633" y="0"/>
                    <a:pt x="5247" y="934"/>
                    <a:pt x="3466" y="2788"/>
                  </a:cubicBezTo>
                  <a:cubicBezTo>
                    <a:pt x="1" y="6397"/>
                    <a:pt x="103" y="12159"/>
                    <a:pt x="3733" y="15624"/>
                  </a:cubicBezTo>
                  <a:cubicBezTo>
                    <a:pt x="5490" y="17312"/>
                    <a:pt x="7758" y="18153"/>
                    <a:pt x="10023" y="18153"/>
                  </a:cubicBezTo>
                  <a:cubicBezTo>
                    <a:pt x="12409" y="18153"/>
                    <a:pt x="14791" y="17219"/>
                    <a:pt x="16569" y="15358"/>
                  </a:cubicBezTo>
                  <a:cubicBezTo>
                    <a:pt x="20034" y="11749"/>
                    <a:pt x="19911" y="5987"/>
                    <a:pt x="16302" y="2522"/>
                  </a:cubicBezTo>
                  <a:cubicBezTo>
                    <a:pt x="14547" y="837"/>
                    <a:pt x="12284" y="0"/>
                    <a:pt x="1002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8"/>
            <p:cNvSpPr/>
            <p:nvPr/>
          </p:nvSpPr>
          <p:spPr>
            <a:xfrm>
              <a:off x="5172000" y="1610325"/>
              <a:ext cx="52300" cy="200950"/>
            </a:xfrm>
            <a:custGeom>
              <a:avLst/>
              <a:gdLst/>
              <a:ahLst/>
              <a:cxnLst/>
              <a:rect l="l" t="t" r="r" b="b"/>
              <a:pathLst>
                <a:path w="2092" h="8038" extrusionOk="0">
                  <a:moveTo>
                    <a:pt x="1661" y="0"/>
                  </a:moveTo>
                  <a:lnTo>
                    <a:pt x="1661" y="0"/>
                  </a:lnTo>
                  <a:cubicBezTo>
                    <a:pt x="1313" y="185"/>
                    <a:pt x="1046" y="472"/>
                    <a:pt x="821" y="779"/>
                  </a:cubicBezTo>
                  <a:cubicBezTo>
                    <a:pt x="595" y="1087"/>
                    <a:pt x="431" y="1435"/>
                    <a:pt x="287" y="1804"/>
                  </a:cubicBezTo>
                  <a:cubicBezTo>
                    <a:pt x="41" y="2543"/>
                    <a:pt x="0" y="3342"/>
                    <a:pt x="103" y="4101"/>
                  </a:cubicBezTo>
                  <a:cubicBezTo>
                    <a:pt x="185" y="4860"/>
                    <a:pt x="451" y="5577"/>
                    <a:pt x="779" y="6254"/>
                  </a:cubicBezTo>
                  <a:cubicBezTo>
                    <a:pt x="964" y="6582"/>
                    <a:pt x="1149" y="6910"/>
                    <a:pt x="1354" y="7218"/>
                  </a:cubicBezTo>
                  <a:cubicBezTo>
                    <a:pt x="1579" y="7505"/>
                    <a:pt x="1825" y="7792"/>
                    <a:pt x="2092" y="8038"/>
                  </a:cubicBezTo>
                  <a:cubicBezTo>
                    <a:pt x="2030" y="7669"/>
                    <a:pt x="1928" y="7320"/>
                    <a:pt x="1846" y="6972"/>
                  </a:cubicBezTo>
                  <a:cubicBezTo>
                    <a:pt x="1764" y="6623"/>
                    <a:pt x="1661" y="6295"/>
                    <a:pt x="1579" y="5967"/>
                  </a:cubicBezTo>
                  <a:cubicBezTo>
                    <a:pt x="1415" y="5290"/>
                    <a:pt x="1251" y="4634"/>
                    <a:pt x="1190" y="3957"/>
                  </a:cubicBezTo>
                  <a:cubicBezTo>
                    <a:pt x="1087" y="3301"/>
                    <a:pt x="1067" y="2645"/>
                    <a:pt x="1128" y="1989"/>
                  </a:cubicBezTo>
                  <a:cubicBezTo>
                    <a:pt x="1169" y="1661"/>
                    <a:pt x="1210" y="1333"/>
                    <a:pt x="1313" y="1005"/>
                  </a:cubicBezTo>
                  <a:cubicBezTo>
                    <a:pt x="1395" y="677"/>
                    <a:pt x="1497" y="328"/>
                    <a:pt x="1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8"/>
            <p:cNvSpPr/>
            <p:nvPr/>
          </p:nvSpPr>
          <p:spPr>
            <a:xfrm>
              <a:off x="5446750" y="1825600"/>
              <a:ext cx="247100" cy="246600"/>
            </a:xfrm>
            <a:custGeom>
              <a:avLst/>
              <a:gdLst/>
              <a:ahLst/>
              <a:cxnLst/>
              <a:rect l="l" t="t" r="r" b="b"/>
              <a:pathLst>
                <a:path w="9884" h="9864" extrusionOk="0">
                  <a:moveTo>
                    <a:pt x="1190" y="1"/>
                  </a:moveTo>
                  <a:lnTo>
                    <a:pt x="1" y="1190"/>
                  </a:lnTo>
                  <a:lnTo>
                    <a:pt x="8695" y="9863"/>
                  </a:lnTo>
                  <a:lnTo>
                    <a:pt x="9884" y="8695"/>
                  </a:lnTo>
                  <a:lnTo>
                    <a:pt x="119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8"/>
            <p:cNvSpPr/>
            <p:nvPr/>
          </p:nvSpPr>
          <p:spPr>
            <a:xfrm>
              <a:off x="5531325" y="1913000"/>
              <a:ext cx="240450" cy="233775"/>
            </a:xfrm>
            <a:custGeom>
              <a:avLst/>
              <a:gdLst/>
              <a:ahLst/>
              <a:cxnLst/>
              <a:rect l="l" t="t" r="r" b="b"/>
              <a:pathLst>
                <a:path w="9618" h="9351" extrusionOk="0">
                  <a:moveTo>
                    <a:pt x="1734" y="1"/>
                  </a:moveTo>
                  <a:cubicBezTo>
                    <a:pt x="1380" y="1"/>
                    <a:pt x="1026" y="134"/>
                    <a:pt x="760" y="401"/>
                  </a:cubicBezTo>
                  <a:lnTo>
                    <a:pt x="534" y="626"/>
                  </a:lnTo>
                  <a:cubicBezTo>
                    <a:pt x="1" y="1159"/>
                    <a:pt x="1" y="2041"/>
                    <a:pt x="534" y="2574"/>
                  </a:cubicBezTo>
                  <a:lnTo>
                    <a:pt x="6890" y="8951"/>
                  </a:lnTo>
                  <a:cubicBezTo>
                    <a:pt x="7157" y="9218"/>
                    <a:pt x="7511" y="9351"/>
                    <a:pt x="7864" y="9351"/>
                  </a:cubicBezTo>
                  <a:cubicBezTo>
                    <a:pt x="8218" y="9351"/>
                    <a:pt x="8572" y="9218"/>
                    <a:pt x="8838" y="8951"/>
                  </a:cubicBezTo>
                  <a:lnTo>
                    <a:pt x="9064" y="8725"/>
                  </a:lnTo>
                  <a:cubicBezTo>
                    <a:pt x="9618" y="8192"/>
                    <a:pt x="9618" y="7311"/>
                    <a:pt x="9064" y="6757"/>
                  </a:cubicBezTo>
                  <a:lnTo>
                    <a:pt x="2708" y="401"/>
                  </a:lnTo>
                  <a:cubicBezTo>
                    <a:pt x="2441" y="134"/>
                    <a:pt x="2087" y="1"/>
                    <a:pt x="1734"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 name="Google Shape;1234;p48"/>
          <p:cNvSpPr/>
          <p:nvPr/>
        </p:nvSpPr>
        <p:spPr>
          <a:xfrm flipH="1">
            <a:off x="7302173" y="1213737"/>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8"/>
          <p:cNvSpPr/>
          <p:nvPr/>
        </p:nvSpPr>
        <p:spPr>
          <a:xfrm flipH="1">
            <a:off x="4183333" y="2402738"/>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8"/>
          <p:cNvSpPr/>
          <p:nvPr/>
        </p:nvSpPr>
        <p:spPr>
          <a:xfrm flipH="1">
            <a:off x="1098441" y="109289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8"/>
          <p:cNvSpPr/>
          <p:nvPr/>
        </p:nvSpPr>
        <p:spPr>
          <a:xfrm flipH="1">
            <a:off x="4204321" y="137257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13;p48">
            <a:extLst>
              <a:ext uri="{FF2B5EF4-FFF2-40B4-BE49-F238E27FC236}">
                <a16:creationId xmlns:a16="http://schemas.microsoft.com/office/drawing/2014/main" id="{DCECBA4A-2233-6EBE-5544-F09AC265D90A}"/>
              </a:ext>
            </a:extLst>
          </p:cNvPr>
          <p:cNvSpPr/>
          <p:nvPr/>
        </p:nvSpPr>
        <p:spPr>
          <a:xfrm>
            <a:off x="1019719" y="3433788"/>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23;p48">
            <a:extLst>
              <a:ext uri="{FF2B5EF4-FFF2-40B4-BE49-F238E27FC236}">
                <a16:creationId xmlns:a16="http://schemas.microsoft.com/office/drawing/2014/main" id="{4C57DF64-079D-44F2-E087-02C6B063E7AE}"/>
              </a:ext>
            </a:extLst>
          </p:cNvPr>
          <p:cNvSpPr txBox="1">
            <a:spLocks/>
          </p:cNvSpPr>
          <p:nvPr/>
        </p:nvSpPr>
        <p:spPr>
          <a:xfrm>
            <a:off x="987000" y="3640697"/>
            <a:ext cx="913500" cy="477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Hepta Slab"/>
              <a:buNone/>
              <a:defRPr sz="4000" b="1" i="0" u="none" strike="noStrike" cap="none">
                <a:solidFill>
                  <a:schemeClr val="accent6"/>
                </a:solidFill>
                <a:latin typeface="Hepta Slab"/>
                <a:ea typeface="Hepta Slab"/>
                <a:cs typeface="Hepta Slab"/>
                <a:sym typeface="Hepta Slab"/>
              </a:defRPr>
            </a:lvl1pPr>
            <a:lvl2pPr marR="0" lvl="1"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2pPr>
            <a:lvl3pPr marR="0" lvl="2"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3pPr>
            <a:lvl4pPr marR="0" lvl="3"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4pPr>
            <a:lvl5pPr marR="0" lvl="4"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5pPr>
            <a:lvl6pPr marR="0" lvl="5"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6pPr>
            <a:lvl7pPr marR="0" lvl="6"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7pPr>
            <a:lvl8pPr marR="0" lvl="7"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8pPr>
            <a:lvl9pPr marR="0" lvl="8"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9pPr>
          </a:lstStyle>
          <a:p>
            <a:r>
              <a:rPr lang="en" dirty="0"/>
              <a:t>05</a:t>
            </a:r>
          </a:p>
        </p:txBody>
      </p:sp>
      <p:sp>
        <p:nvSpPr>
          <p:cNvPr id="12" name="Google Shape;1225;p48">
            <a:extLst>
              <a:ext uri="{FF2B5EF4-FFF2-40B4-BE49-F238E27FC236}">
                <a16:creationId xmlns:a16="http://schemas.microsoft.com/office/drawing/2014/main" id="{24E037AB-EB12-55C5-6804-BAD89679ED76}"/>
              </a:ext>
            </a:extLst>
          </p:cNvPr>
          <p:cNvSpPr txBox="1">
            <a:spLocks/>
          </p:cNvSpPr>
          <p:nvPr/>
        </p:nvSpPr>
        <p:spPr>
          <a:xfrm>
            <a:off x="2105005" y="3696237"/>
            <a:ext cx="2788812" cy="38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000" b="1" i="0" u="none" strike="noStrike" cap="none">
                <a:solidFill>
                  <a:schemeClr val="dk2"/>
                </a:solidFill>
                <a:latin typeface="Hepta Slab"/>
                <a:ea typeface="Hepta Slab"/>
                <a:cs typeface="Hepta Slab"/>
                <a:sym typeface="Hepta Slab"/>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indent="0"/>
            <a:r>
              <a:rPr lang="en-US" dirty="0"/>
              <a:t>BYRON DE LEON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07"/>
        <p:cNvGrpSpPr/>
        <p:nvPr/>
      </p:nvGrpSpPr>
      <p:grpSpPr>
        <a:xfrm>
          <a:off x="0" y="0"/>
          <a:ext cx="0" cy="0"/>
          <a:chOff x="0" y="0"/>
          <a:chExt cx="0" cy="0"/>
        </a:xfrm>
      </p:grpSpPr>
      <p:sp>
        <p:nvSpPr>
          <p:cNvPr id="2708" name="Google Shape;2708;p67"/>
          <p:cNvSpPr txBox="1">
            <a:spLocks noGrp="1"/>
          </p:cNvSpPr>
          <p:nvPr>
            <p:ph type="title"/>
          </p:nvPr>
        </p:nvSpPr>
        <p:spPr>
          <a:xfrm>
            <a:off x="976763" y="1912650"/>
            <a:ext cx="36570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Tableau</a:t>
            </a:r>
            <a:endParaRPr dirty="0"/>
          </a:p>
        </p:txBody>
      </p:sp>
      <p:sp>
        <p:nvSpPr>
          <p:cNvPr id="2709" name="Google Shape;2709;p67"/>
          <p:cNvSpPr txBox="1">
            <a:spLocks noGrp="1"/>
          </p:cNvSpPr>
          <p:nvPr>
            <p:ph type="subTitle" idx="1"/>
          </p:nvPr>
        </p:nvSpPr>
        <p:spPr>
          <a:xfrm>
            <a:off x="976763" y="2409150"/>
            <a:ext cx="3657000" cy="82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replace the image on the screen with your own work. Just right-click on it and select “Replace image”</a:t>
            </a:r>
            <a:endParaRPr dirty="0"/>
          </a:p>
        </p:txBody>
      </p:sp>
      <p:grpSp>
        <p:nvGrpSpPr>
          <p:cNvPr id="2710" name="Google Shape;2710;p67"/>
          <p:cNvGrpSpPr/>
          <p:nvPr/>
        </p:nvGrpSpPr>
        <p:grpSpPr>
          <a:xfrm>
            <a:off x="5642112" y="1100311"/>
            <a:ext cx="2269329" cy="2942857"/>
            <a:chOff x="5324925" y="768788"/>
            <a:chExt cx="2780700" cy="3606000"/>
          </a:xfrm>
        </p:grpSpPr>
        <p:sp>
          <p:nvSpPr>
            <p:cNvPr id="2711" name="Google Shape;2711;p67"/>
            <p:cNvSpPr/>
            <p:nvPr/>
          </p:nvSpPr>
          <p:spPr>
            <a:xfrm flipH="1">
              <a:off x="5324925" y="768788"/>
              <a:ext cx="2780700" cy="3606000"/>
            </a:xfrm>
            <a:prstGeom prst="roundRect">
              <a:avLst>
                <a:gd name="adj" fmla="val 48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712" name="Google Shape;2712;p67"/>
            <p:cNvGrpSpPr/>
            <p:nvPr/>
          </p:nvGrpSpPr>
          <p:grpSpPr>
            <a:xfrm>
              <a:off x="6541814" y="887540"/>
              <a:ext cx="347155" cy="3387324"/>
              <a:chOff x="6665039" y="887540"/>
              <a:chExt cx="347155" cy="3387324"/>
            </a:xfrm>
          </p:grpSpPr>
          <p:sp>
            <p:nvSpPr>
              <p:cNvPr id="2713" name="Google Shape;2713;p67"/>
              <p:cNvSpPr/>
              <p:nvPr/>
            </p:nvSpPr>
            <p:spPr>
              <a:xfrm>
                <a:off x="6707560" y="4010263"/>
                <a:ext cx="261900" cy="26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4" name="Google Shape;2714;p67"/>
              <p:cNvGrpSpPr/>
              <p:nvPr/>
            </p:nvGrpSpPr>
            <p:grpSpPr>
              <a:xfrm>
                <a:off x="6665039" y="887540"/>
                <a:ext cx="347155" cy="42632"/>
                <a:chOff x="6665039" y="847396"/>
                <a:chExt cx="347155" cy="42632"/>
              </a:xfrm>
            </p:grpSpPr>
            <p:sp>
              <p:nvSpPr>
                <p:cNvPr id="2715" name="Google Shape;2715;p67"/>
                <p:cNvSpPr/>
                <p:nvPr/>
              </p:nvSpPr>
              <p:spPr>
                <a:xfrm rot="-5400000">
                  <a:off x="6665057" y="847592"/>
                  <a:ext cx="42418" cy="42453"/>
                </a:xfrm>
                <a:custGeom>
                  <a:avLst/>
                  <a:gdLst/>
                  <a:ahLst/>
                  <a:cxnLst/>
                  <a:rect l="l" t="t" r="r" b="b"/>
                  <a:pathLst>
                    <a:path w="1189" h="1190" extrusionOk="0">
                      <a:moveTo>
                        <a:pt x="1189" y="573"/>
                      </a:moveTo>
                      <a:cubicBezTo>
                        <a:pt x="1189" y="804"/>
                        <a:pt x="1050" y="1012"/>
                        <a:pt x="836" y="1100"/>
                      </a:cubicBezTo>
                      <a:cubicBezTo>
                        <a:pt x="622" y="1189"/>
                        <a:pt x="376" y="1140"/>
                        <a:pt x="212" y="977"/>
                      </a:cubicBezTo>
                      <a:cubicBezTo>
                        <a:pt x="49" y="812"/>
                        <a:pt x="1" y="566"/>
                        <a:pt x="89" y="352"/>
                      </a:cubicBezTo>
                      <a:cubicBezTo>
                        <a:pt x="178" y="140"/>
                        <a:pt x="387" y="0"/>
                        <a:pt x="619" y="0"/>
                      </a:cubicBezTo>
                      <a:cubicBezTo>
                        <a:pt x="934" y="2"/>
                        <a:pt x="1189" y="256"/>
                        <a:pt x="1189" y="5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7"/>
                <p:cNvSpPr/>
                <p:nvPr/>
              </p:nvSpPr>
              <p:spPr>
                <a:xfrm rot="-5400000">
                  <a:off x="6868852" y="745258"/>
                  <a:ext cx="41205" cy="245480"/>
                </a:xfrm>
                <a:custGeom>
                  <a:avLst/>
                  <a:gdLst/>
                  <a:ahLst/>
                  <a:cxnLst/>
                  <a:rect l="l" t="t" r="r" b="b"/>
                  <a:pathLst>
                    <a:path w="1155" h="6881" extrusionOk="0">
                      <a:moveTo>
                        <a:pt x="1149" y="582"/>
                      </a:moveTo>
                      <a:lnTo>
                        <a:pt x="1149" y="6300"/>
                      </a:lnTo>
                      <a:cubicBezTo>
                        <a:pt x="1154" y="6619"/>
                        <a:pt x="896" y="6881"/>
                        <a:pt x="578" y="6881"/>
                      </a:cubicBezTo>
                      <a:cubicBezTo>
                        <a:pt x="258" y="6881"/>
                        <a:pt x="1" y="6619"/>
                        <a:pt x="5" y="6300"/>
                      </a:cubicBezTo>
                      <a:lnTo>
                        <a:pt x="5" y="582"/>
                      </a:lnTo>
                      <a:cubicBezTo>
                        <a:pt x="1" y="262"/>
                        <a:pt x="258" y="1"/>
                        <a:pt x="578" y="1"/>
                      </a:cubicBezTo>
                      <a:cubicBezTo>
                        <a:pt x="896" y="1"/>
                        <a:pt x="1154" y="262"/>
                        <a:pt x="1149" y="58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2717" name="Google Shape;2717;p67"/>
          <p:cNvPicPr preferRelativeResize="0"/>
          <p:nvPr/>
        </p:nvPicPr>
        <p:blipFill rotWithShape="1">
          <a:blip r:embed="rId3">
            <a:alphaModFix/>
          </a:blip>
          <a:srcRect l="43644" r="10351"/>
          <a:stretch/>
        </p:blipFill>
        <p:spPr>
          <a:xfrm>
            <a:off x="5829968" y="1318981"/>
            <a:ext cx="1893900" cy="2315700"/>
          </a:xfrm>
          <a:prstGeom prst="roundRect">
            <a:avLst>
              <a:gd name="adj" fmla="val 2585"/>
            </a:avLst>
          </a:prstGeom>
          <a:noFill/>
          <a:ln>
            <a:noFill/>
          </a:ln>
        </p:spPr>
      </p:pic>
      <p:sp>
        <p:nvSpPr>
          <p:cNvPr id="2718" name="Google Shape;2718;p67"/>
          <p:cNvSpPr/>
          <p:nvPr/>
        </p:nvSpPr>
        <p:spPr>
          <a:xfrm flipH="1">
            <a:off x="881045" y="5053300"/>
            <a:ext cx="3848467"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9" name="Google Shape;2719;p67"/>
          <p:cNvGrpSpPr/>
          <p:nvPr/>
        </p:nvGrpSpPr>
        <p:grpSpPr>
          <a:xfrm rot="3600063" flipH="1">
            <a:off x="2192546" y="4173760"/>
            <a:ext cx="1091377" cy="574702"/>
            <a:chOff x="1104000" y="3881850"/>
            <a:chExt cx="970600" cy="511125"/>
          </a:xfrm>
        </p:grpSpPr>
        <p:sp>
          <p:nvSpPr>
            <p:cNvPr id="2720" name="Google Shape;2720;p67"/>
            <p:cNvSpPr/>
            <p:nvPr/>
          </p:nvSpPr>
          <p:spPr>
            <a:xfrm>
              <a:off x="1104000" y="3881850"/>
              <a:ext cx="970600" cy="511125"/>
            </a:xfrm>
            <a:custGeom>
              <a:avLst/>
              <a:gdLst/>
              <a:ahLst/>
              <a:cxnLst/>
              <a:rect l="l" t="t" r="r" b="b"/>
              <a:pathLst>
                <a:path w="38824" h="20445" extrusionOk="0">
                  <a:moveTo>
                    <a:pt x="2531" y="1"/>
                  </a:moveTo>
                  <a:cubicBezTo>
                    <a:pt x="1135" y="1"/>
                    <a:pt x="0" y="1135"/>
                    <a:pt x="0" y="2531"/>
                  </a:cubicBezTo>
                  <a:lnTo>
                    <a:pt x="0" y="17886"/>
                  </a:lnTo>
                  <a:cubicBezTo>
                    <a:pt x="0" y="19282"/>
                    <a:pt x="1135" y="20445"/>
                    <a:pt x="2531" y="20445"/>
                  </a:cubicBezTo>
                  <a:lnTo>
                    <a:pt x="36265" y="20445"/>
                  </a:lnTo>
                  <a:cubicBezTo>
                    <a:pt x="37660" y="20445"/>
                    <a:pt x="38824" y="19282"/>
                    <a:pt x="38824" y="17886"/>
                  </a:cubicBezTo>
                  <a:lnTo>
                    <a:pt x="38824" y="2531"/>
                  </a:lnTo>
                  <a:cubicBezTo>
                    <a:pt x="38824" y="1135"/>
                    <a:pt x="37660" y="1"/>
                    <a:pt x="3626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1146900" y="4125500"/>
              <a:ext cx="892075" cy="23850"/>
            </a:xfrm>
            <a:custGeom>
              <a:avLst/>
              <a:gdLst/>
              <a:ahLst/>
              <a:cxnLst/>
              <a:rect l="l" t="t" r="r" b="b"/>
              <a:pathLst>
                <a:path w="35683" h="954" extrusionOk="0">
                  <a:moveTo>
                    <a:pt x="2036" y="0"/>
                  </a:moveTo>
                  <a:cubicBezTo>
                    <a:pt x="1571" y="0"/>
                    <a:pt x="1105" y="7"/>
                    <a:pt x="640" y="26"/>
                  </a:cubicBezTo>
                  <a:lnTo>
                    <a:pt x="582" y="26"/>
                  </a:lnTo>
                  <a:cubicBezTo>
                    <a:pt x="0" y="26"/>
                    <a:pt x="0" y="928"/>
                    <a:pt x="582" y="928"/>
                  </a:cubicBezTo>
                  <a:lnTo>
                    <a:pt x="30855" y="928"/>
                  </a:lnTo>
                  <a:cubicBezTo>
                    <a:pt x="31786" y="928"/>
                    <a:pt x="32716" y="953"/>
                    <a:pt x="33647" y="953"/>
                  </a:cubicBezTo>
                  <a:cubicBezTo>
                    <a:pt x="34112" y="953"/>
                    <a:pt x="34578" y="947"/>
                    <a:pt x="35043" y="928"/>
                  </a:cubicBezTo>
                  <a:lnTo>
                    <a:pt x="35101" y="928"/>
                  </a:lnTo>
                  <a:cubicBezTo>
                    <a:pt x="35683" y="928"/>
                    <a:pt x="35683" y="26"/>
                    <a:pt x="35101" y="26"/>
                  </a:cubicBezTo>
                  <a:lnTo>
                    <a:pt x="4828" y="26"/>
                  </a:lnTo>
                  <a:cubicBezTo>
                    <a:pt x="3897" y="26"/>
                    <a:pt x="2967" y="0"/>
                    <a:pt x="203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1190525" y="3942875"/>
              <a:ext cx="175225" cy="151350"/>
            </a:xfrm>
            <a:custGeom>
              <a:avLst/>
              <a:gdLst/>
              <a:ahLst/>
              <a:cxnLst/>
              <a:rect l="l" t="t" r="r" b="b"/>
              <a:pathLst>
                <a:path w="7009" h="6054" extrusionOk="0">
                  <a:moveTo>
                    <a:pt x="1802" y="1"/>
                  </a:moveTo>
                  <a:cubicBezTo>
                    <a:pt x="1254" y="1"/>
                    <a:pt x="714" y="253"/>
                    <a:pt x="378" y="730"/>
                  </a:cubicBezTo>
                  <a:lnTo>
                    <a:pt x="320" y="846"/>
                  </a:lnTo>
                  <a:cubicBezTo>
                    <a:pt x="204" y="962"/>
                    <a:pt x="146" y="1137"/>
                    <a:pt x="87" y="1282"/>
                  </a:cubicBezTo>
                  <a:cubicBezTo>
                    <a:pt x="87" y="1311"/>
                    <a:pt x="58" y="1340"/>
                    <a:pt x="58" y="1370"/>
                  </a:cubicBezTo>
                  <a:cubicBezTo>
                    <a:pt x="58" y="1428"/>
                    <a:pt x="29" y="1457"/>
                    <a:pt x="29" y="1515"/>
                  </a:cubicBezTo>
                  <a:cubicBezTo>
                    <a:pt x="0" y="1573"/>
                    <a:pt x="0" y="1631"/>
                    <a:pt x="0" y="1719"/>
                  </a:cubicBezTo>
                  <a:cubicBezTo>
                    <a:pt x="0" y="1748"/>
                    <a:pt x="0" y="1777"/>
                    <a:pt x="0" y="1806"/>
                  </a:cubicBezTo>
                  <a:cubicBezTo>
                    <a:pt x="0" y="1922"/>
                    <a:pt x="0" y="2009"/>
                    <a:pt x="0" y="2097"/>
                  </a:cubicBezTo>
                  <a:cubicBezTo>
                    <a:pt x="29" y="2155"/>
                    <a:pt x="29" y="2184"/>
                    <a:pt x="29" y="2213"/>
                  </a:cubicBezTo>
                  <a:cubicBezTo>
                    <a:pt x="58" y="2271"/>
                    <a:pt x="58" y="2358"/>
                    <a:pt x="87" y="2416"/>
                  </a:cubicBezTo>
                  <a:cubicBezTo>
                    <a:pt x="116" y="2446"/>
                    <a:pt x="116" y="2475"/>
                    <a:pt x="146" y="2533"/>
                  </a:cubicBezTo>
                  <a:cubicBezTo>
                    <a:pt x="175" y="2591"/>
                    <a:pt x="204" y="2649"/>
                    <a:pt x="233" y="2707"/>
                  </a:cubicBezTo>
                  <a:cubicBezTo>
                    <a:pt x="233" y="2736"/>
                    <a:pt x="262" y="2765"/>
                    <a:pt x="291" y="2795"/>
                  </a:cubicBezTo>
                  <a:cubicBezTo>
                    <a:pt x="320" y="2853"/>
                    <a:pt x="378" y="2911"/>
                    <a:pt x="407" y="2969"/>
                  </a:cubicBezTo>
                  <a:cubicBezTo>
                    <a:pt x="436" y="2998"/>
                    <a:pt x="465" y="3027"/>
                    <a:pt x="465" y="3056"/>
                  </a:cubicBezTo>
                  <a:cubicBezTo>
                    <a:pt x="553" y="3114"/>
                    <a:pt x="640" y="3202"/>
                    <a:pt x="727" y="3260"/>
                  </a:cubicBezTo>
                  <a:lnTo>
                    <a:pt x="2443" y="4481"/>
                  </a:lnTo>
                  <a:lnTo>
                    <a:pt x="4217" y="5732"/>
                  </a:lnTo>
                  <a:cubicBezTo>
                    <a:pt x="4514" y="5948"/>
                    <a:pt x="4864" y="6053"/>
                    <a:pt x="5213" y="6053"/>
                  </a:cubicBezTo>
                  <a:cubicBezTo>
                    <a:pt x="5755" y="6053"/>
                    <a:pt x="6295" y="5802"/>
                    <a:pt x="6631" y="5325"/>
                  </a:cubicBezTo>
                  <a:lnTo>
                    <a:pt x="6689" y="5208"/>
                  </a:lnTo>
                  <a:cubicBezTo>
                    <a:pt x="6776" y="5121"/>
                    <a:pt x="6805" y="5034"/>
                    <a:pt x="6863" y="4946"/>
                  </a:cubicBezTo>
                  <a:cubicBezTo>
                    <a:pt x="6863" y="4917"/>
                    <a:pt x="6892" y="4888"/>
                    <a:pt x="6892" y="4830"/>
                  </a:cubicBezTo>
                  <a:cubicBezTo>
                    <a:pt x="6921" y="4772"/>
                    <a:pt x="6950" y="4714"/>
                    <a:pt x="6950" y="4656"/>
                  </a:cubicBezTo>
                  <a:cubicBezTo>
                    <a:pt x="6980" y="4598"/>
                    <a:pt x="6980" y="4568"/>
                    <a:pt x="6980" y="4539"/>
                  </a:cubicBezTo>
                  <a:cubicBezTo>
                    <a:pt x="7009" y="4452"/>
                    <a:pt x="7009" y="4394"/>
                    <a:pt x="7009" y="4336"/>
                  </a:cubicBezTo>
                  <a:cubicBezTo>
                    <a:pt x="7009" y="4307"/>
                    <a:pt x="7009" y="4249"/>
                    <a:pt x="7009" y="4219"/>
                  </a:cubicBezTo>
                  <a:cubicBezTo>
                    <a:pt x="7009" y="3667"/>
                    <a:pt x="6776" y="3114"/>
                    <a:pt x="6282" y="2795"/>
                  </a:cubicBezTo>
                  <a:lnTo>
                    <a:pt x="4566" y="1573"/>
                  </a:lnTo>
                  <a:lnTo>
                    <a:pt x="2821" y="323"/>
                  </a:lnTo>
                  <a:cubicBezTo>
                    <a:pt x="2513" y="106"/>
                    <a:pt x="2156" y="1"/>
                    <a:pt x="180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1232675" y="3981475"/>
              <a:ext cx="120000" cy="112750"/>
            </a:xfrm>
            <a:custGeom>
              <a:avLst/>
              <a:gdLst/>
              <a:ahLst/>
              <a:cxnLst/>
              <a:rect l="l" t="t" r="r" b="b"/>
              <a:pathLst>
                <a:path w="4800" h="4510" extrusionOk="0">
                  <a:moveTo>
                    <a:pt x="2095" y="0"/>
                  </a:moveTo>
                  <a:lnTo>
                    <a:pt x="1" y="2937"/>
                  </a:lnTo>
                  <a:lnTo>
                    <a:pt x="1746" y="4188"/>
                  </a:lnTo>
                  <a:cubicBezTo>
                    <a:pt x="2054" y="4404"/>
                    <a:pt x="2411" y="4509"/>
                    <a:pt x="2765" y="4509"/>
                  </a:cubicBezTo>
                  <a:cubicBezTo>
                    <a:pt x="3313" y="4509"/>
                    <a:pt x="3853" y="4258"/>
                    <a:pt x="4188" y="3781"/>
                  </a:cubicBezTo>
                  <a:lnTo>
                    <a:pt x="4247" y="3664"/>
                  </a:lnTo>
                  <a:cubicBezTo>
                    <a:pt x="4799" y="2879"/>
                    <a:pt x="4625" y="1803"/>
                    <a:pt x="3840" y="1251"/>
                  </a:cubicBezTo>
                  <a:lnTo>
                    <a:pt x="209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7"/>
            <p:cNvSpPr/>
            <p:nvPr/>
          </p:nvSpPr>
          <p:spPr>
            <a:xfrm>
              <a:off x="1165075" y="3942875"/>
              <a:ext cx="119975" cy="112775"/>
            </a:xfrm>
            <a:custGeom>
              <a:avLst/>
              <a:gdLst/>
              <a:ahLst/>
              <a:cxnLst/>
              <a:rect l="l" t="t" r="r" b="b"/>
              <a:pathLst>
                <a:path w="4799" h="4511" extrusionOk="0">
                  <a:moveTo>
                    <a:pt x="2045" y="1"/>
                  </a:moveTo>
                  <a:cubicBezTo>
                    <a:pt x="1505" y="1"/>
                    <a:pt x="976" y="253"/>
                    <a:pt x="640" y="730"/>
                  </a:cubicBezTo>
                  <a:lnTo>
                    <a:pt x="553" y="846"/>
                  </a:lnTo>
                  <a:cubicBezTo>
                    <a:pt x="0" y="1631"/>
                    <a:pt x="204" y="2707"/>
                    <a:pt x="960" y="3260"/>
                  </a:cubicBezTo>
                  <a:lnTo>
                    <a:pt x="2734" y="4510"/>
                  </a:lnTo>
                  <a:lnTo>
                    <a:pt x="4799" y="1573"/>
                  </a:lnTo>
                  <a:lnTo>
                    <a:pt x="3054" y="323"/>
                  </a:lnTo>
                  <a:cubicBezTo>
                    <a:pt x="2746" y="106"/>
                    <a:pt x="2393"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7"/>
            <p:cNvSpPr/>
            <p:nvPr/>
          </p:nvSpPr>
          <p:spPr>
            <a:xfrm>
              <a:off x="1202700" y="3959525"/>
              <a:ext cx="111050" cy="61700"/>
            </a:xfrm>
            <a:custGeom>
              <a:avLst/>
              <a:gdLst/>
              <a:ahLst/>
              <a:cxnLst/>
              <a:rect l="l" t="t" r="r" b="b"/>
              <a:pathLst>
                <a:path w="4442" h="2468" extrusionOk="0">
                  <a:moveTo>
                    <a:pt x="538" y="1"/>
                  </a:moveTo>
                  <a:cubicBezTo>
                    <a:pt x="369" y="1"/>
                    <a:pt x="253" y="55"/>
                    <a:pt x="211" y="180"/>
                  </a:cubicBezTo>
                  <a:cubicBezTo>
                    <a:pt x="1" y="788"/>
                    <a:pt x="3362" y="2468"/>
                    <a:pt x="4189" y="2468"/>
                  </a:cubicBezTo>
                  <a:cubicBezTo>
                    <a:pt x="4390" y="2468"/>
                    <a:pt x="4441" y="2368"/>
                    <a:pt x="4253" y="2129"/>
                  </a:cubicBezTo>
                  <a:cubicBezTo>
                    <a:pt x="3789" y="1517"/>
                    <a:pt x="1432"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1402075" y="3942875"/>
              <a:ext cx="175250" cy="151350"/>
            </a:xfrm>
            <a:custGeom>
              <a:avLst/>
              <a:gdLst/>
              <a:ahLst/>
              <a:cxnLst/>
              <a:rect l="l" t="t" r="r" b="b"/>
              <a:pathLst>
                <a:path w="7010" h="6054" extrusionOk="0">
                  <a:moveTo>
                    <a:pt x="1796" y="1"/>
                  </a:moveTo>
                  <a:cubicBezTo>
                    <a:pt x="1254" y="1"/>
                    <a:pt x="715" y="253"/>
                    <a:pt x="379" y="730"/>
                  </a:cubicBezTo>
                  <a:lnTo>
                    <a:pt x="321" y="846"/>
                  </a:lnTo>
                  <a:cubicBezTo>
                    <a:pt x="204" y="962"/>
                    <a:pt x="146" y="1137"/>
                    <a:pt x="88" y="1282"/>
                  </a:cubicBezTo>
                  <a:cubicBezTo>
                    <a:pt x="88" y="1311"/>
                    <a:pt x="59" y="1340"/>
                    <a:pt x="59" y="1370"/>
                  </a:cubicBezTo>
                  <a:cubicBezTo>
                    <a:pt x="59" y="1428"/>
                    <a:pt x="30" y="1457"/>
                    <a:pt x="30" y="1515"/>
                  </a:cubicBezTo>
                  <a:cubicBezTo>
                    <a:pt x="1" y="1573"/>
                    <a:pt x="1" y="1631"/>
                    <a:pt x="1" y="1719"/>
                  </a:cubicBezTo>
                  <a:cubicBezTo>
                    <a:pt x="1" y="1748"/>
                    <a:pt x="1" y="1777"/>
                    <a:pt x="1" y="1806"/>
                  </a:cubicBezTo>
                  <a:cubicBezTo>
                    <a:pt x="1" y="1922"/>
                    <a:pt x="1" y="2009"/>
                    <a:pt x="1" y="2097"/>
                  </a:cubicBezTo>
                  <a:cubicBezTo>
                    <a:pt x="30" y="2155"/>
                    <a:pt x="30" y="2184"/>
                    <a:pt x="30" y="2213"/>
                  </a:cubicBezTo>
                  <a:cubicBezTo>
                    <a:pt x="59" y="2271"/>
                    <a:pt x="59" y="2358"/>
                    <a:pt x="88" y="2416"/>
                  </a:cubicBezTo>
                  <a:cubicBezTo>
                    <a:pt x="117" y="2446"/>
                    <a:pt x="117" y="2475"/>
                    <a:pt x="146" y="2533"/>
                  </a:cubicBezTo>
                  <a:cubicBezTo>
                    <a:pt x="146" y="2591"/>
                    <a:pt x="175" y="2649"/>
                    <a:pt x="233" y="2707"/>
                  </a:cubicBezTo>
                  <a:cubicBezTo>
                    <a:pt x="233" y="2736"/>
                    <a:pt x="262" y="2765"/>
                    <a:pt x="292" y="2795"/>
                  </a:cubicBezTo>
                  <a:cubicBezTo>
                    <a:pt x="321" y="2853"/>
                    <a:pt x="379" y="2911"/>
                    <a:pt x="408" y="2969"/>
                  </a:cubicBezTo>
                  <a:cubicBezTo>
                    <a:pt x="437" y="2998"/>
                    <a:pt x="466" y="3027"/>
                    <a:pt x="466" y="3056"/>
                  </a:cubicBezTo>
                  <a:cubicBezTo>
                    <a:pt x="553" y="3114"/>
                    <a:pt x="640" y="3202"/>
                    <a:pt x="728" y="3260"/>
                  </a:cubicBezTo>
                  <a:lnTo>
                    <a:pt x="2444" y="4481"/>
                  </a:lnTo>
                  <a:lnTo>
                    <a:pt x="4217" y="5732"/>
                  </a:lnTo>
                  <a:cubicBezTo>
                    <a:pt x="4514" y="5948"/>
                    <a:pt x="4864" y="6053"/>
                    <a:pt x="5214" y="6053"/>
                  </a:cubicBezTo>
                  <a:cubicBezTo>
                    <a:pt x="5756" y="6053"/>
                    <a:pt x="6295" y="5802"/>
                    <a:pt x="6631" y="5325"/>
                  </a:cubicBezTo>
                  <a:lnTo>
                    <a:pt x="6689" y="5208"/>
                  </a:lnTo>
                  <a:cubicBezTo>
                    <a:pt x="6777" y="5121"/>
                    <a:pt x="6806" y="5034"/>
                    <a:pt x="6864" y="4946"/>
                  </a:cubicBezTo>
                  <a:cubicBezTo>
                    <a:pt x="6864" y="4917"/>
                    <a:pt x="6893" y="4888"/>
                    <a:pt x="6893"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77" y="3114"/>
                    <a:pt x="6282" y="2795"/>
                  </a:cubicBezTo>
                  <a:lnTo>
                    <a:pt x="4566" y="1573"/>
                  </a:lnTo>
                  <a:lnTo>
                    <a:pt x="2792" y="323"/>
                  </a:lnTo>
                  <a:cubicBezTo>
                    <a:pt x="2496" y="106"/>
                    <a:pt x="2146" y="1"/>
                    <a:pt x="179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7"/>
            <p:cNvSpPr/>
            <p:nvPr/>
          </p:nvSpPr>
          <p:spPr>
            <a:xfrm>
              <a:off x="1444250" y="3981475"/>
              <a:ext cx="119975" cy="112750"/>
            </a:xfrm>
            <a:custGeom>
              <a:avLst/>
              <a:gdLst/>
              <a:ahLst/>
              <a:cxnLst/>
              <a:rect l="l" t="t" r="r" b="b"/>
              <a:pathLst>
                <a:path w="4799" h="4510" extrusionOk="0">
                  <a:moveTo>
                    <a:pt x="2065" y="0"/>
                  </a:moveTo>
                  <a:lnTo>
                    <a:pt x="0" y="2937"/>
                  </a:lnTo>
                  <a:lnTo>
                    <a:pt x="1745" y="4188"/>
                  </a:lnTo>
                  <a:cubicBezTo>
                    <a:pt x="2053" y="4404"/>
                    <a:pt x="2411" y="4509"/>
                    <a:pt x="2764" y="4509"/>
                  </a:cubicBezTo>
                  <a:cubicBezTo>
                    <a:pt x="3312" y="4509"/>
                    <a:pt x="3852" y="4258"/>
                    <a:pt x="4188" y="3781"/>
                  </a:cubicBezTo>
                  <a:lnTo>
                    <a:pt x="4246" y="3664"/>
                  </a:lnTo>
                  <a:cubicBezTo>
                    <a:pt x="4799" y="2879"/>
                    <a:pt x="4624" y="1803"/>
                    <a:pt x="3839" y="1251"/>
                  </a:cubicBezTo>
                  <a:lnTo>
                    <a:pt x="206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7"/>
            <p:cNvSpPr/>
            <p:nvPr/>
          </p:nvSpPr>
          <p:spPr>
            <a:xfrm>
              <a:off x="1376625" y="3942875"/>
              <a:ext cx="120000" cy="112775"/>
            </a:xfrm>
            <a:custGeom>
              <a:avLst/>
              <a:gdLst/>
              <a:ahLst/>
              <a:cxnLst/>
              <a:rect l="l" t="t" r="r" b="b"/>
              <a:pathLst>
                <a:path w="4800" h="4511" extrusionOk="0">
                  <a:moveTo>
                    <a:pt x="2045" y="1"/>
                  </a:moveTo>
                  <a:cubicBezTo>
                    <a:pt x="1505" y="1"/>
                    <a:pt x="976" y="253"/>
                    <a:pt x="641" y="730"/>
                  </a:cubicBezTo>
                  <a:lnTo>
                    <a:pt x="553" y="846"/>
                  </a:lnTo>
                  <a:cubicBezTo>
                    <a:pt x="1" y="1631"/>
                    <a:pt x="204" y="2707"/>
                    <a:pt x="961" y="3260"/>
                  </a:cubicBezTo>
                  <a:lnTo>
                    <a:pt x="2734" y="4510"/>
                  </a:lnTo>
                  <a:lnTo>
                    <a:pt x="4799" y="1573"/>
                  </a:lnTo>
                  <a:lnTo>
                    <a:pt x="3054" y="323"/>
                  </a:lnTo>
                  <a:cubicBezTo>
                    <a:pt x="2746" y="106"/>
                    <a:pt x="2394"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1414275" y="3959525"/>
              <a:ext cx="110300" cy="61700"/>
            </a:xfrm>
            <a:custGeom>
              <a:avLst/>
              <a:gdLst/>
              <a:ahLst/>
              <a:cxnLst/>
              <a:rect l="l" t="t" r="r" b="b"/>
              <a:pathLst>
                <a:path w="4412" h="2468" extrusionOk="0">
                  <a:moveTo>
                    <a:pt x="538" y="1"/>
                  </a:moveTo>
                  <a:cubicBezTo>
                    <a:pt x="369" y="1"/>
                    <a:pt x="252" y="55"/>
                    <a:pt x="211" y="180"/>
                  </a:cubicBezTo>
                  <a:cubicBezTo>
                    <a:pt x="0" y="788"/>
                    <a:pt x="3343" y="2468"/>
                    <a:pt x="4162" y="2468"/>
                  </a:cubicBezTo>
                  <a:cubicBezTo>
                    <a:pt x="4362" y="2468"/>
                    <a:pt x="4412" y="2368"/>
                    <a:pt x="4224" y="2129"/>
                  </a:cubicBezTo>
                  <a:cubicBezTo>
                    <a:pt x="3784" y="1517"/>
                    <a:pt x="14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7"/>
            <p:cNvSpPr/>
            <p:nvPr/>
          </p:nvSpPr>
          <p:spPr>
            <a:xfrm>
              <a:off x="1613650" y="3942875"/>
              <a:ext cx="175225" cy="151350"/>
            </a:xfrm>
            <a:custGeom>
              <a:avLst/>
              <a:gdLst/>
              <a:ahLst/>
              <a:cxnLst/>
              <a:rect l="l" t="t" r="r" b="b"/>
              <a:pathLst>
                <a:path w="7009" h="6054" extrusionOk="0">
                  <a:moveTo>
                    <a:pt x="1795" y="1"/>
                  </a:moveTo>
                  <a:cubicBezTo>
                    <a:pt x="1254" y="1"/>
                    <a:pt x="714" y="253"/>
                    <a:pt x="378" y="730"/>
                  </a:cubicBezTo>
                  <a:lnTo>
                    <a:pt x="320" y="846"/>
                  </a:lnTo>
                  <a:cubicBezTo>
                    <a:pt x="204" y="962"/>
                    <a:pt x="146" y="1137"/>
                    <a:pt x="88" y="1282"/>
                  </a:cubicBezTo>
                  <a:cubicBezTo>
                    <a:pt x="58" y="1311"/>
                    <a:pt x="58" y="1340"/>
                    <a:pt x="58" y="1370"/>
                  </a:cubicBezTo>
                  <a:cubicBezTo>
                    <a:pt x="58" y="1428"/>
                    <a:pt x="29" y="1457"/>
                    <a:pt x="29" y="1515"/>
                  </a:cubicBezTo>
                  <a:cubicBezTo>
                    <a:pt x="0" y="1573"/>
                    <a:pt x="0" y="1631"/>
                    <a:pt x="0" y="1719"/>
                  </a:cubicBezTo>
                  <a:cubicBezTo>
                    <a:pt x="0" y="1748"/>
                    <a:pt x="0" y="1777"/>
                    <a:pt x="0" y="1806"/>
                  </a:cubicBezTo>
                  <a:cubicBezTo>
                    <a:pt x="0" y="1922"/>
                    <a:pt x="0" y="2009"/>
                    <a:pt x="0" y="2097"/>
                  </a:cubicBezTo>
                  <a:cubicBezTo>
                    <a:pt x="29" y="2155"/>
                    <a:pt x="29" y="2184"/>
                    <a:pt x="29" y="2213"/>
                  </a:cubicBezTo>
                  <a:cubicBezTo>
                    <a:pt x="58" y="2271"/>
                    <a:pt x="58" y="2358"/>
                    <a:pt x="88" y="2416"/>
                  </a:cubicBezTo>
                  <a:cubicBezTo>
                    <a:pt x="88" y="2446"/>
                    <a:pt x="117" y="2475"/>
                    <a:pt x="146" y="2533"/>
                  </a:cubicBezTo>
                  <a:cubicBezTo>
                    <a:pt x="146" y="2591"/>
                    <a:pt x="175" y="2649"/>
                    <a:pt x="233" y="2707"/>
                  </a:cubicBezTo>
                  <a:cubicBezTo>
                    <a:pt x="233" y="2736"/>
                    <a:pt x="262" y="2765"/>
                    <a:pt x="291" y="2795"/>
                  </a:cubicBezTo>
                  <a:cubicBezTo>
                    <a:pt x="320" y="2853"/>
                    <a:pt x="349" y="2911"/>
                    <a:pt x="407" y="2969"/>
                  </a:cubicBezTo>
                  <a:cubicBezTo>
                    <a:pt x="436" y="2998"/>
                    <a:pt x="466" y="3027"/>
                    <a:pt x="466" y="3056"/>
                  </a:cubicBezTo>
                  <a:cubicBezTo>
                    <a:pt x="553" y="3114"/>
                    <a:pt x="640" y="3202"/>
                    <a:pt x="727" y="3260"/>
                  </a:cubicBezTo>
                  <a:lnTo>
                    <a:pt x="2443" y="4481"/>
                  </a:lnTo>
                  <a:lnTo>
                    <a:pt x="4217" y="5732"/>
                  </a:lnTo>
                  <a:cubicBezTo>
                    <a:pt x="4514" y="5948"/>
                    <a:pt x="4864" y="6053"/>
                    <a:pt x="5214" y="6053"/>
                  </a:cubicBezTo>
                  <a:cubicBezTo>
                    <a:pt x="5755" y="6053"/>
                    <a:pt x="6295" y="5802"/>
                    <a:pt x="6631" y="5325"/>
                  </a:cubicBezTo>
                  <a:lnTo>
                    <a:pt x="6689" y="5208"/>
                  </a:lnTo>
                  <a:cubicBezTo>
                    <a:pt x="6776" y="5121"/>
                    <a:pt x="6805" y="5034"/>
                    <a:pt x="6863" y="4946"/>
                  </a:cubicBezTo>
                  <a:cubicBezTo>
                    <a:pt x="6863" y="4917"/>
                    <a:pt x="6892" y="4888"/>
                    <a:pt x="6892"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76" y="3114"/>
                    <a:pt x="6282" y="2795"/>
                  </a:cubicBezTo>
                  <a:lnTo>
                    <a:pt x="4566" y="1573"/>
                  </a:lnTo>
                  <a:lnTo>
                    <a:pt x="2792" y="323"/>
                  </a:lnTo>
                  <a:cubicBezTo>
                    <a:pt x="2495" y="106"/>
                    <a:pt x="2145" y="1"/>
                    <a:pt x="179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7"/>
            <p:cNvSpPr/>
            <p:nvPr/>
          </p:nvSpPr>
          <p:spPr>
            <a:xfrm>
              <a:off x="1655800" y="3981475"/>
              <a:ext cx="120000" cy="112750"/>
            </a:xfrm>
            <a:custGeom>
              <a:avLst/>
              <a:gdLst/>
              <a:ahLst/>
              <a:cxnLst/>
              <a:rect l="l" t="t" r="r" b="b"/>
              <a:pathLst>
                <a:path w="4800" h="4510" extrusionOk="0">
                  <a:moveTo>
                    <a:pt x="2066" y="0"/>
                  </a:moveTo>
                  <a:lnTo>
                    <a:pt x="1" y="2937"/>
                  </a:lnTo>
                  <a:lnTo>
                    <a:pt x="1746" y="4188"/>
                  </a:lnTo>
                  <a:cubicBezTo>
                    <a:pt x="2054" y="4404"/>
                    <a:pt x="2407" y="4509"/>
                    <a:pt x="2757" y="4509"/>
                  </a:cubicBezTo>
                  <a:cubicBezTo>
                    <a:pt x="3299" y="4509"/>
                    <a:pt x="3835" y="4258"/>
                    <a:pt x="4189" y="3781"/>
                  </a:cubicBezTo>
                  <a:lnTo>
                    <a:pt x="4247" y="3664"/>
                  </a:lnTo>
                  <a:cubicBezTo>
                    <a:pt x="4799" y="2879"/>
                    <a:pt x="4625" y="1803"/>
                    <a:pt x="3840" y="1251"/>
                  </a:cubicBezTo>
                  <a:lnTo>
                    <a:pt x="206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7"/>
            <p:cNvSpPr/>
            <p:nvPr/>
          </p:nvSpPr>
          <p:spPr>
            <a:xfrm>
              <a:off x="1588200" y="3942875"/>
              <a:ext cx="119975" cy="112775"/>
            </a:xfrm>
            <a:custGeom>
              <a:avLst/>
              <a:gdLst/>
              <a:ahLst/>
              <a:cxnLst/>
              <a:rect l="l" t="t" r="r" b="b"/>
              <a:pathLst>
                <a:path w="4799" h="4511" extrusionOk="0">
                  <a:moveTo>
                    <a:pt x="2043" y="1"/>
                  </a:moveTo>
                  <a:cubicBezTo>
                    <a:pt x="1501" y="1"/>
                    <a:pt x="965" y="253"/>
                    <a:pt x="611" y="730"/>
                  </a:cubicBezTo>
                  <a:lnTo>
                    <a:pt x="553" y="846"/>
                  </a:lnTo>
                  <a:cubicBezTo>
                    <a:pt x="0" y="1631"/>
                    <a:pt x="175" y="2707"/>
                    <a:pt x="960" y="3260"/>
                  </a:cubicBezTo>
                  <a:lnTo>
                    <a:pt x="2734" y="4510"/>
                  </a:lnTo>
                  <a:lnTo>
                    <a:pt x="4799" y="1573"/>
                  </a:lnTo>
                  <a:lnTo>
                    <a:pt x="3054" y="323"/>
                  </a:lnTo>
                  <a:cubicBezTo>
                    <a:pt x="2746" y="106"/>
                    <a:pt x="2393" y="1"/>
                    <a:pt x="2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1625250" y="3959525"/>
              <a:ext cx="110900" cy="61700"/>
            </a:xfrm>
            <a:custGeom>
              <a:avLst/>
              <a:gdLst/>
              <a:ahLst/>
              <a:cxnLst/>
              <a:rect l="l" t="t" r="r" b="b"/>
              <a:pathLst>
                <a:path w="4436" h="2468" extrusionOk="0">
                  <a:moveTo>
                    <a:pt x="561" y="1"/>
                  </a:moveTo>
                  <a:cubicBezTo>
                    <a:pt x="393" y="1"/>
                    <a:pt x="276" y="55"/>
                    <a:pt x="234" y="180"/>
                  </a:cubicBezTo>
                  <a:cubicBezTo>
                    <a:pt x="0" y="788"/>
                    <a:pt x="3357" y="2468"/>
                    <a:pt x="4183" y="2468"/>
                  </a:cubicBezTo>
                  <a:cubicBezTo>
                    <a:pt x="4385" y="2468"/>
                    <a:pt x="4435" y="2368"/>
                    <a:pt x="4247" y="2129"/>
                  </a:cubicBezTo>
                  <a:cubicBezTo>
                    <a:pt x="3807" y="1517"/>
                    <a:pt x="1455"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7"/>
            <p:cNvSpPr/>
            <p:nvPr/>
          </p:nvSpPr>
          <p:spPr>
            <a:xfrm>
              <a:off x="1825200" y="3942875"/>
              <a:ext cx="175250" cy="151350"/>
            </a:xfrm>
            <a:custGeom>
              <a:avLst/>
              <a:gdLst/>
              <a:ahLst/>
              <a:cxnLst/>
              <a:rect l="l" t="t" r="r" b="b"/>
              <a:pathLst>
                <a:path w="7010" h="6054" extrusionOk="0">
                  <a:moveTo>
                    <a:pt x="1783" y="1"/>
                  </a:moveTo>
                  <a:cubicBezTo>
                    <a:pt x="1244" y="1"/>
                    <a:pt x="715" y="253"/>
                    <a:pt x="379" y="730"/>
                  </a:cubicBezTo>
                  <a:lnTo>
                    <a:pt x="292" y="846"/>
                  </a:lnTo>
                  <a:cubicBezTo>
                    <a:pt x="204" y="962"/>
                    <a:pt x="146" y="1137"/>
                    <a:pt x="88" y="1282"/>
                  </a:cubicBezTo>
                  <a:cubicBezTo>
                    <a:pt x="59" y="1311"/>
                    <a:pt x="59" y="1340"/>
                    <a:pt x="59" y="1370"/>
                  </a:cubicBezTo>
                  <a:cubicBezTo>
                    <a:pt x="30" y="1428"/>
                    <a:pt x="30" y="1457"/>
                    <a:pt x="30" y="1515"/>
                  </a:cubicBezTo>
                  <a:cubicBezTo>
                    <a:pt x="1" y="1573"/>
                    <a:pt x="1" y="1631"/>
                    <a:pt x="1" y="1719"/>
                  </a:cubicBezTo>
                  <a:cubicBezTo>
                    <a:pt x="1" y="1748"/>
                    <a:pt x="1" y="1777"/>
                    <a:pt x="1" y="1806"/>
                  </a:cubicBezTo>
                  <a:cubicBezTo>
                    <a:pt x="1" y="1922"/>
                    <a:pt x="1" y="2009"/>
                    <a:pt x="1" y="2097"/>
                  </a:cubicBezTo>
                  <a:cubicBezTo>
                    <a:pt x="30" y="2155"/>
                    <a:pt x="30" y="2184"/>
                    <a:pt x="30" y="2213"/>
                  </a:cubicBezTo>
                  <a:cubicBezTo>
                    <a:pt x="59" y="2271"/>
                    <a:pt x="59" y="2358"/>
                    <a:pt x="88" y="2416"/>
                  </a:cubicBezTo>
                  <a:cubicBezTo>
                    <a:pt x="88" y="2446"/>
                    <a:pt x="117" y="2475"/>
                    <a:pt x="146" y="2533"/>
                  </a:cubicBezTo>
                  <a:cubicBezTo>
                    <a:pt x="146" y="2591"/>
                    <a:pt x="175" y="2649"/>
                    <a:pt x="204" y="2707"/>
                  </a:cubicBezTo>
                  <a:cubicBezTo>
                    <a:pt x="233" y="2736"/>
                    <a:pt x="263" y="2765"/>
                    <a:pt x="292" y="2795"/>
                  </a:cubicBezTo>
                  <a:cubicBezTo>
                    <a:pt x="321" y="2853"/>
                    <a:pt x="350" y="2911"/>
                    <a:pt x="408" y="2969"/>
                  </a:cubicBezTo>
                  <a:cubicBezTo>
                    <a:pt x="437" y="2998"/>
                    <a:pt x="466" y="3027"/>
                    <a:pt x="466" y="3056"/>
                  </a:cubicBezTo>
                  <a:cubicBezTo>
                    <a:pt x="553" y="3114"/>
                    <a:pt x="641" y="3202"/>
                    <a:pt x="728" y="3260"/>
                  </a:cubicBezTo>
                  <a:lnTo>
                    <a:pt x="2444" y="4481"/>
                  </a:lnTo>
                  <a:lnTo>
                    <a:pt x="4189" y="5732"/>
                  </a:lnTo>
                  <a:cubicBezTo>
                    <a:pt x="4497" y="5948"/>
                    <a:pt x="4854" y="6053"/>
                    <a:pt x="5208" y="6053"/>
                  </a:cubicBezTo>
                  <a:cubicBezTo>
                    <a:pt x="5756" y="6053"/>
                    <a:pt x="6296" y="5802"/>
                    <a:pt x="6631" y="5325"/>
                  </a:cubicBezTo>
                  <a:lnTo>
                    <a:pt x="6689" y="5208"/>
                  </a:lnTo>
                  <a:cubicBezTo>
                    <a:pt x="6748" y="5121"/>
                    <a:pt x="6806" y="5034"/>
                    <a:pt x="6864" y="4946"/>
                  </a:cubicBezTo>
                  <a:cubicBezTo>
                    <a:pt x="6864" y="4917"/>
                    <a:pt x="6893" y="4888"/>
                    <a:pt x="6893"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48" y="3114"/>
                    <a:pt x="6282" y="2795"/>
                  </a:cubicBezTo>
                  <a:lnTo>
                    <a:pt x="4567" y="1573"/>
                  </a:lnTo>
                  <a:lnTo>
                    <a:pt x="2793" y="323"/>
                  </a:lnTo>
                  <a:cubicBezTo>
                    <a:pt x="2485" y="106"/>
                    <a:pt x="2132" y="1"/>
                    <a:pt x="178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7"/>
            <p:cNvSpPr/>
            <p:nvPr/>
          </p:nvSpPr>
          <p:spPr>
            <a:xfrm>
              <a:off x="1867375" y="3981475"/>
              <a:ext cx="119975" cy="112750"/>
            </a:xfrm>
            <a:custGeom>
              <a:avLst/>
              <a:gdLst/>
              <a:ahLst/>
              <a:cxnLst/>
              <a:rect l="l" t="t" r="r" b="b"/>
              <a:pathLst>
                <a:path w="4799" h="4510" extrusionOk="0">
                  <a:moveTo>
                    <a:pt x="2065" y="0"/>
                  </a:moveTo>
                  <a:lnTo>
                    <a:pt x="1" y="2937"/>
                  </a:lnTo>
                  <a:lnTo>
                    <a:pt x="1745" y="4188"/>
                  </a:lnTo>
                  <a:cubicBezTo>
                    <a:pt x="2053" y="4404"/>
                    <a:pt x="2406" y="4509"/>
                    <a:pt x="2755" y="4509"/>
                  </a:cubicBezTo>
                  <a:cubicBezTo>
                    <a:pt x="3294" y="4509"/>
                    <a:pt x="3823" y="4258"/>
                    <a:pt x="4159" y="3781"/>
                  </a:cubicBezTo>
                  <a:lnTo>
                    <a:pt x="4246" y="3664"/>
                  </a:lnTo>
                  <a:cubicBezTo>
                    <a:pt x="4799" y="2879"/>
                    <a:pt x="4595" y="1803"/>
                    <a:pt x="3839" y="1251"/>
                  </a:cubicBezTo>
                  <a:lnTo>
                    <a:pt x="206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7"/>
            <p:cNvSpPr/>
            <p:nvPr/>
          </p:nvSpPr>
          <p:spPr>
            <a:xfrm>
              <a:off x="1799775" y="3942875"/>
              <a:ext cx="119975" cy="112775"/>
            </a:xfrm>
            <a:custGeom>
              <a:avLst/>
              <a:gdLst/>
              <a:ahLst/>
              <a:cxnLst/>
              <a:rect l="l" t="t" r="r" b="b"/>
              <a:pathLst>
                <a:path w="4799" h="4511" extrusionOk="0">
                  <a:moveTo>
                    <a:pt x="2034" y="1"/>
                  </a:moveTo>
                  <a:cubicBezTo>
                    <a:pt x="1486" y="1"/>
                    <a:pt x="946" y="253"/>
                    <a:pt x="611" y="730"/>
                  </a:cubicBezTo>
                  <a:lnTo>
                    <a:pt x="553" y="846"/>
                  </a:lnTo>
                  <a:cubicBezTo>
                    <a:pt x="0" y="1631"/>
                    <a:pt x="174" y="2707"/>
                    <a:pt x="960" y="3260"/>
                  </a:cubicBezTo>
                  <a:lnTo>
                    <a:pt x="2734" y="4510"/>
                  </a:lnTo>
                  <a:lnTo>
                    <a:pt x="4798" y="1573"/>
                  </a:lnTo>
                  <a:lnTo>
                    <a:pt x="3054" y="323"/>
                  </a:lnTo>
                  <a:cubicBezTo>
                    <a:pt x="2745" y="106"/>
                    <a:pt x="2388" y="1"/>
                    <a:pt x="20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7"/>
            <p:cNvSpPr/>
            <p:nvPr/>
          </p:nvSpPr>
          <p:spPr>
            <a:xfrm>
              <a:off x="1836800" y="3959525"/>
              <a:ext cx="110925" cy="61700"/>
            </a:xfrm>
            <a:custGeom>
              <a:avLst/>
              <a:gdLst/>
              <a:ahLst/>
              <a:cxnLst/>
              <a:rect l="l" t="t" r="r" b="b"/>
              <a:pathLst>
                <a:path w="4437" h="2468" extrusionOk="0">
                  <a:moveTo>
                    <a:pt x="562" y="1"/>
                  </a:moveTo>
                  <a:cubicBezTo>
                    <a:pt x="393" y="1"/>
                    <a:pt x="276" y="55"/>
                    <a:pt x="235" y="180"/>
                  </a:cubicBezTo>
                  <a:cubicBezTo>
                    <a:pt x="1" y="788"/>
                    <a:pt x="3358" y="2468"/>
                    <a:pt x="4184" y="2468"/>
                  </a:cubicBezTo>
                  <a:cubicBezTo>
                    <a:pt x="4385" y="2468"/>
                    <a:pt x="4436" y="2368"/>
                    <a:pt x="4248" y="2129"/>
                  </a:cubicBezTo>
                  <a:cubicBezTo>
                    <a:pt x="3808" y="1517"/>
                    <a:pt x="1455" y="1"/>
                    <a:pt x="5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7"/>
            <p:cNvSpPr/>
            <p:nvPr/>
          </p:nvSpPr>
          <p:spPr>
            <a:xfrm>
              <a:off x="1190525" y="4202425"/>
              <a:ext cx="175225" cy="151350"/>
            </a:xfrm>
            <a:custGeom>
              <a:avLst/>
              <a:gdLst/>
              <a:ahLst/>
              <a:cxnLst/>
              <a:rect l="l" t="t" r="r" b="b"/>
              <a:pathLst>
                <a:path w="7009" h="6054" extrusionOk="0">
                  <a:moveTo>
                    <a:pt x="1802" y="1"/>
                  </a:moveTo>
                  <a:cubicBezTo>
                    <a:pt x="1254" y="1"/>
                    <a:pt x="714" y="252"/>
                    <a:pt x="378" y="730"/>
                  </a:cubicBezTo>
                  <a:lnTo>
                    <a:pt x="320" y="846"/>
                  </a:lnTo>
                  <a:cubicBezTo>
                    <a:pt x="204" y="962"/>
                    <a:pt x="146" y="1137"/>
                    <a:pt x="87" y="1282"/>
                  </a:cubicBezTo>
                  <a:cubicBezTo>
                    <a:pt x="87" y="1311"/>
                    <a:pt x="58" y="1340"/>
                    <a:pt x="58" y="1369"/>
                  </a:cubicBezTo>
                  <a:cubicBezTo>
                    <a:pt x="58" y="1428"/>
                    <a:pt x="29" y="1457"/>
                    <a:pt x="29" y="1515"/>
                  </a:cubicBezTo>
                  <a:cubicBezTo>
                    <a:pt x="0" y="1573"/>
                    <a:pt x="0" y="1631"/>
                    <a:pt x="0" y="1718"/>
                  </a:cubicBezTo>
                  <a:cubicBezTo>
                    <a:pt x="0" y="1747"/>
                    <a:pt x="0" y="1777"/>
                    <a:pt x="0" y="1806"/>
                  </a:cubicBezTo>
                  <a:cubicBezTo>
                    <a:pt x="0" y="1922"/>
                    <a:pt x="0" y="2009"/>
                    <a:pt x="0" y="2126"/>
                  </a:cubicBezTo>
                  <a:cubicBezTo>
                    <a:pt x="29" y="2155"/>
                    <a:pt x="29" y="2184"/>
                    <a:pt x="29" y="2213"/>
                  </a:cubicBezTo>
                  <a:cubicBezTo>
                    <a:pt x="58" y="2271"/>
                    <a:pt x="58" y="2358"/>
                    <a:pt x="87" y="2416"/>
                  </a:cubicBezTo>
                  <a:cubicBezTo>
                    <a:pt x="116" y="2445"/>
                    <a:pt x="116" y="2474"/>
                    <a:pt x="146" y="2533"/>
                  </a:cubicBezTo>
                  <a:cubicBezTo>
                    <a:pt x="175" y="2591"/>
                    <a:pt x="204" y="2649"/>
                    <a:pt x="233" y="2707"/>
                  </a:cubicBezTo>
                  <a:cubicBezTo>
                    <a:pt x="233" y="2736"/>
                    <a:pt x="262" y="2765"/>
                    <a:pt x="291" y="2794"/>
                  </a:cubicBezTo>
                  <a:cubicBezTo>
                    <a:pt x="320" y="2853"/>
                    <a:pt x="378" y="2911"/>
                    <a:pt x="407" y="2969"/>
                  </a:cubicBezTo>
                  <a:cubicBezTo>
                    <a:pt x="436" y="2998"/>
                    <a:pt x="465" y="3027"/>
                    <a:pt x="465" y="3056"/>
                  </a:cubicBezTo>
                  <a:cubicBezTo>
                    <a:pt x="553" y="3114"/>
                    <a:pt x="640" y="3202"/>
                    <a:pt x="727" y="3260"/>
                  </a:cubicBezTo>
                  <a:lnTo>
                    <a:pt x="2443" y="4481"/>
                  </a:lnTo>
                  <a:lnTo>
                    <a:pt x="4217" y="5732"/>
                  </a:lnTo>
                  <a:cubicBezTo>
                    <a:pt x="4514" y="5948"/>
                    <a:pt x="4864" y="6053"/>
                    <a:pt x="5213" y="6053"/>
                  </a:cubicBezTo>
                  <a:cubicBezTo>
                    <a:pt x="5755" y="6053"/>
                    <a:pt x="6295" y="5802"/>
                    <a:pt x="6631" y="5324"/>
                  </a:cubicBezTo>
                  <a:lnTo>
                    <a:pt x="6689" y="5208"/>
                  </a:lnTo>
                  <a:cubicBezTo>
                    <a:pt x="6776" y="5121"/>
                    <a:pt x="6805" y="5034"/>
                    <a:pt x="6863" y="4946"/>
                  </a:cubicBezTo>
                  <a:cubicBezTo>
                    <a:pt x="6863" y="4917"/>
                    <a:pt x="6892" y="4888"/>
                    <a:pt x="6892" y="4830"/>
                  </a:cubicBezTo>
                  <a:cubicBezTo>
                    <a:pt x="6921" y="4772"/>
                    <a:pt x="6950" y="4714"/>
                    <a:pt x="6950" y="4656"/>
                  </a:cubicBezTo>
                  <a:cubicBezTo>
                    <a:pt x="6980" y="4597"/>
                    <a:pt x="6980" y="4568"/>
                    <a:pt x="6980" y="4539"/>
                  </a:cubicBezTo>
                  <a:cubicBezTo>
                    <a:pt x="7009" y="4481"/>
                    <a:pt x="7009" y="4394"/>
                    <a:pt x="7009" y="4336"/>
                  </a:cubicBezTo>
                  <a:cubicBezTo>
                    <a:pt x="7009" y="4307"/>
                    <a:pt x="7009" y="4277"/>
                    <a:pt x="7009" y="4219"/>
                  </a:cubicBezTo>
                  <a:cubicBezTo>
                    <a:pt x="7009" y="3667"/>
                    <a:pt x="6776" y="3143"/>
                    <a:pt x="6282" y="2794"/>
                  </a:cubicBezTo>
                  <a:lnTo>
                    <a:pt x="4566" y="1573"/>
                  </a:lnTo>
                  <a:lnTo>
                    <a:pt x="2821" y="322"/>
                  </a:lnTo>
                  <a:cubicBezTo>
                    <a:pt x="2513" y="106"/>
                    <a:pt x="2156" y="1"/>
                    <a:pt x="180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7"/>
            <p:cNvSpPr/>
            <p:nvPr/>
          </p:nvSpPr>
          <p:spPr>
            <a:xfrm>
              <a:off x="1232675" y="4241000"/>
              <a:ext cx="120000" cy="112775"/>
            </a:xfrm>
            <a:custGeom>
              <a:avLst/>
              <a:gdLst/>
              <a:ahLst/>
              <a:cxnLst/>
              <a:rect l="l" t="t" r="r" b="b"/>
              <a:pathLst>
                <a:path w="4800" h="4511" extrusionOk="0">
                  <a:moveTo>
                    <a:pt x="2095" y="1"/>
                  </a:moveTo>
                  <a:lnTo>
                    <a:pt x="1" y="2938"/>
                  </a:lnTo>
                  <a:lnTo>
                    <a:pt x="1746" y="4189"/>
                  </a:lnTo>
                  <a:cubicBezTo>
                    <a:pt x="2054" y="4405"/>
                    <a:pt x="2411" y="4510"/>
                    <a:pt x="2765" y="4510"/>
                  </a:cubicBezTo>
                  <a:cubicBezTo>
                    <a:pt x="3313" y="4510"/>
                    <a:pt x="3853" y="4259"/>
                    <a:pt x="4188" y="3781"/>
                  </a:cubicBezTo>
                  <a:lnTo>
                    <a:pt x="4247" y="3665"/>
                  </a:lnTo>
                  <a:cubicBezTo>
                    <a:pt x="4799" y="2909"/>
                    <a:pt x="4625" y="1804"/>
                    <a:pt x="3840" y="1251"/>
                  </a:cubicBezTo>
                  <a:lnTo>
                    <a:pt x="209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7"/>
            <p:cNvSpPr/>
            <p:nvPr/>
          </p:nvSpPr>
          <p:spPr>
            <a:xfrm>
              <a:off x="1165075" y="4202425"/>
              <a:ext cx="119975" cy="112775"/>
            </a:xfrm>
            <a:custGeom>
              <a:avLst/>
              <a:gdLst/>
              <a:ahLst/>
              <a:cxnLst/>
              <a:rect l="l" t="t" r="r" b="b"/>
              <a:pathLst>
                <a:path w="4799" h="4511" extrusionOk="0">
                  <a:moveTo>
                    <a:pt x="2045" y="1"/>
                  </a:moveTo>
                  <a:cubicBezTo>
                    <a:pt x="1505" y="1"/>
                    <a:pt x="976" y="252"/>
                    <a:pt x="640" y="730"/>
                  </a:cubicBezTo>
                  <a:lnTo>
                    <a:pt x="553" y="846"/>
                  </a:lnTo>
                  <a:cubicBezTo>
                    <a:pt x="0" y="1631"/>
                    <a:pt x="204" y="2707"/>
                    <a:pt x="960" y="3260"/>
                  </a:cubicBezTo>
                  <a:lnTo>
                    <a:pt x="2734" y="4510"/>
                  </a:lnTo>
                  <a:lnTo>
                    <a:pt x="4799" y="1573"/>
                  </a:lnTo>
                  <a:lnTo>
                    <a:pt x="3054" y="322"/>
                  </a:lnTo>
                  <a:cubicBezTo>
                    <a:pt x="2746" y="106"/>
                    <a:pt x="2393"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1202725" y="4219075"/>
              <a:ext cx="111050" cy="61775"/>
            </a:xfrm>
            <a:custGeom>
              <a:avLst/>
              <a:gdLst/>
              <a:ahLst/>
              <a:cxnLst/>
              <a:rect l="l" t="t" r="r" b="b"/>
              <a:pathLst>
                <a:path w="4442" h="2471" extrusionOk="0">
                  <a:moveTo>
                    <a:pt x="537" y="1"/>
                  </a:moveTo>
                  <a:cubicBezTo>
                    <a:pt x="368" y="1"/>
                    <a:pt x="252" y="55"/>
                    <a:pt x="210" y="180"/>
                  </a:cubicBezTo>
                  <a:cubicBezTo>
                    <a:pt x="0" y="810"/>
                    <a:pt x="3348" y="2470"/>
                    <a:pt x="4183" y="2470"/>
                  </a:cubicBezTo>
                  <a:cubicBezTo>
                    <a:pt x="4389" y="2470"/>
                    <a:pt x="4442" y="2370"/>
                    <a:pt x="4252" y="2128"/>
                  </a:cubicBezTo>
                  <a:cubicBezTo>
                    <a:pt x="3788" y="1517"/>
                    <a:pt x="1431" y="1"/>
                    <a:pt x="5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7"/>
            <p:cNvSpPr/>
            <p:nvPr/>
          </p:nvSpPr>
          <p:spPr>
            <a:xfrm>
              <a:off x="1402075" y="4202425"/>
              <a:ext cx="175250" cy="151350"/>
            </a:xfrm>
            <a:custGeom>
              <a:avLst/>
              <a:gdLst/>
              <a:ahLst/>
              <a:cxnLst/>
              <a:rect l="l" t="t" r="r" b="b"/>
              <a:pathLst>
                <a:path w="7010" h="6054" extrusionOk="0">
                  <a:moveTo>
                    <a:pt x="1796" y="1"/>
                  </a:moveTo>
                  <a:cubicBezTo>
                    <a:pt x="1254" y="1"/>
                    <a:pt x="715" y="252"/>
                    <a:pt x="379" y="730"/>
                  </a:cubicBezTo>
                  <a:lnTo>
                    <a:pt x="321" y="846"/>
                  </a:lnTo>
                  <a:cubicBezTo>
                    <a:pt x="204" y="962"/>
                    <a:pt x="146" y="1137"/>
                    <a:pt x="88" y="1282"/>
                  </a:cubicBezTo>
                  <a:cubicBezTo>
                    <a:pt x="88" y="1311"/>
                    <a:pt x="59" y="1340"/>
                    <a:pt x="59" y="1369"/>
                  </a:cubicBezTo>
                  <a:cubicBezTo>
                    <a:pt x="59" y="1428"/>
                    <a:pt x="30" y="1457"/>
                    <a:pt x="30" y="1515"/>
                  </a:cubicBezTo>
                  <a:cubicBezTo>
                    <a:pt x="1" y="1573"/>
                    <a:pt x="1" y="1631"/>
                    <a:pt x="1" y="1718"/>
                  </a:cubicBezTo>
                  <a:cubicBezTo>
                    <a:pt x="1" y="1747"/>
                    <a:pt x="1" y="1777"/>
                    <a:pt x="1" y="1806"/>
                  </a:cubicBezTo>
                  <a:cubicBezTo>
                    <a:pt x="1" y="1922"/>
                    <a:pt x="1" y="2009"/>
                    <a:pt x="1" y="2126"/>
                  </a:cubicBezTo>
                  <a:cubicBezTo>
                    <a:pt x="30" y="2155"/>
                    <a:pt x="30" y="2184"/>
                    <a:pt x="30" y="2213"/>
                  </a:cubicBezTo>
                  <a:cubicBezTo>
                    <a:pt x="59" y="2271"/>
                    <a:pt x="59" y="2358"/>
                    <a:pt x="88" y="2416"/>
                  </a:cubicBezTo>
                  <a:cubicBezTo>
                    <a:pt x="117" y="2445"/>
                    <a:pt x="117" y="2474"/>
                    <a:pt x="146" y="2533"/>
                  </a:cubicBezTo>
                  <a:cubicBezTo>
                    <a:pt x="146" y="2591"/>
                    <a:pt x="175" y="2649"/>
                    <a:pt x="233" y="2707"/>
                  </a:cubicBezTo>
                  <a:cubicBezTo>
                    <a:pt x="233" y="2736"/>
                    <a:pt x="262" y="2765"/>
                    <a:pt x="292" y="2794"/>
                  </a:cubicBezTo>
                  <a:cubicBezTo>
                    <a:pt x="321" y="2853"/>
                    <a:pt x="379" y="2911"/>
                    <a:pt x="408" y="2969"/>
                  </a:cubicBezTo>
                  <a:cubicBezTo>
                    <a:pt x="437" y="2998"/>
                    <a:pt x="466" y="3027"/>
                    <a:pt x="466" y="3056"/>
                  </a:cubicBezTo>
                  <a:cubicBezTo>
                    <a:pt x="553" y="3114"/>
                    <a:pt x="640" y="3202"/>
                    <a:pt x="728" y="3260"/>
                  </a:cubicBezTo>
                  <a:lnTo>
                    <a:pt x="2444" y="4481"/>
                  </a:lnTo>
                  <a:lnTo>
                    <a:pt x="4217" y="5732"/>
                  </a:lnTo>
                  <a:cubicBezTo>
                    <a:pt x="4514" y="5948"/>
                    <a:pt x="4864" y="6053"/>
                    <a:pt x="5214" y="6053"/>
                  </a:cubicBezTo>
                  <a:cubicBezTo>
                    <a:pt x="5756" y="6053"/>
                    <a:pt x="6295" y="5802"/>
                    <a:pt x="6631" y="5324"/>
                  </a:cubicBezTo>
                  <a:lnTo>
                    <a:pt x="6689" y="5208"/>
                  </a:lnTo>
                  <a:cubicBezTo>
                    <a:pt x="6777" y="5121"/>
                    <a:pt x="6806" y="5034"/>
                    <a:pt x="6864" y="4946"/>
                  </a:cubicBezTo>
                  <a:cubicBezTo>
                    <a:pt x="6864" y="4917"/>
                    <a:pt x="6893" y="4888"/>
                    <a:pt x="6893"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77" y="3143"/>
                    <a:pt x="6282" y="2794"/>
                  </a:cubicBezTo>
                  <a:lnTo>
                    <a:pt x="4566" y="1573"/>
                  </a:lnTo>
                  <a:lnTo>
                    <a:pt x="2792" y="322"/>
                  </a:lnTo>
                  <a:cubicBezTo>
                    <a:pt x="2496" y="106"/>
                    <a:pt x="2146" y="1"/>
                    <a:pt x="179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7"/>
            <p:cNvSpPr/>
            <p:nvPr/>
          </p:nvSpPr>
          <p:spPr>
            <a:xfrm>
              <a:off x="1444250" y="4241000"/>
              <a:ext cx="119975" cy="112775"/>
            </a:xfrm>
            <a:custGeom>
              <a:avLst/>
              <a:gdLst/>
              <a:ahLst/>
              <a:cxnLst/>
              <a:rect l="l" t="t" r="r" b="b"/>
              <a:pathLst>
                <a:path w="4799" h="4511" extrusionOk="0">
                  <a:moveTo>
                    <a:pt x="2065" y="1"/>
                  </a:moveTo>
                  <a:lnTo>
                    <a:pt x="0" y="2938"/>
                  </a:lnTo>
                  <a:lnTo>
                    <a:pt x="1745" y="4189"/>
                  </a:lnTo>
                  <a:cubicBezTo>
                    <a:pt x="2053" y="4405"/>
                    <a:pt x="2411" y="4510"/>
                    <a:pt x="2764" y="4510"/>
                  </a:cubicBezTo>
                  <a:cubicBezTo>
                    <a:pt x="3312" y="4510"/>
                    <a:pt x="3852" y="4259"/>
                    <a:pt x="4188" y="3781"/>
                  </a:cubicBezTo>
                  <a:lnTo>
                    <a:pt x="4246" y="3665"/>
                  </a:lnTo>
                  <a:cubicBezTo>
                    <a:pt x="4799" y="2909"/>
                    <a:pt x="4624" y="1804"/>
                    <a:pt x="3839" y="1251"/>
                  </a:cubicBezTo>
                  <a:lnTo>
                    <a:pt x="206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7"/>
            <p:cNvSpPr/>
            <p:nvPr/>
          </p:nvSpPr>
          <p:spPr>
            <a:xfrm>
              <a:off x="1376625" y="4202425"/>
              <a:ext cx="120000" cy="112775"/>
            </a:xfrm>
            <a:custGeom>
              <a:avLst/>
              <a:gdLst/>
              <a:ahLst/>
              <a:cxnLst/>
              <a:rect l="l" t="t" r="r" b="b"/>
              <a:pathLst>
                <a:path w="4800" h="4511" extrusionOk="0">
                  <a:moveTo>
                    <a:pt x="2045" y="1"/>
                  </a:moveTo>
                  <a:cubicBezTo>
                    <a:pt x="1505" y="1"/>
                    <a:pt x="976" y="252"/>
                    <a:pt x="641" y="730"/>
                  </a:cubicBezTo>
                  <a:lnTo>
                    <a:pt x="553" y="846"/>
                  </a:lnTo>
                  <a:cubicBezTo>
                    <a:pt x="1" y="1631"/>
                    <a:pt x="204" y="2707"/>
                    <a:pt x="961" y="3260"/>
                  </a:cubicBezTo>
                  <a:lnTo>
                    <a:pt x="2734" y="4510"/>
                  </a:lnTo>
                  <a:lnTo>
                    <a:pt x="4799" y="1573"/>
                  </a:lnTo>
                  <a:lnTo>
                    <a:pt x="3054" y="322"/>
                  </a:lnTo>
                  <a:cubicBezTo>
                    <a:pt x="2746" y="106"/>
                    <a:pt x="2394"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7"/>
            <p:cNvSpPr/>
            <p:nvPr/>
          </p:nvSpPr>
          <p:spPr>
            <a:xfrm>
              <a:off x="1414275" y="4219075"/>
              <a:ext cx="110350" cy="61775"/>
            </a:xfrm>
            <a:custGeom>
              <a:avLst/>
              <a:gdLst/>
              <a:ahLst/>
              <a:cxnLst/>
              <a:rect l="l" t="t" r="r" b="b"/>
              <a:pathLst>
                <a:path w="4414" h="2471" extrusionOk="0">
                  <a:moveTo>
                    <a:pt x="538" y="1"/>
                  </a:moveTo>
                  <a:cubicBezTo>
                    <a:pt x="369" y="1"/>
                    <a:pt x="252" y="55"/>
                    <a:pt x="211" y="180"/>
                  </a:cubicBezTo>
                  <a:cubicBezTo>
                    <a:pt x="1" y="810"/>
                    <a:pt x="3330" y="2470"/>
                    <a:pt x="4158" y="2470"/>
                  </a:cubicBezTo>
                  <a:cubicBezTo>
                    <a:pt x="4361" y="2470"/>
                    <a:pt x="4413" y="2370"/>
                    <a:pt x="4224" y="2128"/>
                  </a:cubicBezTo>
                  <a:cubicBezTo>
                    <a:pt x="3784" y="1517"/>
                    <a:pt x="14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7"/>
            <p:cNvSpPr/>
            <p:nvPr/>
          </p:nvSpPr>
          <p:spPr>
            <a:xfrm>
              <a:off x="1613650" y="4202425"/>
              <a:ext cx="175225" cy="151350"/>
            </a:xfrm>
            <a:custGeom>
              <a:avLst/>
              <a:gdLst/>
              <a:ahLst/>
              <a:cxnLst/>
              <a:rect l="l" t="t" r="r" b="b"/>
              <a:pathLst>
                <a:path w="7009" h="6054" extrusionOk="0">
                  <a:moveTo>
                    <a:pt x="1795" y="1"/>
                  </a:moveTo>
                  <a:cubicBezTo>
                    <a:pt x="1254" y="1"/>
                    <a:pt x="714" y="252"/>
                    <a:pt x="378" y="730"/>
                  </a:cubicBezTo>
                  <a:lnTo>
                    <a:pt x="320" y="846"/>
                  </a:lnTo>
                  <a:cubicBezTo>
                    <a:pt x="204" y="962"/>
                    <a:pt x="146" y="1137"/>
                    <a:pt x="88" y="1282"/>
                  </a:cubicBezTo>
                  <a:cubicBezTo>
                    <a:pt x="58" y="1311"/>
                    <a:pt x="58" y="1340"/>
                    <a:pt x="58" y="1369"/>
                  </a:cubicBezTo>
                  <a:cubicBezTo>
                    <a:pt x="58" y="1428"/>
                    <a:pt x="29" y="1457"/>
                    <a:pt x="29" y="1515"/>
                  </a:cubicBezTo>
                  <a:cubicBezTo>
                    <a:pt x="0" y="1573"/>
                    <a:pt x="0" y="1631"/>
                    <a:pt x="0" y="1718"/>
                  </a:cubicBezTo>
                  <a:cubicBezTo>
                    <a:pt x="0" y="1747"/>
                    <a:pt x="0" y="1777"/>
                    <a:pt x="0" y="1806"/>
                  </a:cubicBezTo>
                  <a:cubicBezTo>
                    <a:pt x="0" y="1922"/>
                    <a:pt x="0" y="2009"/>
                    <a:pt x="0" y="2126"/>
                  </a:cubicBezTo>
                  <a:cubicBezTo>
                    <a:pt x="29" y="2155"/>
                    <a:pt x="29" y="2184"/>
                    <a:pt x="29" y="2213"/>
                  </a:cubicBezTo>
                  <a:cubicBezTo>
                    <a:pt x="58" y="2271"/>
                    <a:pt x="58" y="2358"/>
                    <a:pt x="88" y="2416"/>
                  </a:cubicBezTo>
                  <a:cubicBezTo>
                    <a:pt x="88" y="2445"/>
                    <a:pt x="117" y="2474"/>
                    <a:pt x="146" y="2533"/>
                  </a:cubicBezTo>
                  <a:cubicBezTo>
                    <a:pt x="146" y="2591"/>
                    <a:pt x="175" y="2649"/>
                    <a:pt x="233" y="2707"/>
                  </a:cubicBezTo>
                  <a:cubicBezTo>
                    <a:pt x="233" y="2736"/>
                    <a:pt x="262" y="2765"/>
                    <a:pt x="291" y="2794"/>
                  </a:cubicBezTo>
                  <a:cubicBezTo>
                    <a:pt x="320" y="2853"/>
                    <a:pt x="349" y="2911"/>
                    <a:pt x="407" y="2969"/>
                  </a:cubicBezTo>
                  <a:cubicBezTo>
                    <a:pt x="436" y="2998"/>
                    <a:pt x="466" y="3027"/>
                    <a:pt x="466" y="3056"/>
                  </a:cubicBezTo>
                  <a:cubicBezTo>
                    <a:pt x="553" y="3114"/>
                    <a:pt x="640" y="3202"/>
                    <a:pt x="727" y="3260"/>
                  </a:cubicBezTo>
                  <a:lnTo>
                    <a:pt x="2443" y="4481"/>
                  </a:lnTo>
                  <a:lnTo>
                    <a:pt x="4217" y="5732"/>
                  </a:lnTo>
                  <a:cubicBezTo>
                    <a:pt x="4514" y="5948"/>
                    <a:pt x="4864" y="6053"/>
                    <a:pt x="5214" y="6053"/>
                  </a:cubicBezTo>
                  <a:cubicBezTo>
                    <a:pt x="5755" y="6053"/>
                    <a:pt x="6295" y="5802"/>
                    <a:pt x="6631" y="5324"/>
                  </a:cubicBezTo>
                  <a:lnTo>
                    <a:pt x="6689" y="5208"/>
                  </a:lnTo>
                  <a:cubicBezTo>
                    <a:pt x="6776" y="5121"/>
                    <a:pt x="6805" y="5034"/>
                    <a:pt x="6863" y="4946"/>
                  </a:cubicBezTo>
                  <a:cubicBezTo>
                    <a:pt x="6863" y="4917"/>
                    <a:pt x="6892" y="4888"/>
                    <a:pt x="6892"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76" y="3143"/>
                    <a:pt x="6282" y="2794"/>
                  </a:cubicBezTo>
                  <a:lnTo>
                    <a:pt x="4566" y="1573"/>
                  </a:lnTo>
                  <a:lnTo>
                    <a:pt x="2792" y="322"/>
                  </a:lnTo>
                  <a:cubicBezTo>
                    <a:pt x="2495" y="106"/>
                    <a:pt x="2145" y="1"/>
                    <a:pt x="179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7"/>
            <p:cNvSpPr/>
            <p:nvPr/>
          </p:nvSpPr>
          <p:spPr>
            <a:xfrm>
              <a:off x="1655800" y="4241000"/>
              <a:ext cx="120000" cy="112775"/>
            </a:xfrm>
            <a:custGeom>
              <a:avLst/>
              <a:gdLst/>
              <a:ahLst/>
              <a:cxnLst/>
              <a:rect l="l" t="t" r="r" b="b"/>
              <a:pathLst>
                <a:path w="4800" h="4511" extrusionOk="0">
                  <a:moveTo>
                    <a:pt x="2066" y="1"/>
                  </a:moveTo>
                  <a:lnTo>
                    <a:pt x="1" y="2938"/>
                  </a:lnTo>
                  <a:lnTo>
                    <a:pt x="1746" y="4189"/>
                  </a:lnTo>
                  <a:cubicBezTo>
                    <a:pt x="2054" y="4405"/>
                    <a:pt x="2407" y="4510"/>
                    <a:pt x="2757" y="4510"/>
                  </a:cubicBezTo>
                  <a:cubicBezTo>
                    <a:pt x="3299" y="4510"/>
                    <a:pt x="3835" y="4259"/>
                    <a:pt x="4189" y="3781"/>
                  </a:cubicBezTo>
                  <a:lnTo>
                    <a:pt x="4247" y="3665"/>
                  </a:lnTo>
                  <a:cubicBezTo>
                    <a:pt x="4799" y="2909"/>
                    <a:pt x="4625" y="1804"/>
                    <a:pt x="3840" y="1251"/>
                  </a:cubicBezTo>
                  <a:lnTo>
                    <a:pt x="2066"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7"/>
            <p:cNvSpPr/>
            <p:nvPr/>
          </p:nvSpPr>
          <p:spPr>
            <a:xfrm>
              <a:off x="1588200" y="4202425"/>
              <a:ext cx="119975" cy="112775"/>
            </a:xfrm>
            <a:custGeom>
              <a:avLst/>
              <a:gdLst/>
              <a:ahLst/>
              <a:cxnLst/>
              <a:rect l="l" t="t" r="r" b="b"/>
              <a:pathLst>
                <a:path w="4799" h="4511" extrusionOk="0">
                  <a:moveTo>
                    <a:pt x="2043" y="1"/>
                  </a:moveTo>
                  <a:cubicBezTo>
                    <a:pt x="1501" y="1"/>
                    <a:pt x="965" y="252"/>
                    <a:pt x="611" y="730"/>
                  </a:cubicBezTo>
                  <a:lnTo>
                    <a:pt x="553" y="846"/>
                  </a:lnTo>
                  <a:cubicBezTo>
                    <a:pt x="0" y="1631"/>
                    <a:pt x="175" y="2707"/>
                    <a:pt x="960" y="3260"/>
                  </a:cubicBezTo>
                  <a:lnTo>
                    <a:pt x="2734" y="4510"/>
                  </a:lnTo>
                  <a:lnTo>
                    <a:pt x="4799" y="1573"/>
                  </a:lnTo>
                  <a:lnTo>
                    <a:pt x="3054" y="322"/>
                  </a:lnTo>
                  <a:cubicBezTo>
                    <a:pt x="2746" y="106"/>
                    <a:pt x="2393" y="1"/>
                    <a:pt x="2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7"/>
            <p:cNvSpPr/>
            <p:nvPr/>
          </p:nvSpPr>
          <p:spPr>
            <a:xfrm>
              <a:off x="1625250" y="4219075"/>
              <a:ext cx="110925" cy="61775"/>
            </a:xfrm>
            <a:custGeom>
              <a:avLst/>
              <a:gdLst/>
              <a:ahLst/>
              <a:cxnLst/>
              <a:rect l="l" t="t" r="r" b="b"/>
              <a:pathLst>
                <a:path w="4437" h="2471" extrusionOk="0">
                  <a:moveTo>
                    <a:pt x="561" y="1"/>
                  </a:moveTo>
                  <a:cubicBezTo>
                    <a:pt x="393" y="1"/>
                    <a:pt x="276" y="55"/>
                    <a:pt x="234" y="180"/>
                  </a:cubicBezTo>
                  <a:cubicBezTo>
                    <a:pt x="1" y="810"/>
                    <a:pt x="3344" y="2470"/>
                    <a:pt x="4178" y="2470"/>
                  </a:cubicBezTo>
                  <a:cubicBezTo>
                    <a:pt x="4384" y="2470"/>
                    <a:pt x="4437" y="2370"/>
                    <a:pt x="4247" y="2128"/>
                  </a:cubicBezTo>
                  <a:cubicBezTo>
                    <a:pt x="3807" y="1517"/>
                    <a:pt x="1455"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7"/>
            <p:cNvSpPr/>
            <p:nvPr/>
          </p:nvSpPr>
          <p:spPr>
            <a:xfrm>
              <a:off x="1825200" y="4202425"/>
              <a:ext cx="175250" cy="151350"/>
            </a:xfrm>
            <a:custGeom>
              <a:avLst/>
              <a:gdLst/>
              <a:ahLst/>
              <a:cxnLst/>
              <a:rect l="l" t="t" r="r" b="b"/>
              <a:pathLst>
                <a:path w="7010" h="6054" extrusionOk="0">
                  <a:moveTo>
                    <a:pt x="1783" y="1"/>
                  </a:moveTo>
                  <a:cubicBezTo>
                    <a:pt x="1244" y="1"/>
                    <a:pt x="715" y="252"/>
                    <a:pt x="379" y="730"/>
                  </a:cubicBezTo>
                  <a:lnTo>
                    <a:pt x="292" y="846"/>
                  </a:lnTo>
                  <a:cubicBezTo>
                    <a:pt x="204" y="962"/>
                    <a:pt x="146" y="1137"/>
                    <a:pt x="88" y="1282"/>
                  </a:cubicBezTo>
                  <a:cubicBezTo>
                    <a:pt x="59" y="1311"/>
                    <a:pt x="59" y="1340"/>
                    <a:pt x="59" y="1369"/>
                  </a:cubicBezTo>
                  <a:cubicBezTo>
                    <a:pt x="30" y="1428"/>
                    <a:pt x="30" y="1457"/>
                    <a:pt x="30" y="1515"/>
                  </a:cubicBezTo>
                  <a:cubicBezTo>
                    <a:pt x="1" y="1573"/>
                    <a:pt x="1" y="1631"/>
                    <a:pt x="1" y="1718"/>
                  </a:cubicBezTo>
                  <a:cubicBezTo>
                    <a:pt x="1" y="1747"/>
                    <a:pt x="1" y="1777"/>
                    <a:pt x="1" y="1806"/>
                  </a:cubicBezTo>
                  <a:cubicBezTo>
                    <a:pt x="1" y="1922"/>
                    <a:pt x="1" y="2009"/>
                    <a:pt x="1" y="2126"/>
                  </a:cubicBezTo>
                  <a:cubicBezTo>
                    <a:pt x="30" y="2155"/>
                    <a:pt x="30" y="2184"/>
                    <a:pt x="30" y="2213"/>
                  </a:cubicBezTo>
                  <a:cubicBezTo>
                    <a:pt x="59" y="2271"/>
                    <a:pt x="59" y="2358"/>
                    <a:pt x="88" y="2416"/>
                  </a:cubicBezTo>
                  <a:cubicBezTo>
                    <a:pt x="88" y="2445"/>
                    <a:pt x="117" y="2474"/>
                    <a:pt x="146" y="2533"/>
                  </a:cubicBezTo>
                  <a:cubicBezTo>
                    <a:pt x="146" y="2591"/>
                    <a:pt x="175" y="2649"/>
                    <a:pt x="204" y="2707"/>
                  </a:cubicBezTo>
                  <a:cubicBezTo>
                    <a:pt x="233" y="2736"/>
                    <a:pt x="263" y="2765"/>
                    <a:pt x="292" y="2794"/>
                  </a:cubicBezTo>
                  <a:cubicBezTo>
                    <a:pt x="321" y="2853"/>
                    <a:pt x="350" y="2911"/>
                    <a:pt x="408" y="2969"/>
                  </a:cubicBezTo>
                  <a:cubicBezTo>
                    <a:pt x="437" y="2998"/>
                    <a:pt x="466" y="3027"/>
                    <a:pt x="466" y="3056"/>
                  </a:cubicBezTo>
                  <a:cubicBezTo>
                    <a:pt x="553" y="3114"/>
                    <a:pt x="641" y="3202"/>
                    <a:pt x="728" y="3260"/>
                  </a:cubicBezTo>
                  <a:lnTo>
                    <a:pt x="2444" y="4481"/>
                  </a:lnTo>
                  <a:lnTo>
                    <a:pt x="4189" y="5732"/>
                  </a:lnTo>
                  <a:cubicBezTo>
                    <a:pt x="4497" y="5948"/>
                    <a:pt x="4854" y="6053"/>
                    <a:pt x="5208" y="6053"/>
                  </a:cubicBezTo>
                  <a:cubicBezTo>
                    <a:pt x="5756" y="6053"/>
                    <a:pt x="6296" y="5802"/>
                    <a:pt x="6631" y="5324"/>
                  </a:cubicBezTo>
                  <a:lnTo>
                    <a:pt x="6689" y="5208"/>
                  </a:lnTo>
                  <a:cubicBezTo>
                    <a:pt x="6748" y="5121"/>
                    <a:pt x="6806" y="5034"/>
                    <a:pt x="6864" y="4946"/>
                  </a:cubicBezTo>
                  <a:cubicBezTo>
                    <a:pt x="6864" y="4917"/>
                    <a:pt x="6893" y="4888"/>
                    <a:pt x="6893"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48" y="3143"/>
                    <a:pt x="6282" y="2794"/>
                  </a:cubicBezTo>
                  <a:lnTo>
                    <a:pt x="4567" y="1573"/>
                  </a:lnTo>
                  <a:lnTo>
                    <a:pt x="2793" y="322"/>
                  </a:lnTo>
                  <a:cubicBezTo>
                    <a:pt x="2485" y="106"/>
                    <a:pt x="2132" y="1"/>
                    <a:pt x="178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7"/>
            <p:cNvSpPr/>
            <p:nvPr/>
          </p:nvSpPr>
          <p:spPr>
            <a:xfrm>
              <a:off x="1867375" y="4241000"/>
              <a:ext cx="119975" cy="112775"/>
            </a:xfrm>
            <a:custGeom>
              <a:avLst/>
              <a:gdLst/>
              <a:ahLst/>
              <a:cxnLst/>
              <a:rect l="l" t="t" r="r" b="b"/>
              <a:pathLst>
                <a:path w="4799" h="4511" extrusionOk="0">
                  <a:moveTo>
                    <a:pt x="2065" y="1"/>
                  </a:moveTo>
                  <a:lnTo>
                    <a:pt x="1" y="2938"/>
                  </a:lnTo>
                  <a:lnTo>
                    <a:pt x="1745" y="4189"/>
                  </a:lnTo>
                  <a:cubicBezTo>
                    <a:pt x="2053" y="4405"/>
                    <a:pt x="2406" y="4510"/>
                    <a:pt x="2755" y="4510"/>
                  </a:cubicBezTo>
                  <a:cubicBezTo>
                    <a:pt x="3294" y="4510"/>
                    <a:pt x="3823" y="4259"/>
                    <a:pt x="4159" y="3781"/>
                  </a:cubicBezTo>
                  <a:lnTo>
                    <a:pt x="4246" y="3665"/>
                  </a:lnTo>
                  <a:cubicBezTo>
                    <a:pt x="4799" y="2909"/>
                    <a:pt x="4595" y="1804"/>
                    <a:pt x="3839" y="1251"/>
                  </a:cubicBezTo>
                  <a:lnTo>
                    <a:pt x="206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1799775" y="4202425"/>
              <a:ext cx="119975" cy="112775"/>
            </a:xfrm>
            <a:custGeom>
              <a:avLst/>
              <a:gdLst/>
              <a:ahLst/>
              <a:cxnLst/>
              <a:rect l="l" t="t" r="r" b="b"/>
              <a:pathLst>
                <a:path w="4799" h="4511" extrusionOk="0">
                  <a:moveTo>
                    <a:pt x="2034" y="1"/>
                  </a:moveTo>
                  <a:cubicBezTo>
                    <a:pt x="1486" y="1"/>
                    <a:pt x="946" y="252"/>
                    <a:pt x="611" y="730"/>
                  </a:cubicBezTo>
                  <a:lnTo>
                    <a:pt x="553" y="846"/>
                  </a:lnTo>
                  <a:cubicBezTo>
                    <a:pt x="0" y="1631"/>
                    <a:pt x="174" y="2707"/>
                    <a:pt x="960" y="3260"/>
                  </a:cubicBezTo>
                  <a:lnTo>
                    <a:pt x="2734" y="4510"/>
                  </a:lnTo>
                  <a:lnTo>
                    <a:pt x="4798" y="1573"/>
                  </a:lnTo>
                  <a:lnTo>
                    <a:pt x="3054" y="322"/>
                  </a:lnTo>
                  <a:cubicBezTo>
                    <a:pt x="2745" y="106"/>
                    <a:pt x="2388" y="1"/>
                    <a:pt x="20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1836825" y="4219075"/>
              <a:ext cx="110925" cy="61775"/>
            </a:xfrm>
            <a:custGeom>
              <a:avLst/>
              <a:gdLst/>
              <a:ahLst/>
              <a:cxnLst/>
              <a:rect l="l" t="t" r="r" b="b"/>
              <a:pathLst>
                <a:path w="4437" h="2471" extrusionOk="0">
                  <a:moveTo>
                    <a:pt x="561" y="1"/>
                  </a:moveTo>
                  <a:cubicBezTo>
                    <a:pt x="392" y="1"/>
                    <a:pt x="275" y="55"/>
                    <a:pt x="234" y="180"/>
                  </a:cubicBezTo>
                  <a:cubicBezTo>
                    <a:pt x="0" y="810"/>
                    <a:pt x="3344" y="2470"/>
                    <a:pt x="4178" y="2470"/>
                  </a:cubicBezTo>
                  <a:cubicBezTo>
                    <a:pt x="4383" y="2470"/>
                    <a:pt x="4437" y="2370"/>
                    <a:pt x="4247" y="2128"/>
                  </a:cubicBezTo>
                  <a:cubicBezTo>
                    <a:pt x="3807" y="1517"/>
                    <a:pt x="1454"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2754;p67"/>
          <p:cNvGrpSpPr/>
          <p:nvPr/>
        </p:nvGrpSpPr>
        <p:grpSpPr>
          <a:xfrm rot="-5400000" flipH="1">
            <a:off x="1413292" y="4224262"/>
            <a:ext cx="1091343" cy="574709"/>
            <a:chOff x="1104000" y="3881850"/>
            <a:chExt cx="970600" cy="511125"/>
          </a:xfrm>
        </p:grpSpPr>
        <p:sp>
          <p:nvSpPr>
            <p:cNvPr id="2755" name="Google Shape;2755;p67"/>
            <p:cNvSpPr/>
            <p:nvPr/>
          </p:nvSpPr>
          <p:spPr>
            <a:xfrm>
              <a:off x="1104000" y="3881850"/>
              <a:ext cx="970600" cy="511125"/>
            </a:xfrm>
            <a:custGeom>
              <a:avLst/>
              <a:gdLst/>
              <a:ahLst/>
              <a:cxnLst/>
              <a:rect l="l" t="t" r="r" b="b"/>
              <a:pathLst>
                <a:path w="38824" h="20445" extrusionOk="0">
                  <a:moveTo>
                    <a:pt x="2531" y="1"/>
                  </a:moveTo>
                  <a:cubicBezTo>
                    <a:pt x="1135" y="1"/>
                    <a:pt x="0" y="1135"/>
                    <a:pt x="0" y="2531"/>
                  </a:cubicBezTo>
                  <a:lnTo>
                    <a:pt x="0" y="17886"/>
                  </a:lnTo>
                  <a:cubicBezTo>
                    <a:pt x="0" y="19282"/>
                    <a:pt x="1135" y="20445"/>
                    <a:pt x="2531" y="20445"/>
                  </a:cubicBezTo>
                  <a:lnTo>
                    <a:pt x="36265" y="20445"/>
                  </a:lnTo>
                  <a:cubicBezTo>
                    <a:pt x="37660" y="20445"/>
                    <a:pt x="38824" y="19282"/>
                    <a:pt x="38824" y="17886"/>
                  </a:cubicBezTo>
                  <a:lnTo>
                    <a:pt x="38824" y="2531"/>
                  </a:lnTo>
                  <a:cubicBezTo>
                    <a:pt x="38824" y="1135"/>
                    <a:pt x="37660" y="1"/>
                    <a:pt x="3626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1146900" y="4125500"/>
              <a:ext cx="892075" cy="23850"/>
            </a:xfrm>
            <a:custGeom>
              <a:avLst/>
              <a:gdLst/>
              <a:ahLst/>
              <a:cxnLst/>
              <a:rect l="l" t="t" r="r" b="b"/>
              <a:pathLst>
                <a:path w="35683" h="954" extrusionOk="0">
                  <a:moveTo>
                    <a:pt x="2036" y="0"/>
                  </a:moveTo>
                  <a:cubicBezTo>
                    <a:pt x="1571" y="0"/>
                    <a:pt x="1105" y="7"/>
                    <a:pt x="640" y="26"/>
                  </a:cubicBezTo>
                  <a:lnTo>
                    <a:pt x="582" y="26"/>
                  </a:lnTo>
                  <a:cubicBezTo>
                    <a:pt x="0" y="26"/>
                    <a:pt x="0" y="928"/>
                    <a:pt x="582" y="928"/>
                  </a:cubicBezTo>
                  <a:lnTo>
                    <a:pt x="30855" y="928"/>
                  </a:lnTo>
                  <a:cubicBezTo>
                    <a:pt x="31786" y="928"/>
                    <a:pt x="32716" y="953"/>
                    <a:pt x="33647" y="953"/>
                  </a:cubicBezTo>
                  <a:cubicBezTo>
                    <a:pt x="34112" y="953"/>
                    <a:pt x="34578" y="947"/>
                    <a:pt x="35043" y="928"/>
                  </a:cubicBezTo>
                  <a:lnTo>
                    <a:pt x="35101" y="928"/>
                  </a:lnTo>
                  <a:cubicBezTo>
                    <a:pt x="35683" y="928"/>
                    <a:pt x="35683" y="26"/>
                    <a:pt x="35101" y="26"/>
                  </a:cubicBezTo>
                  <a:lnTo>
                    <a:pt x="4828" y="26"/>
                  </a:lnTo>
                  <a:cubicBezTo>
                    <a:pt x="3897" y="26"/>
                    <a:pt x="2967" y="0"/>
                    <a:pt x="203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1190525" y="3942875"/>
              <a:ext cx="175225" cy="151350"/>
            </a:xfrm>
            <a:custGeom>
              <a:avLst/>
              <a:gdLst/>
              <a:ahLst/>
              <a:cxnLst/>
              <a:rect l="l" t="t" r="r" b="b"/>
              <a:pathLst>
                <a:path w="7009" h="6054" extrusionOk="0">
                  <a:moveTo>
                    <a:pt x="1802" y="1"/>
                  </a:moveTo>
                  <a:cubicBezTo>
                    <a:pt x="1254" y="1"/>
                    <a:pt x="714" y="253"/>
                    <a:pt x="378" y="730"/>
                  </a:cubicBezTo>
                  <a:lnTo>
                    <a:pt x="320" y="846"/>
                  </a:lnTo>
                  <a:cubicBezTo>
                    <a:pt x="204" y="962"/>
                    <a:pt x="146" y="1137"/>
                    <a:pt x="87" y="1282"/>
                  </a:cubicBezTo>
                  <a:cubicBezTo>
                    <a:pt x="87" y="1311"/>
                    <a:pt x="58" y="1340"/>
                    <a:pt x="58" y="1370"/>
                  </a:cubicBezTo>
                  <a:cubicBezTo>
                    <a:pt x="58" y="1428"/>
                    <a:pt x="29" y="1457"/>
                    <a:pt x="29" y="1515"/>
                  </a:cubicBezTo>
                  <a:cubicBezTo>
                    <a:pt x="0" y="1573"/>
                    <a:pt x="0" y="1631"/>
                    <a:pt x="0" y="1719"/>
                  </a:cubicBezTo>
                  <a:cubicBezTo>
                    <a:pt x="0" y="1748"/>
                    <a:pt x="0" y="1777"/>
                    <a:pt x="0" y="1806"/>
                  </a:cubicBezTo>
                  <a:cubicBezTo>
                    <a:pt x="0" y="1922"/>
                    <a:pt x="0" y="2009"/>
                    <a:pt x="0" y="2097"/>
                  </a:cubicBezTo>
                  <a:cubicBezTo>
                    <a:pt x="29" y="2155"/>
                    <a:pt x="29" y="2184"/>
                    <a:pt x="29" y="2213"/>
                  </a:cubicBezTo>
                  <a:cubicBezTo>
                    <a:pt x="58" y="2271"/>
                    <a:pt x="58" y="2358"/>
                    <a:pt x="87" y="2416"/>
                  </a:cubicBezTo>
                  <a:cubicBezTo>
                    <a:pt x="116" y="2446"/>
                    <a:pt x="116" y="2475"/>
                    <a:pt x="146" y="2533"/>
                  </a:cubicBezTo>
                  <a:cubicBezTo>
                    <a:pt x="175" y="2591"/>
                    <a:pt x="204" y="2649"/>
                    <a:pt x="233" y="2707"/>
                  </a:cubicBezTo>
                  <a:cubicBezTo>
                    <a:pt x="233" y="2736"/>
                    <a:pt x="262" y="2765"/>
                    <a:pt x="291" y="2795"/>
                  </a:cubicBezTo>
                  <a:cubicBezTo>
                    <a:pt x="320" y="2853"/>
                    <a:pt x="378" y="2911"/>
                    <a:pt x="407" y="2969"/>
                  </a:cubicBezTo>
                  <a:cubicBezTo>
                    <a:pt x="436" y="2998"/>
                    <a:pt x="465" y="3027"/>
                    <a:pt x="465" y="3056"/>
                  </a:cubicBezTo>
                  <a:cubicBezTo>
                    <a:pt x="553" y="3114"/>
                    <a:pt x="640" y="3202"/>
                    <a:pt x="727" y="3260"/>
                  </a:cubicBezTo>
                  <a:lnTo>
                    <a:pt x="2443" y="4481"/>
                  </a:lnTo>
                  <a:lnTo>
                    <a:pt x="4217" y="5732"/>
                  </a:lnTo>
                  <a:cubicBezTo>
                    <a:pt x="4514" y="5948"/>
                    <a:pt x="4864" y="6053"/>
                    <a:pt x="5213" y="6053"/>
                  </a:cubicBezTo>
                  <a:cubicBezTo>
                    <a:pt x="5755" y="6053"/>
                    <a:pt x="6295" y="5802"/>
                    <a:pt x="6631" y="5325"/>
                  </a:cubicBezTo>
                  <a:lnTo>
                    <a:pt x="6689" y="5208"/>
                  </a:lnTo>
                  <a:cubicBezTo>
                    <a:pt x="6776" y="5121"/>
                    <a:pt x="6805" y="5034"/>
                    <a:pt x="6863" y="4946"/>
                  </a:cubicBezTo>
                  <a:cubicBezTo>
                    <a:pt x="6863" y="4917"/>
                    <a:pt x="6892" y="4888"/>
                    <a:pt x="6892" y="4830"/>
                  </a:cubicBezTo>
                  <a:cubicBezTo>
                    <a:pt x="6921" y="4772"/>
                    <a:pt x="6950" y="4714"/>
                    <a:pt x="6950" y="4656"/>
                  </a:cubicBezTo>
                  <a:cubicBezTo>
                    <a:pt x="6980" y="4598"/>
                    <a:pt x="6980" y="4568"/>
                    <a:pt x="6980" y="4539"/>
                  </a:cubicBezTo>
                  <a:cubicBezTo>
                    <a:pt x="7009" y="4452"/>
                    <a:pt x="7009" y="4394"/>
                    <a:pt x="7009" y="4336"/>
                  </a:cubicBezTo>
                  <a:cubicBezTo>
                    <a:pt x="7009" y="4307"/>
                    <a:pt x="7009" y="4249"/>
                    <a:pt x="7009" y="4219"/>
                  </a:cubicBezTo>
                  <a:cubicBezTo>
                    <a:pt x="7009" y="3667"/>
                    <a:pt x="6776" y="3114"/>
                    <a:pt x="6282" y="2795"/>
                  </a:cubicBezTo>
                  <a:lnTo>
                    <a:pt x="4566" y="1573"/>
                  </a:lnTo>
                  <a:lnTo>
                    <a:pt x="2821" y="323"/>
                  </a:lnTo>
                  <a:cubicBezTo>
                    <a:pt x="2513" y="106"/>
                    <a:pt x="2156" y="1"/>
                    <a:pt x="180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1232675" y="3981475"/>
              <a:ext cx="120000" cy="112750"/>
            </a:xfrm>
            <a:custGeom>
              <a:avLst/>
              <a:gdLst/>
              <a:ahLst/>
              <a:cxnLst/>
              <a:rect l="l" t="t" r="r" b="b"/>
              <a:pathLst>
                <a:path w="4800" h="4510" extrusionOk="0">
                  <a:moveTo>
                    <a:pt x="2095" y="0"/>
                  </a:moveTo>
                  <a:lnTo>
                    <a:pt x="1" y="2937"/>
                  </a:lnTo>
                  <a:lnTo>
                    <a:pt x="1746" y="4188"/>
                  </a:lnTo>
                  <a:cubicBezTo>
                    <a:pt x="2054" y="4404"/>
                    <a:pt x="2411" y="4509"/>
                    <a:pt x="2765" y="4509"/>
                  </a:cubicBezTo>
                  <a:cubicBezTo>
                    <a:pt x="3313" y="4509"/>
                    <a:pt x="3853" y="4258"/>
                    <a:pt x="4188" y="3781"/>
                  </a:cubicBezTo>
                  <a:lnTo>
                    <a:pt x="4247" y="3664"/>
                  </a:lnTo>
                  <a:cubicBezTo>
                    <a:pt x="4799" y="2879"/>
                    <a:pt x="4625" y="1803"/>
                    <a:pt x="3840" y="1251"/>
                  </a:cubicBezTo>
                  <a:lnTo>
                    <a:pt x="209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1165075" y="3942875"/>
              <a:ext cx="119975" cy="112775"/>
            </a:xfrm>
            <a:custGeom>
              <a:avLst/>
              <a:gdLst/>
              <a:ahLst/>
              <a:cxnLst/>
              <a:rect l="l" t="t" r="r" b="b"/>
              <a:pathLst>
                <a:path w="4799" h="4511" extrusionOk="0">
                  <a:moveTo>
                    <a:pt x="2045" y="1"/>
                  </a:moveTo>
                  <a:cubicBezTo>
                    <a:pt x="1505" y="1"/>
                    <a:pt x="976" y="253"/>
                    <a:pt x="640" y="730"/>
                  </a:cubicBezTo>
                  <a:lnTo>
                    <a:pt x="553" y="846"/>
                  </a:lnTo>
                  <a:cubicBezTo>
                    <a:pt x="0" y="1631"/>
                    <a:pt x="204" y="2707"/>
                    <a:pt x="960" y="3260"/>
                  </a:cubicBezTo>
                  <a:lnTo>
                    <a:pt x="2734" y="4510"/>
                  </a:lnTo>
                  <a:lnTo>
                    <a:pt x="4799" y="1573"/>
                  </a:lnTo>
                  <a:lnTo>
                    <a:pt x="3054" y="323"/>
                  </a:lnTo>
                  <a:cubicBezTo>
                    <a:pt x="2746" y="106"/>
                    <a:pt x="2393"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1202700" y="3959525"/>
              <a:ext cx="111050" cy="61700"/>
            </a:xfrm>
            <a:custGeom>
              <a:avLst/>
              <a:gdLst/>
              <a:ahLst/>
              <a:cxnLst/>
              <a:rect l="l" t="t" r="r" b="b"/>
              <a:pathLst>
                <a:path w="4442" h="2468" extrusionOk="0">
                  <a:moveTo>
                    <a:pt x="538" y="1"/>
                  </a:moveTo>
                  <a:cubicBezTo>
                    <a:pt x="369" y="1"/>
                    <a:pt x="253" y="55"/>
                    <a:pt x="211" y="180"/>
                  </a:cubicBezTo>
                  <a:cubicBezTo>
                    <a:pt x="1" y="788"/>
                    <a:pt x="3362" y="2468"/>
                    <a:pt x="4189" y="2468"/>
                  </a:cubicBezTo>
                  <a:cubicBezTo>
                    <a:pt x="4390" y="2468"/>
                    <a:pt x="4441" y="2368"/>
                    <a:pt x="4253" y="2129"/>
                  </a:cubicBezTo>
                  <a:cubicBezTo>
                    <a:pt x="3789" y="1517"/>
                    <a:pt x="1432"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1402075" y="3942875"/>
              <a:ext cx="175250" cy="151350"/>
            </a:xfrm>
            <a:custGeom>
              <a:avLst/>
              <a:gdLst/>
              <a:ahLst/>
              <a:cxnLst/>
              <a:rect l="l" t="t" r="r" b="b"/>
              <a:pathLst>
                <a:path w="7010" h="6054" extrusionOk="0">
                  <a:moveTo>
                    <a:pt x="1796" y="1"/>
                  </a:moveTo>
                  <a:cubicBezTo>
                    <a:pt x="1254" y="1"/>
                    <a:pt x="715" y="253"/>
                    <a:pt x="379" y="730"/>
                  </a:cubicBezTo>
                  <a:lnTo>
                    <a:pt x="321" y="846"/>
                  </a:lnTo>
                  <a:cubicBezTo>
                    <a:pt x="204" y="962"/>
                    <a:pt x="146" y="1137"/>
                    <a:pt x="88" y="1282"/>
                  </a:cubicBezTo>
                  <a:cubicBezTo>
                    <a:pt x="88" y="1311"/>
                    <a:pt x="59" y="1340"/>
                    <a:pt x="59" y="1370"/>
                  </a:cubicBezTo>
                  <a:cubicBezTo>
                    <a:pt x="59" y="1428"/>
                    <a:pt x="30" y="1457"/>
                    <a:pt x="30" y="1515"/>
                  </a:cubicBezTo>
                  <a:cubicBezTo>
                    <a:pt x="1" y="1573"/>
                    <a:pt x="1" y="1631"/>
                    <a:pt x="1" y="1719"/>
                  </a:cubicBezTo>
                  <a:cubicBezTo>
                    <a:pt x="1" y="1748"/>
                    <a:pt x="1" y="1777"/>
                    <a:pt x="1" y="1806"/>
                  </a:cubicBezTo>
                  <a:cubicBezTo>
                    <a:pt x="1" y="1922"/>
                    <a:pt x="1" y="2009"/>
                    <a:pt x="1" y="2097"/>
                  </a:cubicBezTo>
                  <a:cubicBezTo>
                    <a:pt x="30" y="2155"/>
                    <a:pt x="30" y="2184"/>
                    <a:pt x="30" y="2213"/>
                  </a:cubicBezTo>
                  <a:cubicBezTo>
                    <a:pt x="59" y="2271"/>
                    <a:pt x="59" y="2358"/>
                    <a:pt x="88" y="2416"/>
                  </a:cubicBezTo>
                  <a:cubicBezTo>
                    <a:pt x="117" y="2446"/>
                    <a:pt x="117" y="2475"/>
                    <a:pt x="146" y="2533"/>
                  </a:cubicBezTo>
                  <a:cubicBezTo>
                    <a:pt x="146" y="2591"/>
                    <a:pt x="175" y="2649"/>
                    <a:pt x="233" y="2707"/>
                  </a:cubicBezTo>
                  <a:cubicBezTo>
                    <a:pt x="233" y="2736"/>
                    <a:pt x="262" y="2765"/>
                    <a:pt x="292" y="2795"/>
                  </a:cubicBezTo>
                  <a:cubicBezTo>
                    <a:pt x="321" y="2853"/>
                    <a:pt x="379" y="2911"/>
                    <a:pt x="408" y="2969"/>
                  </a:cubicBezTo>
                  <a:cubicBezTo>
                    <a:pt x="437" y="2998"/>
                    <a:pt x="466" y="3027"/>
                    <a:pt x="466" y="3056"/>
                  </a:cubicBezTo>
                  <a:cubicBezTo>
                    <a:pt x="553" y="3114"/>
                    <a:pt x="640" y="3202"/>
                    <a:pt x="728" y="3260"/>
                  </a:cubicBezTo>
                  <a:lnTo>
                    <a:pt x="2444" y="4481"/>
                  </a:lnTo>
                  <a:lnTo>
                    <a:pt x="4217" y="5732"/>
                  </a:lnTo>
                  <a:cubicBezTo>
                    <a:pt x="4514" y="5948"/>
                    <a:pt x="4864" y="6053"/>
                    <a:pt x="5214" y="6053"/>
                  </a:cubicBezTo>
                  <a:cubicBezTo>
                    <a:pt x="5756" y="6053"/>
                    <a:pt x="6295" y="5802"/>
                    <a:pt x="6631" y="5325"/>
                  </a:cubicBezTo>
                  <a:lnTo>
                    <a:pt x="6689" y="5208"/>
                  </a:lnTo>
                  <a:cubicBezTo>
                    <a:pt x="6777" y="5121"/>
                    <a:pt x="6806" y="5034"/>
                    <a:pt x="6864" y="4946"/>
                  </a:cubicBezTo>
                  <a:cubicBezTo>
                    <a:pt x="6864" y="4917"/>
                    <a:pt x="6893" y="4888"/>
                    <a:pt x="6893"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77" y="3114"/>
                    <a:pt x="6282" y="2795"/>
                  </a:cubicBezTo>
                  <a:lnTo>
                    <a:pt x="4566" y="1573"/>
                  </a:lnTo>
                  <a:lnTo>
                    <a:pt x="2792" y="323"/>
                  </a:lnTo>
                  <a:cubicBezTo>
                    <a:pt x="2496" y="106"/>
                    <a:pt x="2146" y="1"/>
                    <a:pt x="179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1444250" y="3981475"/>
              <a:ext cx="119975" cy="112750"/>
            </a:xfrm>
            <a:custGeom>
              <a:avLst/>
              <a:gdLst/>
              <a:ahLst/>
              <a:cxnLst/>
              <a:rect l="l" t="t" r="r" b="b"/>
              <a:pathLst>
                <a:path w="4799" h="4510" extrusionOk="0">
                  <a:moveTo>
                    <a:pt x="2065" y="0"/>
                  </a:moveTo>
                  <a:lnTo>
                    <a:pt x="0" y="2937"/>
                  </a:lnTo>
                  <a:lnTo>
                    <a:pt x="1745" y="4188"/>
                  </a:lnTo>
                  <a:cubicBezTo>
                    <a:pt x="2053" y="4404"/>
                    <a:pt x="2411" y="4509"/>
                    <a:pt x="2764" y="4509"/>
                  </a:cubicBezTo>
                  <a:cubicBezTo>
                    <a:pt x="3312" y="4509"/>
                    <a:pt x="3852" y="4258"/>
                    <a:pt x="4188" y="3781"/>
                  </a:cubicBezTo>
                  <a:lnTo>
                    <a:pt x="4246" y="3664"/>
                  </a:lnTo>
                  <a:cubicBezTo>
                    <a:pt x="4799" y="2879"/>
                    <a:pt x="4624" y="1803"/>
                    <a:pt x="3839" y="1251"/>
                  </a:cubicBezTo>
                  <a:lnTo>
                    <a:pt x="206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1376625" y="3942875"/>
              <a:ext cx="120000" cy="112775"/>
            </a:xfrm>
            <a:custGeom>
              <a:avLst/>
              <a:gdLst/>
              <a:ahLst/>
              <a:cxnLst/>
              <a:rect l="l" t="t" r="r" b="b"/>
              <a:pathLst>
                <a:path w="4800" h="4511" extrusionOk="0">
                  <a:moveTo>
                    <a:pt x="2045" y="1"/>
                  </a:moveTo>
                  <a:cubicBezTo>
                    <a:pt x="1505" y="1"/>
                    <a:pt x="976" y="253"/>
                    <a:pt x="641" y="730"/>
                  </a:cubicBezTo>
                  <a:lnTo>
                    <a:pt x="553" y="846"/>
                  </a:lnTo>
                  <a:cubicBezTo>
                    <a:pt x="1" y="1631"/>
                    <a:pt x="204" y="2707"/>
                    <a:pt x="961" y="3260"/>
                  </a:cubicBezTo>
                  <a:lnTo>
                    <a:pt x="2734" y="4510"/>
                  </a:lnTo>
                  <a:lnTo>
                    <a:pt x="4799" y="1573"/>
                  </a:lnTo>
                  <a:lnTo>
                    <a:pt x="3054" y="323"/>
                  </a:lnTo>
                  <a:cubicBezTo>
                    <a:pt x="2746" y="106"/>
                    <a:pt x="2394"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1414275" y="3959525"/>
              <a:ext cx="110300" cy="61700"/>
            </a:xfrm>
            <a:custGeom>
              <a:avLst/>
              <a:gdLst/>
              <a:ahLst/>
              <a:cxnLst/>
              <a:rect l="l" t="t" r="r" b="b"/>
              <a:pathLst>
                <a:path w="4412" h="2468" extrusionOk="0">
                  <a:moveTo>
                    <a:pt x="538" y="1"/>
                  </a:moveTo>
                  <a:cubicBezTo>
                    <a:pt x="369" y="1"/>
                    <a:pt x="252" y="55"/>
                    <a:pt x="211" y="180"/>
                  </a:cubicBezTo>
                  <a:cubicBezTo>
                    <a:pt x="0" y="788"/>
                    <a:pt x="3343" y="2468"/>
                    <a:pt x="4162" y="2468"/>
                  </a:cubicBezTo>
                  <a:cubicBezTo>
                    <a:pt x="4362" y="2468"/>
                    <a:pt x="4412" y="2368"/>
                    <a:pt x="4224" y="2129"/>
                  </a:cubicBezTo>
                  <a:cubicBezTo>
                    <a:pt x="3784" y="1517"/>
                    <a:pt x="14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1613650" y="3942875"/>
              <a:ext cx="175225" cy="151350"/>
            </a:xfrm>
            <a:custGeom>
              <a:avLst/>
              <a:gdLst/>
              <a:ahLst/>
              <a:cxnLst/>
              <a:rect l="l" t="t" r="r" b="b"/>
              <a:pathLst>
                <a:path w="7009" h="6054" extrusionOk="0">
                  <a:moveTo>
                    <a:pt x="1795" y="1"/>
                  </a:moveTo>
                  <a:cubicBezTo>
                    <a:pt x="1254" y="1"/>
                    <a:pt x="714" y="253"/>
                    <a:pt x="378" y="730"/>
                  </a:cubicBezTo>
                  <a:lnTo>
                    <a:pt x="320" y="846"/>
                  </a:lnTo>
                  <a:cubicBezTo>
                    <a:pt x="204" y="962"/>
                    <a:pt x="146" y="1137"/>
                    <a:pt x="88" y="1282"/>
                  </a:cubicBezTo>
                  <a:cubicBezTo>
                    <a:pt x="58" y="1311"/>
                    <a:pt x="58" y="1340"/>
                    <a:pt x="58" y="1370"/>
                  </a:cubicBezTo>
                  <a:cubicBezTo>
                    <a:pt x="58" y="1428"/>
                    <a:pt x="29" y="1457"/>
                    <a:pt x="29" y="1515"/>
                  </a:cubicBezTo>
                  <a:cubicBezTo>
                    <a:pt x="0" y="1573"/>
                    <a:pt x="0" y="1631"/>
                    <a:pt x="0" y="1719"/>
                  </a:cubicBezTo>
                  <a:cubicBezTo>
                    <a:pt x="0" y="1748"/>
                    <a:pt x="0" y="1777"/>
                    <a:pt x="0" y="1806"/>
                  </a:cubicBezTo>
                  <a:cubicBezTo>
                    <a:pt x="0" y="1922"/>
                    <a:pt x="0" y="2009"/>
                    <a:pt x="0" y="2097"/>
                  </a:cubicBezTo>
                  <a:cubicBezTo>
                    <a:pt x="29" y="2155"/>
                    <a:pt x="29" y="2184"/>
                    <a:pt x="29" y="2213"/>
                  </a:cubicBezTo>
                  <a:cubicBezTo>
                    <a:pt x="58" y="2271"/>
                    <a:pt x="58" y="2358"/>
                    <a:pt x="88" y="2416"/>
                  </a:cubicBezTo>
                  <a:cubicBezTo>
                    <a:pt x="88" y="2446"/>
                    <a:pt x="117" y="2475"/>
                    <a:pt x="146" y="2533"/>
                  </a:cubicBezTo>
                  <a:cubicBezTo>
                    <a:pt x="146" y="2591"/>
                    <a:pt x="175" y="2649"/>
                    <a:pt x="233" y="2707"/>
                  </a:cubicBezTo>
                  <a:cubicBezTo>
                    <a:pt x="233" y="2736"/>
                    <a:pt x="262" y="2765"/>
                    <a:pt x="291" y="2795"/>
                  </a:cubicBezTo>
                  <a:cubicBezTo>
                    <a:pt x="320" y="2853"/>
                    <a:pt x="349" y="2911"/>
                    <a:pt x="407" y="2969"/>
                  </a:cubicBezTo>
                  <a:cubicBezTo>
                    <a:pt x="436" y="2998"/>
                    <a:pt x="466" y="3027"/>
                    <a:pt x="466" y="3056"/>
                  </a:cubicBezTo>
                  <a:cubicBezTo>
                    <a:pt x="553" y="3114"/>
                    <a:pt x="640" y="3202"/>
                    <a:pt x="727" y="3260"/>
                  </a:cubicBezTo>
                  <a:lnTo>
                    <a:pt x="2443" y="4481"/>
                  </a:lnTo>
                  <a:lnTo>
                    <a:pt x="4217" y="5732"/>
                  </a:lnTo>
                  <a:cubicBezTo>
                    <a:pt x="4514" y="5948"/>
                    <a:pt x="4864" y="6053"/>
                    <a:pt x="5214" y="6053"/>
                  </a:cubicBezTo>
                  <a:cubicBezTo>
                    <a:pt x="5755" y="6053"/>
                    <a:pt x="6295" y="5802"/>
                    <a:pt x="6631" y="5325"/>
                  </a:cubicBezTo>
                  <a:lnTo>
                    <a:pt x="6689" y="5208"/>
                  </a:lnTo>
                  <a:cubicBezTo>
                    <a:pt x="6776" y="5121"/>
                    <a:pt x="6805" y="5034"/>
                    <a:pt x="6863" y="4946"/>
                  </a:cubicBezTo>
                  <a:cubicBezTo>
                    <a:pt x="6863" y="4917"/>
                    <a:pt x="6892" y="4888"/>
                    <a:pt x="6892"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76" y="3114"/>
                    <a:pt x="6282" y="2795"/>
                  </a:cubicBezTo>
                  <a:lnTo>
                    <a:pt x="4566" y="1573"/>
                  </a:lnTo>
                  <a:lnTo>
                    <a:pt x="2792" y="323"/>
                  </a:lnTo>
                  <a:cubicBezTo>
                    <a:pt x="2495" y="106"/>
                    <a:pt x="2145" y="1"/>
                    <a:pt x="179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1655800" y="3981475"/>
              <a:ext cx="120000" cy="112750"/>
            </a:xfrm>
            <a:custGeom>
              <a:avLst/>
              <a:gdLst/>
              <a:ahLst/>
              <a:cxnLst/>
              <a:rect l="l" t="t" r="r" b="b"/>
              <a:pathLst>
                <a:path w="4800" h="4510" extrusionOk="0">
                  <a:moveTo>
                    <a:pt x="2066" y="0"/>
                  </a:moveTo>
                  <a:lnTo>
                    <a:pt x="1" y="2937"/>
                  </a:lnTo>
                  <a:lnTo>
                    <a:pt x="1746" y="4188"/>
                  </a:lnTo>
                  <a:cubicBezTo>
                    <a:pt x="2054" y="4404"/>
                    <a:pt x="2407" y="4509"/>
                    <a:pt x="2757" y="4509"/>
                  </a:cubicBezTo>
                  <a:cubicBezTo>
                    <a:pt x="3299" y="4509"/>
                    <a:pt x="3835" y="4258"/>
                    <a:pt x="4189" y="3781"/>
                  </a:cubicBezTo>
                  <a:lnTo>
                    <a:pt x="4247" y="3664"/>
                  </a:lnTo>
                  <a:cubicBezTo>
                    <a:pt x="4799" y="2879"/>
                    <a:pt x="4625" y="1803"/>
                    <a:pt x="3840" y="1251"/>
                  </a:cubicBezTo>
                  <a:lnTo>
                    <a:pt x="206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1588200" y="3942875"/>
              <a:ext cx="119975" cy="112775"/>
            </a:xfrm>
            <a:custGeom>
              <a:avLst/>
              <a:gdLst/>
              <a:ahLst/>
              <a:cxnLst/>
              <a:rect l="l" t="t" r="r" b="b"/>
              <a:pathLst>
                <a:path w="4799" h="4511" extrusionOk="0">
                  <a:moveTo>
                    <a:pt x="2043" y="1"/>
                  </a:moveTo>
                  <a:cubicBezTo>
                    <a:pt x="1501" y="1"/>
                    <a:pt x="965" y="253"/>
                    <a:pt x="611" y="730"/>
                  </a:cubicBezTo>
                  <a:lnTo>
                    <a:pt x="553" y="846"/>
                  </a:lnTo>
                  <a:cubicBezTo>
                    <a:pt x="0" y="1631"/>
                    <a:pt x="175" y="2707"/>
                    <a:pt x="960" y="3260"/>
                  </a:cubicBezTo>
                  <a:lnTo>
                    <a:pt x="2734" y="4510"/>
                  </a:lnTo>
                  <a:lnTo>
                    <a:pt x="4799" y="1573"/>
                  </a:lnTo>
                  <a:lnTo>
                    <a:pt x="3054" y="323"/>
                  </a:lnTo>
                  <a:cubicBezTo>
                    <a:pt x="2746" y="106"/>
                    <a:pt x="2393" y="1"/>
                    <a:pt x="2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1625250" y="3959525"/>
              <a:ext cx="110900" cy="61700"/>
            </a:xfrm>
            <a:custGeom>
              <a:avLst/>
              <a:gdLst/>
              <a:ahLst/>
              <a:cxnLst/>
              <a:rect l="l" t="t" r="r" b="b"/>
              <a:pathLst>
                <a:path w="4436" h="2468" extrusionOk="0">
                  <a:moveTo>
                    <a:pt x="561" y="1"/>
                  </a:moveTo>
                  <a:cubicBezTo>
                    <a:pt x="393" y="1"/>
                    <a:pt x="276" y="55"/>
                    <a:pt x="234" y="180"/>
                  </a:cubicBezTo>
                  <a:cubicBezTo>
                    <a:pt x="0" y="788"/>
                    <a:pt x="3357" y="2468"/>
                    <a:pt x="4183" y="2468"/>
                  </a:cubicBezTo>
                  <a:cubicBezTo>
                    <a:pt x="4385" y="2468"/>
                    <a:pt x="4435" y="2368"/>
                    <a:pt x="4247" y="2129"/>
                  </a:cubicBezTo>
                  <a:cubicBezTo>
                    <a:pt x="3807" y="1517"/>
                    <a:pt x="1455"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1825200" y="3942875"/>
              <a:ext cx="175250" cy="151350"/>
            </a:xfrm>
            <a:custGeom>
              <a:avLst/>
              <a:gdLst/>
              <a:ahLst/>
              <a:cxnLst/>
              <a:rect l="l" t="t" r="r" b="b"/>
              <a:pathLst>
                <a:path w="7010" h="6054" extrusionOk="0">
                  <a:moveTo>
                    <a:pt x="1783" y="1"/>
                  </a:moveTo>
                  <a:cubicBezTo>
                    <a:pt x="1244" y="1"/>
                    <a:pt x="715" y="253"/>
                    <a:pt x="379" y="730"/>
                  </a:cubicBezTo>
                  <a:lnTo>
                    <a:pt x="292" y="846"/>
                  </a:lnTo>
                  <a:cubicBezTo>
                    <a:pt x="204" y="962"/>
                    <a:pt x="146" y="1137"/>
                    <a:pt x="88" y="1282"/>
                  </a:cubicBezTo>
                  <a:cubicBezTo>
                    <a:pt x="59" y="1311"/>
                    <a:pt x="59" y="1340"/>
                    <a:pt x="59" y="1370"/>
                  </a:cubicBezTo>
                  <a:cubicBezTo>
                    <a:pt x="30" y="1428"/>
                    <a:pt x="30" y="1457"/>
                    <a:pt x="30" y="1515"/>
                  </a:cubicBezTo>
                  <a:cubicBezTo>
                    <a:pt x="1" y="1573"/>
                    <a:pt x="1" y="1631"/>
                    <a:pt x="1" y="1719"/>
                  </a:cubicBezTo>
                  <a:cubicBezTo>
                    <a:pt x="1" y="1748"/>
                    <a:pt x="1" y="1777"/>
                    <a:pt x="1" y="1806"/>
                  </a:cubicBezTo>
                  <a:cubicBezTo>
                    <a:pt x="1" y="1922"/>
                    <a:pt x="1" y="2009"/>
                    <a:pt x="1" y="2097"/>
                  </a:cubicBezTo>
                  <a:cubicBezTo>
                    <a:pt x="30" y="2155"/>
                    <a:pt x="30" y="2184"/>
                    <a:pt x="30" y="2213"/>
                  </a:cubicBezTo>
                  <a:cubicBezTo>
                    <a:pt x="59" y="2271"/>
                    <a:pt x="59" y="2358"/>
                    <a:pt x="88" y="2416"/>
                  </a:cubicBezTo>
                  <a:cubicBezTo>
                    <a:pt x="88" y="2446"/>
                    <a:pt x="117" y="2475"/>
                    <a:pt x="146" y="2533"/>
                  </a:cubicBezTo>
                  <a:cubicBezTo>
                    <a:pt x="146" y="2591"/>
                    <a:pt x="175" y="2649"/>
                    <a:pt x="204" y="2707"/>
                  </a:cubicBezTo>
                  <a:cubicBezTo>
                    <a:pt x="233" y="2736"/>
                    <a:pt x="263" y="2765"/>
                    <a:pt x="292" y="2795"/>
                  </a:cubicBezTo>
                  <a:cubicBezTo>
                    <a:pt x="321" y="2853"/>
                    <a:pt x="350" y="2911"/>
                    <a:pt x="408" y="2969"/>
                  </a:cubicBezTo>
                  <a:cubicBezTo>
                    <a:pt x="437" y="2998"/>
                    <a:pt x="466" y="3027"/>
                    <a:pt x="466" y="3056"/>
                  </a:cubicBezTo>
                  <a:cubicBezTo>
                    <a:pt x="553" y="3114"/>
                    <a:pt x="641" y="3202"/>
                    <a:pt x="728" y="3260"/>
                  </a:cubicBezTo>
                  <a:lnTo>
                    <a:pt x="2444" y="4481"/>
                  </a:lnTo>
                  <a:lnTo>
                    <a:pt x="4189" y="5732"/>
                  </a:lnTo>
                  <a:cubicBezTo>
                    <a:pt x="4497" y="5948"/>
                    <a:pt x="4854" y="6053"/>
                    <a:pt x="5208" y="6053"/>
                  </a:cubicBezTo>
                  <a:cubicBezTo>
                    <a:pt x="5756" y="6053"/>
                    <a:pt x="6296" y="5802"/>
                    <a:pt x="6631" y="5325"/>
                  </a:cubicBezTo>
                  <a:lnTo>
                    <a:pt x="6689" y="5208"/>
                  </a:lnTo>
                  <a:cubicBezTo>
                    <a:pt x="6748" y="5121"/>
                    <a:pt x="6806" y="5034"/>
                    <a:pt x="6864" y="4946"/>
                  </a:cubicBezTo>
                  <a:cubicBezTo>
                    <a:pt x="6864" y="4917"/>
                    <a:pt x="6893" y="4888"/>
                    <a:pt x="6893" y="4830"/>
                  </a:cubicBezTo>
                  <a:cubicBezTo>
                    <a:pt x="6922" y="4772"/>
                    <a:pt x="6951" y="4714"/>
                    <a:pt x="6951" y="4656"/>
                  </a:cubicBezTo>
                  <a:cubicBezTo>
                    <a:pt x="6980" y="4598"/>
                    <a:pt x="6980" y="4568"/>
                    <a:pt x="6980" y="4539"/>
                  </a:cubicBezTo>
                  <a:cubicBezTo>
                    <a:pt x="7009" y="4452"/>
                    <a:pt x="7009" y="4394"/>
                    <a:pt x="7009" y="4336"/>
                  </a:cubicBezTo>
                  <a:cubicBezTo>
                    <a:pt x="7009" y="4307"/>
                    <a:pt x="7009" y="4249"/>
                    <a:pt x="7009" y="4219"/>
                  </a:cubicBezTo>
                  <a:cubicBezTo>
                    <a:pt x="7009" y="3667"/>
                    <a:pt x="6748" y="3114"/>
                    <a:pt x="6282" y="2795"/>
                  </a:cubicBezTo>
                  <a:lnTo>
                    <a:pt x="4567" y="1573"/>
                  </a:lnTo>
                  <a:lnTo>
                    <a:pt x="2793" y="323"/>
                  </a:lnTo>
                  <a:cubicBezTo>
                    <a:pt x="2485" y="106"/>
                    <a:pt x="2132" y="1"/>
                    <a:pt x="178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1867375" y="3981475"/>
              <a:ext cx="119975" cy="112750"/>
            </a:xfrm>
            <a:custGeom>
              <a:avLst/>
              <a:gdLst/>
              <a:ahLst/>
              <a:cxnLst/>
              <a:rect l="l" t="t" r="r" b="b"/>
              <a:pathLst>
                <a:path w="4799" h="4510" extrusionOk="0">
                  <a:moveTo>
                    <a:pt x="2065" y="0"/>
                  </a:moveTo>
                  <a:lnTo>
                    <a:pt x="1" y="2937"/>
                  </a:lnTo>
                  <a:lnTo>
                    <a:pt x="1745" y="4188"/>
                  </a:lnTo>
                  <a:cubicBezTo>
                    <a:pt x="2053" y="4404"/>
                    <a:pt x="2406" y="4509"/>
                    <a:pt x="2755" y="4509"/>
                  </a:cubicBezTo>
                  <a:cubicBezTo>
                    <a:pt x="3294" y="4509"/>
                    <a:pt x="3823" y="4258"/>
                    <a:pt x="4159" y="3781"/>
                  </a:cubicBezTo>
                  <a:lnTo>
                    <a:pt x="4246" y="3664"/>
                  </a:lnTo>
                  <a:cubicBezTo>
                    <a:pt x="4799" y="2879"/>
                    <a:pt x="4595" y="1803"/>
                    <a:pt x="3839" y="1251"/>
                  </a:cubicBezTo>
                  <a:lnTo>
                    <a:pt x="206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7"/>
            <p:cNvSpPr/>
            <p:nvPr/>
          </p:nvSpPr>
          <p:spPr>
            <a:xfrm>
              <a:off x="1799775" y="3942875"/>
              <a:ext cx="119975" cy="112775"/>
            </a:xfrm>
            <a:custGeom>
              <a:avLst/>
              <a:gdLst/>
              <a:ahLst/>
              <a:cxnLst/>
              <a:rect l="l" t="t" r="r" b="b"/>
              <a:pathLst>
                <a:path w="4799" h="4511" extrusionOk="0">
                  <a:moveTo>
                    <a:pt x="2034" y="1"/>
                  </a:moveTo>
                  <a:cubicBezTo>
                    <a:pt x="1486" y="1"/>
                    <a:pt x="946" y="253"/>
                    <a:pt x="611" y="730"/>
                  </a:cubicBezTo>
                  <a:lnTo>
                    <a:pt x="553" y="846"/>
                  </a:lnTo>
                  <a:cubicBezTo>
                    <a:pt x="0" y="1631"/>
                    <a:pt x="174" y="2707"/>
                    <a:pt x="960" y="3260"/>
                  </a:cubicBezTo>
                  <a:lnTo>
                    <a:pt x="2734" y="4510"/>
                  </a:lnTo>
                  <a:lnTo>
                    <a:pt x="4798" y="1573"/>
                  </a:lnTo>
                  <a:lnTo>
                    <a:pt x="3054" y="323"/>
                  </a:lnTo>
                  <a:cubicBezTo>
                    <a:pt x="2745" y="106"/>
                    <a:pt x="2388" y="1"/>
                    <a:pt x="20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1836800" y="3959525"/>
              <a:ext cx="110925" cy="61700"/>
            </a:xfrm>
            <a:custGeom>
              <a:avLst/>
              <a:gdLst/>
              <a:ahLst/>
              <a:cxnLst/>
              <a:rect l="l" t="t" r="r" b="b"/>
              <a:pathLst>
                <a:path w="4437" h="2468" extrusionOk="0">
                  <a:moveTo>
                    <a:pt x="562" y="1"/>
                  </a:moveTo>
                  <a:cubicBezTo>
                    <a:pt x="393" y="1"/>
                    <a:pt x="276" y="55"/>
                    <a:pt x="235" y="180"/>
                  </a:cubicBezTo>
                  <a:cubicBezTo>
                    <a:pt x="1" y="788"/>
                    <a:pt x="3358" y="2468"/>
                    <a:pt x="4184" y="2468"/>
                  </a:cubicBezTo>
                  <a:cubicBezTo>
                    <a:pt x="4385" y="2468"/>
                    <a:pt x="4436" y="2368"/>
                    <a:pt x="4248" y="2129"/>
                  </a:cubicBezTo>
                  <a:cubicBezTo>
                    <a:pt x="3808" y="1517"/>
                    <a:pt x="1455" y="1"/>
                    <a:pt x="5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1190525" y="4202425"/>
              <a:ext cx="175225" cy="151350"/>
            </a:xfrm>
            <a:custGeom>
              <a:avLst/>
              <a:gdLst/>
              <a:ahLst/>
              <a:cxnLst/>
              <a:rect l="l" t="t" r="r" b="b"/>
              <a:pathLst>
                <a:path w="7009" h="6054" extrusionOk="0">
                  <a:moveTo>
                    <a:pt x="1802" y="1"/>
                  </a:moveTo>
                  <a:cubicBezTo>
                    <a:pt x="1254" y="1"/>
                    <a:pt x="714" y="252"/>
                    <a:pt x="378" y="730"/>
                  </a:cubicBezTo>
                  <a:lnTo>
                    <a:pt x="320" y="846"/>
                  </a:lnTo>
                  <a:cubicBezTo>
                    <a:pt x="204" y="962"/>
                    <a:pt x="146" y="1137"/>
                    <a:pt x="87" y="1282"/>
                  </a:cubicBezTo>
                  <a:cubicBezTo>
                    <a:pt x="87" y="1311"/>
                    <a:pt x="58" y="1340"/>
                    <a:pt x="58" y="1369"/>
                  </a:cubicBezTo>
                  <a:cubicBezTo>
                    <a:pt x="58" y="1428"/>
                    <a:pt x="29" y="1457"/>
                    <a:pt x="29" y="1515"/>
                  </a:cubicBezTo>
                  <a:cubicBezTo>
                    <a:pt x="0" y="1573"/>
                    <a:pt x="0" y="1631"/>
                    <a:pt x="0" y="1718"/>
                  </a:cubicBezTo>
                  <a:cubicBezTo>
                    <a:pt x="0" y="1747"/>
                    <a:pt x="0" y="1777"/>
                    <a:pt x="0" y="1806"/>
                  </a:cubicBezTo>
                  <a:cubicBezTo>
                    <a:pt x="0" y="1922"/>
                    <a:pt x="0" y="2009"/>
                    <a:pt x="0" y="2126"/>
                  </a:cubicBezTo>
                  <a:cubicBezTo>
                    <a:pt x="29" y="2155"/>
                    <a:pt x="29" y="2184"/>
                    <a:pt x="29" y="2213"/>
                  </a:cubicBezTo>
                  <a:cubicBezTo>
                    <a:pt x="58" y="2271"/>
                    <a:pt x="58" y="2358"/>
                    <a:pt x="87" y="2416"/>
                  </a:cubicBezTo>
                  <a:cubicBezTo>
                    <a:pt x="116" y="2445"/>
                    <a:pt x="116" y="2474"/>
                    <a:pt x="146" y="2533"/>
                  </a:cubicBezTo>
                  <a:cubicBezTo>
                    <a:pt x="175" y="2591"/>
                    <a:pt x="204" y="2649"/>
                    <a:pt x="233" y="2707"/>
                  </a:cubicBezTo>
                  <a:cubicBezTo>
                    <a:pt x="233" y="2736"/>
                    <a:pt x="262" y="2765"/>
                    <a:pt x="291" y="2794"/>
                  </a:cubicBezTo>
                  <a:cubicBezTo>
                    <a:pt x="320" y="2853"/>
                    <a:pt x="378" y="2911"/>
                    <a:pt x="407" y="2969"/>
                  </a:cubicBezTo>
                  <a:cubicBezTo>
                    <a:pt x="436" y="2998"/>
                    <a:pt x="465" y="3027"/>
                    <a:pt x="465" y="3056"/>
                  </a:cubicBezTo>
                  <a:cubicBezTo>
                    <a:pt x="553" y="3114"/>
                    <a:pt x="640" y="3202"/>
                    <a:pt x="727" y="3260"/>
                  </a:cubicBezTo>
                  <a:lnTo>
                    <a:pt x="2443" y="4481"/>
                  </a:lnTo>
                  <a:lnTo>
                    <a:pt x="4217" y="5732"/>
                  </a:lnTo>
                  <a:cubicBezTo>
                    <a:pt x="4514" y="5948"/>
                    <a:pt x="4864" y="6053"/>
                    <a:pt x="5213" y="6053"/>
                  </a:cubicBezTo>
                  <a:cubicBezTo>
                    <a:pt x="5755" y="6053"/>
                    <a:pt x="6295" y="5802"/>
                    <a:pt x="6631" y="5324"/>
                  </a:cubicBezTo>
                  <a:lnTo>
                    <a:pt x="6689" y="5208"/>
                  </a:lnTo>
                  <a:cubicBezTo>
                    <a:pt x="6776" y="5121"/>
                    <a:pt x="6805" y="5034"/>
                    <a:pt x="6863" y="4946"/>
                  </a:cubicBezTo>
                  <a:cubicBezTo>
                    <a:pt x="6863" y="4917"/>
                    <a:pt x="6892" y="4888"/>
                    <a:pt x="6892" y="4830"/>
                  </a:cubicBezTo>
                  <a:cubicBezTo>
                    <a:pt x="6921" y="4772"/>
                    <a:pt x="6950" y="4714"/>
                    <a:pt x="6950" y="4656"/>
                  </a:cubicBezTo>
                  <a:cubicBezTo>
                    <a:pt x="6980" y="4597"/>
                    <a:pt x="6980" y="4568"/>
                    <a:pt x="6980" y="4539"/>
                  </a:cubicBezTo>
                  <a:cubicBezTo>
                    <a:pt x="7009" y="4481"/>
                    <a:pt x="7009" y="4394"/>
                    <a:pt x="7009" y="4336"/>
                  </a:cubicBezTo>
                  <a:cubicBezTo>
                    <a:pt x="7009" y="4307"/>
                    <a:pt x="7009" y="4277"/>
                    <a:pt x="7009" y="4219"/>
                  </a:cubicBezTo>
                  <a:cubicBezTo>
                    <a:pt x="7009" y="3667"/>
                    <a:pt x="6776" y="3143"/>
                    <a:pt x="6282" y="2794"/>
                  </a:cubicBezTo>
                  <a:lnTo>
                    <a:pt x="4566" y="1573"/>
                  </a:lnTo>
                  <a:lnTo>
                    <a:pt x="2821" y="322"/>
                  </a:lnTo>
                  <a:cubicBezTo>
                    <a:pt x="2513" y="106"/>
                    <a:pt x="2156" y="1"/>
                    <a:pt x="180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1232675" y="4241000"/>
              <a:ext cx="120000" cy="112775"/>
            </a:xfrm>
            <a:custGeom>
              <a:avLst/>
              <a:gdLst/>
              <a:ahLst/>
              <a:cxnLst/>
              <a:rect l="l" t="t" r="r" b="b"/>
              <a:pathLst>
                <a:path w="4800" h="4511" extrusionOk="0">
                  <a:moveTo>
                    <a:pt x="2095" y="1"/>
                  </a:moveTo>
                  <a:lnTo>
                    <a:pt x="1" y="2938"/>
                  </a:lnTo>
                  <a:lnTo>
                    <a:pt x="1746" y="4189"/>
                  </a:lnTo>
                  <a:cubicBezTo>
                    <a:pt x="2054" y="4405"/>
                    <a:pt x="2411" y="4510"/>
                    <a:pt x="2765" y="4510"/>
                  </a:cubicBezTo>
                  <a:cubicBezTo>
                    <a:pt x="3313" y="4510"/>
                    <a:pt x="3853" y="4259"/>
                    <a:pt x="4188" y="3781"/>
                  </a:cubicBezTo>
                  <a:lnTo>
                    <a:pt x="4247" y="3665"/>
                  </a:lnTo>
                  <a:cubicBezTo>
                    <a:pt x="4799" y="2909"/>
                    <a:pt x="4625" y="1804"/>
                    <a:pt x="3840" y="1251"/>
                  </a:cubicBezTo>
                  <a:lnTo>
                    <a:pt x="209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1165075" y="4202425"/>
              <a:ext cx="119975" cy="112775"/>
            </a:xfrm>
            <a:custGeom>
              <a:avLst/>
              <a:gdLst/>
              <a:ahLst/>
              <a:cxnLst/>
              <a:rect l="l" t="t" r="r" b="b"/>
              <a:pathLst>
                <a:path w="4799" h="4511" extrusionOk="0">
                  <a:moveTo>
                    <a:pt x="2045" y="1"/>
                  </a:moveTo>
                  <a:cubicBezTo>
                    <a:pt x="1505" y="1"/>
                    <a:pt x="976" y="252"/>
                    <a:pt x="640" y="730"/>
                  </a:cubicBezTo>
                  <a:lnTo>
                    <a:pt x="553" y="846"/>
                  </a:lnTo>
                  <a:cubicBezTo>
                    <a:pt x="0" y="1631"/>
                    <a:pt x="204" y="2707"/>
                    <a:pt x="960" y="3260"/>
                  </a:cubicBezTo>
                  <a:lnTo>
                    <a:pt x="2734" y="4510"/>
                  </a:lnTo>
                  <a:lnTo>
                    <a:pt x="4799" y="1573"/>
                  </a:lnTo>
                  <a:lnTo>
                    <a:pt x="3054" y="322"/>
                  </a:lnTo>
                  <a:cubicBezTo>
                    <a:pt x="2746" y="106"/>
                    <a:pt x="2393"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1202725" y="4219075"/>
              <a:ext cx="111050" cy="61775"/>
            </a:xfrm>
            <a:custGeom>
              <a:avLst/>
              <a:gdLst/>
              <a:ahLst/>
              <a:cxnLst/>
              <a:rect l="l" t="t" r="r" b="b"/>
              <a:pathLst>
                <a:path w="4442" h="2471" extrusionOk="0">
                  <a:moveTo>
                    <a:pt x="537" y="1"/>
                  </a:moveTo>
                  <a:cubicBezTo>
                    <a:pt x="368" y="1"/>
                    <a:pt x="252" y="55"/>
                    <a:pt x="210" y="180"/>
                  </a:cubicBezTo>
                  <a:cubicBezTo>
                    <a:pt x="0" y="810"/>
                    <a:pt x="3348" y="2470"/>
                    <a:pt x="4183" y="2470"/>
                  </a:cubicBezTo>
                  <a:cubicBezTo>
                    <a:pt x="4389" y="2470"/>
                    <a:pt x="4442" y="2370"/>
                    <a:pt x="4252" y="2128"/>
                  </a:cubicBezTo>
                  <a:cubicBezTo>
                    <a:pt x="3788" y="1517"/>
                    <a:pt x="1431" y="1"/>
                    <a:pt x="5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7"/>
            <p:cNvSpPr/>
            <p:nvPr/>
          </p:nvSpPr>
          <p:spPr>
            <a:xfrm>
              <a:off x="1402075" y="4202425"/>
              <a:ext cx="175250" cy="151350"/>
            </a:xfrm>
            <a:custGeom>
              <a:avLst/>
              <a:gdLst/>
              <a:ahLst/>
              <a:cxnLst/>
              <a:rect l="l" t="t" r="r" b="b"/>
              <a:pathLst>
                <a:path w="7010" h="6054" extrusionOk="0">
                  <a:moveTo>
                    <a:pt x="1796" y="1"/>
                  </a:moveTo>
                  <a:cubicBezTo>
                    <a:pt x="1254" y="1"/>
                    <a:pt x="715" y="252"/>
                    <a:pt x="379" y="730"/>
                  </a:cubicBezTo>
                  <a:lnTo>
                    <a:pt x="321" y="846"/>
                  </a:lnTo>
                  <a:cubicBezTo>
                    <a:pt x="204" y="962"/>
                    <a:pt x="146" y="1137"/>
                    <a:pt x="88" y="1282"/>
                  </a:cubicBezTo>
                  <a:cubicBezTo>
                    <a:pt x="88" y="1311"/>
                    <a:pt x="59" y="1340"/>
                    <a:pt x="59" y="1369"/>
                  </a:cubicBezTo>
                  <a:cubicBezTo>
                    <a:pt x="59" y="1428"/>
                    <a:pt x="30" y="1457"/>
                    <a:pt x="30" y="1515"/>
                  </a:cubicBezTo>
                  <a:cubicBezTo>
                    <a:pt x="1" y="1573"/>
                    <a:pt x="1" y="1631"/>
                    <a:pt x="1" y="1718"/>
                  </a:cubicBezTo>
                  <a:cubicBezTo>
                    <a:pt x="1" y="1747"/>
                    <a:pt x="1" y="1777"/>
                    <a:pt x="1" y="1806"/>
                  </a:cubicBezTo>
                  <a:cubicBezTo>
                    <a:pt x="1" y="1922"/>
                    <a:pt x="1" y="2009"/>
                    <a:pt x="1" y="2126"/>
                  </a:cubicBezTo>
                  <a:cubicBezTo>
                    <a:pt x="30" y="2155"/>
                    <a:pt x="30" y="2184"/>
                    <a:pt x="30" y="2213"/>
                  </a:cubicBezTo>
                  <a:cubicBezTo>
                    <a:pt x="59" y="2271"/>
                    <a:pt x="59" y="2358"/>
                    <a:pt x="88" y="2416"/>
                  </a:cubicBezTo>
                  <a:cubicBezTo>
                    <a:pt x="117" y="2445"/>
                    <a:pt x="117" y="2474"/>
                    <a:pt x="146" y="2533"/>
                  </a:cubicBezTo>
                  <a:cubicBezTo>
                    <a:pt x="146" y="2591"/>
                    <a:pt x="175" y="2649"/>
                    <a:pt x="233" y="2707"/>
                  </a:cubicBezTo>
                  <a:cubicBezTo>
                    <a:pt x="233" y="2736"/>
                    <a:pt x="262" y="2765"/>
                    <a:pt x="292" y="2794"/>
                  </a:cubicBezTo>
                  <a:cubicBezTo>
                    <a:pt x="321" y="2853"/>
                    <a:pt x="379" y="2911"/>
                    <a:pt x="408" y="2969"/>
                  </a:cubicBezTo>
                  <a:cubicBezTo>
                    <a:pt x="437" y="2998"/>
                    <a:pt x="466" y="3027"/>
                    <a:pt x="466" y="3056"/>
                  </a:cubicBezTo>
                  <a:cubicBezTo>
                    <a:pt x="553" y="3114"/>
                    <a:pt x="640" y="3202"/>
                    <a:pt x="728" y="3260"/>
                  </a:cubicBezTo>
                  <a:lnTo>
                    <a:pt x="2444" y="4481"/>
                  </a:lnTo>
                  <a:lnTo>
                    <a:pt x="4217" y="5732"/>
                  </a:lnTo>
                  <a:cubicBezTo>
                    <a:pt x="4514" y="5948"/>
                    <a:pt x="4864" y="6053"/>
                    <a:pt x="5214" y="6053"/>
                  </a:cubicBezTo>
                  <a:cubicBezTo>
                    <a:pt x="5756" y="6053"/>
                    <a:pt x="6295" y="5802"/>
                    <a:pt x="6631" y="5324"/>
                  </a:cubicBezTo>
                  <a:lnTo>
                    <a:pt x="6689" y="5208"/>
                  </a:lnTo>
                  <a:cubicBezTo>
                    <a:pt x="6777" y="5121"/>
                    <a:pt x="6806" y="5034"/>
                    <a:pt x="6864" y="4946"/>
                  </a:cubicBezTo>
                  <a:cubicBezTo>
                    <a:pt x="6864" y="4917"/>
                    <a:pt x="6893" y="4888"/>
                    <a:pt x="6893"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77" y="3143"/>
                    <a:pt x="6282" y="2794"/>
                  </a:cubicBezTo>
                  <a:lnTo>
                    <a:pt x="4566" y="1573"/>
                  </a:lnTo>
                  <a:lnTo>
                    <a:pt x="2792" y="322"/>
                  </a:lnTo>
                  <a:cubicBezTo>
                    <a:pt x="2496" y="106"/>
                    <a:pt x="2146" y="1"/>
                    <a:pt x="179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7"/>
            <p:cNvSpPr/>
            <p:nvPr/>
          </p:nvSpPr>
          <p:spPr>
            <a:xfrm>
              <a:off x="1444250" y="4241000"/>
              <a:ext cx="119975" cy="112775"/>
            </a:xfrm>
            <a:custGeom>
              <a:avLst/>
              <a:gdLst/>
              <a:ahLst/>
              <a:cxnLst/>
              <a:rect l="l" t="t" r="r" b="b"/>
              <a:pathLst>
                <a:path w="4799" h="4511" extrusionOk="0">
                  <a:moveTo>
                    <a:pt x="2065" y="1"/>
                  </a:moveTo>
                  <a:lnTo>
                    <a:pt x="0" y="2938"/>
                  </a:lnTo>
                  <a:lnTo>
                    <a:pt x="1745" y="4189"/>
                  </a:lnTo>
                  <a:cubicBezTo>
                    <a:pt x="2053" y="4405"/>
                    <a:pt x="2411" y="4510"/>
                    <a:pt x="2764" y="4510"/>
                  </a:cubicBezTo>
                  <a:cubicBezTo>
                    <a:pt x="3312" y="4510"/>
                    <a:pt x="3852" y="4259"/>
                    <a:pt x="4188" y="3781"/>
                  </a:cubicBezTo>
                  <a:lnTo>
                    <a:pt x="4246" y="3665"/>
                  </a:lnTo>
                  <a:cubicBezTo>
                    <a:pt x="4799" y="2909"/>
                    <a:pt x="4624" y="1804"/>
                    <a:pt x="3839" y="1251"/>
                  </a:cubicBezTo>
                  <a:lnTo>
                    <a:pt x="206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1376625" y="4202425"/>
              <a:ext cx="120000" cy="112775"/>
            </a:xfrm>
            <a:custGeom>
              <a:avLst/>
              <a:gdLst/>
              <a:ahLst/>
              <a:cxnLst/>
              <a:rect l="l" t="t" r="r" b="b"/>
              <a:pathLst>
                <a:path w="4800" h="4511" extrusionOk="0">
                  <a:moveTo>
                    <a:pt x="2045" y="1"/>
                  </a:moveTo>
                  <a:cubicBezTo>
                    <a:pt x="1505" y="1"/>
                    <a:pt x="976" y="252"/>
                    <a:pt x="641" y="730"/>
                  </a:cubicBezTo>
                  <a:lnTo>
                    <a:pt x="553" y="846"/>
                  </a:lnTo>
                  <a:cubicBezTo>
                    <a:pt x="1" y="1631"/>
                    <a:pt x="204" y="2707"/>
                    <a:pt x="961" y="3260"/>
                  </a:cubicBezTo>
                  <a:lnTo>
                    <a:pt x="2734" y="4510"/>
                  </a:lnTo>
                  <a:lnTo>
                    <a:pt x="4799" y="1573"/>
                  </a:lnTo>
                  <a:lnTo>
                    <a:pt x="3054" y="322"/>
                  </a:lnTo>
                  <a:cubicBezTo>
                    <a:pt x="2746" y="106"/>
                    <a:pt x="2394" y="1"/>
                    <a:pt x="2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1414275" y="4219075"/>
              <a:ext cx="110350" cy="61775"/>
            </a:xfrm>
            <a:custGeom>
              <a:avLst/>
              <a:gdLst/>
              <a:ahLst/>
              <a:cxnLst/>
              <a:rect l="l" t="t" r="r" b="b"/>
              <a:pathLst>
                <a:path w="4414" h="2471" extrusionOk="0">
                  <a:moveTo>
                    <a:pt x="538" y="1"/>
                  </a:moveTo>
                  <a:cubicBezTo>
                    <a:pt x="369" y="1"/>
                    <a:pt x="252" y="55"/>
                    <a:pt x="211" y="180"/>
                  </a:cubicBezTo>
                  <a:cubicBezTo>
                    <a:pt x="1" y="810"/>
                    <a:pt x="3330" y="2470"/>
                    <a:pt x="4158" y="2470"/>
                  </a:cubicBezTo>
                  <a:cubicBezTo>
                    <a:pt x="4361" y="2470"/>
                    <a:pt x="4413" y="2370"/>
                    <a:pt x="4224" y="2128"/>
                  </a:cubicBezTo>
                  <a:cubicBezTo>
                    <a:pt x="3784" y="1517"/>
                    <a:pt x="14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1613650" y="4202425"/>
              <a:ext cx="175225" cy="151350"/>
            </a:xfrm>
            <a:custGeom>
              <a:avLst/>
              <a:gdLst/>
              <a:ahLst/>
              <a:cxnLst/>
              <a:rect l="l" t="t" r="r" b="b"/>
              <a:pathLst>
                <a:path w="7009" h="6054" extrusionOk="0">
                  <a:moveTo>
                    <a:pt x="1795" y="1"/>
                  </a:moveTo>
                  <a:cubicBezTo>
                    <a:pt x="1254" y="1"/>
                    <a:pt x="714" y="252"/>
                    <a:pt x="378" y="730"/>
                  </a:cubicBezTo>
                  <a:lnTo>
                    <a:pt x="320" y="846"/>
                  </a:lnTo>
                  <a:cubicBezTo>
                    <a:pt x="204" y="962"/>
                    <a:pt x="146" y="1137"/>
                    <a:pt x="88" y="1282"/>
                  </a:cubicBezTo>
                  <a:cubicBezTo>
                    <a:pt x="58" y="1311"/>
                    <a:pt x="58" y="1340"/>
                    <a:pt x="58" y="1369"/>
                  </a:cubicBezTo>
                  <a:cubicBezTo>
                    <a:pt x="58" y="1428"/>
                    <a:pt x="29" y="1457"/>
                    <a:pt x="29" y="1515"/>
                  </a:cubicBezTo>
                  <a:cubicBezTo>
                    <a:pt x="0" y="1573"/>
                    <a:pt x="0" y="1631"/>
                    <a:pt x="0" y="1718"/>
                  </a:cubicBezTo>
                  <a:cubicBezTo>
                    <a:pt x="0" y="1747"/>
                    <a:pt x="0" y="1777"/>
                    <a:pt x="0" y="1806"/>
                  </a:cubicBezTo>
                  <a:cubicBezTo>
                    <a:pt x="0" y="1922"/>
                    <a:pt x="0" y="2009"/>
                    <a:pt x="0" y="2126"/>
                  </a:cubicBezTo>
                  <a:cubicBezTo>
                    <a:pt x="29" y="2155"/>
                    <a:pt x="29" y="2184"/>
                    <a:pt x="29" y="2213"/>
                  </a:cubicBezTo>
                  <a:cubicBezTo>
                    <a:pt x="58" y="2271"/>
                    <a:pt x="58" y="2358"/>
                    <a:pt x="88" y="2416"/>
                  </a:cubicBezTo>
                  <a:cubicBezTo>
                    <a:pt x="88" y="2445"/>
                    <a:pt x="117" y="2474"/>
                    <a:pt x="146" y="2533"/>
                  </a:cubicBezTo>
                  <a:cubicBezTo>
                    <a:pt x="146" y="2591"/>
                    <a:pt x="175" y="2649"/>
                    <a:pt x="233" y="2707"/>
                  </a:cubicBezTo>
                  <a:cubicBezTo>
                    <a:pt x="233" y="2736"/>
                    <a:pt x="262" y="2765"/>
                    <a:pt x="291" y="2794"/>
                  </a:cubicBezTo>
                  <a:cubicBezTo>
                    <a:pt x="320" y="2853"/>
                    <a:pt x="349" y="2911"/>
                    <a:pt x="407" y="2969"/>
                  </a:cubicBezTo>
                  <a:cubicBezTo>
                    <a:pt x="436" y="2998"/>
                    <a:pt x="466" y="3027"/>
                    <a:pt x="466" y="3056"/>
                  </a:cubicBezTo>
                  <a:cubicBezTo>
                    <a:pt x="553" y="3114"/>
                    <a:pt x="640" y="3202"/>
                    <a:pt x="727" y="3260"/>
                  </a:cubicBezTo>
                  <a:lnTo>
                    <a:pt x="2443" y="4481"/>
                  </a:lnTo>
                  <a:lnTo>
                    <a:pt x="4217" y="5732"/>
                  </a:lnTo>
                  <a:cubicBezTo>
                    <a:pt x="4514" y="5948"/>
                    <a:pt x="4864" y="6053"/>
                    <a:pt x="5214" y="6053"/>
                  </a:cubicBezTo>
                  <a:cubicBezTo>
                    <a:pt x="5755" y="6053"/>
                    <a:pt x="6295" y="5802"/>
                    <a:pt x="6631" y="5324"/>
                  </a:cubicBezTo>
                  <a:lnTo>
                    <a:pt x="6689" y="5208"/>
                  </a:lnTo>
                  <a:cubicBezTo>
                    <a:pt x="6776" y="5121"/>
                    <a:pt x="6805" y="5034"/>
                    <a:pt x="6863" y="4946"/>
                  </a:cubicBezTo>
                  <a:cubicBezTo>
                    <a:pt x="6863" y="4917"/>
                    <a:pt x="6892" y="4888"/>
                    <a:pt x="6892"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76" y="3143"/>
                    <a:pt x="6282" y="2794"/>
                  </a:cubicBezTo>
                  <a:lnTo>
                    <a:pt x="4566" y="1573"/>
                  </a:lnTo>
                  <a:lnTo>
                    <a:pt x="2792" y="322"/>
                  </a:lnTo>
                  <a:cubicBezTo>
                    <a:pt x="2495" y="106"/>
                    <a:pt x="2145" y="1"/>
                    <a:pt x="179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1655800" y="4241000"/>
              <a:ext cx="120000" cy="112775"/>
            </a:xfrm>
            <a:custGeom>
              <a:avLst/>
              <a:gdLst/>
              <a:ahLst/>
              <a:cxnLst/>
              <a:rect l="l" t="t" r="r" b="b"/>
              <a:pathLst>
                <a:path w="4800" h="4511" extrusionOk="0">
                  <a:moveTo>
                    <a:pt x="2066" y="1"/>
                  </a:moveTo>
                  <a:lnTo>
                    <a:pt x="1" y="2938"/>
                  </a:lnTo>
                  <a:lnTo>
                    <a:pt x="1746" y="4189"/>
                  </a:lnTo>
                  <a:cubicBezTo>
                    <a:pt x="2054" y="4405"/>
                    <a:pt x="2407" y="4510"/>
                    <a:pt x="2757" y="4510"/>
                  </a:cubicBezTo>
                  <a:cubicBezTo>
                    <a:pt x="3299" y="4510"/>
                    <a:pt x="3835" y="4259"/>
                    <a:pt x="4189" y="3781"/>
                  </a:cubicBezTo>
                  <a:lnTo>
                    <a:pt x="4247" y="3665"/>
                  </a:lnTo>
                  <a:cubicBezTo>
                    <a:pt x="4799" y="2909"/>
                    <a:pt x="4625" y="1804"/>
                    <a:pt x="3840" y="1251"/>
                  </a:cubicBezTo>
                  <a:lnTo>
                    <a:pt x="2066"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1588200" y="4202425"/>
              <a:ext cx="119975" cy="112775"/>
            </a:xfrm>
            <a:custGeom>
              <a:avLst/>
              <a:gdLst/>
              <a:ahLst/>
              <a:cxnLst/>
              <a:rect l="l" t="t" r="r" b="b"/>
              <a:pathLst>
                <a:path w="4799" h="4511" extrusionOk="0">
                  <a:moveTo>
                    <a:pt x="2043" y="1"/>
                  </a:moveTo>
                  <a:cubicBezTo>
                    <a:pt x="1501" y="1"/>
                    <a:pt x="965" y="252"/>
                    <a:pt x="611" y="730"/>
                  </a:cubicBezTo>
                  <a:lnTo>
                    <a:pt x="553" y="846"/>
                  </a:lnTo>
                  <a:cubicBezTo>
                    <a:pt x="0" y="1631"/>
                    <a:pt x="175" y="2707"/>
                    <a:pt x="960" y="3260"/>
                  </a:cubicBezTo>
                  <a:lnTo>
                    <a:pt x="2734" y="4510"/>
                  </a:lnTo>
                  <a:lnTo>
                    <a:pt x="4799" y="1573"/>
                  </a:lnTo>
                  <a:lnTo>
                    <a:pt x="3054" y="322"/>
                  </a:lnTo>
                  <a:cubicBezTo>
                    <a:pt x="2746" y="106"/>
                    <a:pt x="2393" y="1"/>
                    <a:pt x="2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1625250" y="4219075"/>
              <a:ext cx="110925" cy="61775"/>
            </a:xfrm>
            <a:custGeom>
              <a:avLst/>
              <a:gdLst/>
              <a:ahLst/>
              <a:cxnLst/>
              <a:rect l="l" t="t" r="r" b="b"/>
              <a:pathLst>
                <a:path w="4437" h="2471" extrusionOk="0">
                  <a:moveTo>
                    <a:pt x="561" y="1"/>
                  </a:moveTo>
                  <a:cubicBezTo>
                    <a:pt x="393" y="1"/>
                    <a:pt x="276" y="55"/>
                    <a:pt x="234" y="180"/>
                  </a:cubicBezTo>
                  <a:cubicBezTo>
                    <a:pt x="1" y="810"/>
                    <a:pt x="3344" y="2470"/>
                    <a:pt x="4178" y="2470"/>
                  </a:cubicBezTo>
                  <a:cubicBezTo>
                    <a:pt x="4384" y="2470"/>
                    <a:pt x="4437" y="2370"/>
                    <a:pt x="4247" y="2128"/>
                  </a:cubicBezTo>
                  <a:cubicBezTo>
                    <a:pt x="3807" y="1517"/>
                    <a:pt x="1455"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1825200" y="4202425"/>
              <a:ext cx="175250" cy="151350"/>
            </a:xfrm>
            <a:custGeom>
              <a:avLst/>
              <a:gdLst/>
              <a:ahLst/>
              <a:cxnLst/>
              <a:rect l="l" t="t" r="r" b="b"/>
              <a:pathLst>
                <a:path w="7010" h="6054" extrusionOk="0">
                  <a:moveTo>
                    <a:pt x="1783" y="1"/>
                  </a:moveTo>
                  <a:cubicBezTo>
                    <a:pt x="1244" y="1"/>
                    <a:pt x="715" y="252"/>
                    <a:pt x="379" y="730"/>
                  </a:cubicBezTo>
                  <a:lnTo>
                    <a:pt x="292" y="846"/>
                  </a:lnTo>
                  <a:cubicBezTo>
                    <a:pt x="204" y="962"/>
                    <a:pt x="146" y="1137"/>
                    <a:pt x="88" y="1282"/>
                  </a:cubicBezTo>
                  <a:cubicBezTo>
                    <a:pt x="59" y="1311"/>
                    <a:pt x="59" y="1340"/>
                    <a:pt x="59" y="1369"/>
                  </a:cubicBezTo>
                  <a:cubicBezTo>
                    <a:pt x="30" y="1428"/>
                    <a:pt x="30" y="1457"/>
                    <a:pt x="30" y="1515"/>
                  </a:cubicBezTo>
                  <a:cubicBezTo>
                    <a:pt x="1" y="1573"/>
                    <a:pt x="1" y="1631"/>
                    <a:pt x="1" y="1718"/>
                  </a:cubicBezTo>
                  <a:cubicBezTo>
                    <a:pt x="1" y="1747"/>
                    <a:pt x="1" y="1777"/>
                    <a:pt x="1" y="1806"/>
                  </a:cubicBezTo>
                  <a:cubicBezTo>
                    <a:pt x="1" y="1922"/>
                    <a:pt x="1" y="2009"/>
                    <a:pt x="1" y="2126"/>
                  </a:cubicBezTo>
                  <a:cubicBezTo>
                    <a:pt x="30" y="2155"/>
                    <a:pt x="30" y="2184"/>
                    <a:pt x="30" y="2213"/>
                  </a:cubicBezTo>
                  <a:cubicBezTo>
                    <a:pt x="59" y="2271"/>
                    <a:pt x="59" y="2358"/>
                    <a:pt x="88" y="2416"/>
                  </a:cubicBezTo>
                  <a:cubicBezTo>
                    <a:pt x="88" y="2445"/>
                    <a:pt x="117" y="2474"/>
                    <a:pt x="146" y="2533"/>
                  </a:cubicBezTo>
                  <a:cubicBezTo>
                    <a:pt x="146" y="2591"/>
                    <a:pt x="175" y="2649"/>
                    <a:pt x="204" y="2707"/>
                  </a:cubicBezTo>
                  <a:cubicBezTo>
                    <a:pt x="233" y="2736"/>
                    <a:pt x="263" y="2765"/>
                    <a:pt x="292" y="2794"/>
                  </a:cubicBezTo>
                  <a:cubicBezTo>
                    <a:pt x="321" y="2853"/>
                    <a:pt x="350" y="2911"/>
                    <a:pt x="408" y="2969"/>
                  </a:cubicBezTo>
                  <a:cubicBezTo>
                    <a:pt x="437" y="2998"/>
                    <a:pt x="466" y="3027"/>
                    <a:pt x="466" y="3056"/>
                  </a:cubicBezTo>
                  <a:cubicBezTo>
                    <a:pt x="553" y="3114"/>
                    <a:pt x="641" y="3202"/>
                    <a:pt x="728" y="3260"/>
                  </a:cubicBezTo>
                  <a:lnTo>
                    <a:pt x="2444" y="4481"/>
                  </a:lnTo>
                  <a:lnTo>
                    <a:pt x="4189" y="5732"/>
                  </a:lnTo>
                  <a:cubicBezTo>
                    <a:pt x="4497" y="5948"/>
                    <a:pt x="4854" y="6053"/>
                    <a:pt x="5208" y="6053"/>
                  </a:cubicBezTo>
                  <a:cubicBezTo>
                    <a:pt x="5756" y="6053"/>
                    <a:pt x="6296" y="5802"/>
                    <a:pt x="6631" y="5324"/>
                  </a:cubicBezTo>
                  <a:lnTo>
                    <a:pt x="6689" y="5208"/>
                  </a:lnTo>
                  <a:cubicBezTo>
                    <a:pt x="6748" y="5121"/>
                    <a:pt x="6806" y="5034"/>
                    <a:pt x="6864" y="4946"/>
                  </a:cubicBezTo>
                  <a:cubicBezTo>
                    <a:pt x="6864" y="4917"/>
                    <a:pt x="6893" y="4888"/>
                    <a:pt x="6893" y="4830"/>
                  </a:cubicBezTo>
                  <a:cubicBezTo>
                    <a:pt x="6922" y="4772"/>
                    <a:pt x="6951" y="4714"/>
                    <a:pt x="6951" y="4656"/>
                  </a:cubicBezTo>
                  <a:cubicBezTo>
                    <a:pt x="6980" y="4597"/>
                    <a:pt x="6980" y="4568"/>
                    <a:pt x="6980" y="4539"/>
                  </a:cubicBezTo>
                  <a:cubicBezTo>
                    <a:pt x="7009" y="4481"/>
                    <a:pt x="7009" y="4394"/>
                    <a:pt x="7009" y="4336"/>
                  </a:cubicBezTo>
                  <a:cubicBezTo>
                    <a:pt x="7009" y="4307"/>
                    <a:pt x="7009" y="4277"/>
                    <a:pt x="7009" y="4219"/>
                  </a:cubicBezTo>
                  <a:cubicBezTo>
                    <a:pt x="7009" y="3667"/>
                    <a:pt x="6748" y="3143"/>
                    <a:pt x="6282" y="2794"/>
                  </a:cubicBezTo>
                  <a:lnTo>
                    <a:pt x="4567" y="1573"/>
                  </a:lnTo>
                  <a:lnTo>
                    <a:pt x="2793" y="322"/>
                  </a:lnTo>
                  <a:cubicBezTo>
                    <a:pt x="2485" y="106"/>
                    <a:pt x="2132" y="1"/>
                    <a:pt x="178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1867375" y="4241000"/>
              <a:ext cx="119975" cy="112775"/>
            </a:xfrm>
            <a:custGeom>
              <a:avLst/>
              <a:gdLst/>
              <a:ahLst/>
              <a:cxnLst/>
              <a:rect l="l" t="t" r="r" b="b"/>
              <a:pathLst>
                <a:path w="4799" h="4511" extrusionOk="0">
                  <a:moveTo>
                    <a:pt x="2065" y="1"/>
                  </a:moveTo>
                  <a:lnTo>
                    <a:pt x="1" y="2938"/>
                  </a:lnTo>
                  <a:lnTo>
                    <a:pt x="1745" y="4189"/>
                  </a:lnTo>
                  <a:cubicBezTo>
                    <a:pt x="2053" y="4405"/>
                    <a:pt x="2406" y="4510"/>
                    <a:pt x="2755" y="4510"/>
                  </a:cubicBezTo>
                  <a:cubicBezTo>
                    <a:pt x="3294" y="4510"/>
                    <a:pt x="3823" y="4259"/>
                    <a:pt x="4159" y="3781"/>
                  </a:cubicBezTo>
                  <a:lnTo>
                    <a:pt x="4246" y="3665"/>
                  </a:lnTo>
                  <a:cubicBezTo>
                    <a:pt x="4799" y="2909"/>
                    <a:pt x="4595" y="1804"/>
                    <a:pt x="3839" y="1251"/>
                  </a:cubicBezTo>
                  <a:lnTo>
                    <a:pt x="206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1799775" y="4202425"/>
              <a:ext cx="119975" cy="112775"/>
            </a:xfrm>
            <a:custGeom>
              <a:avLst/>
              <a:gdLst/>
              <a:ahLst/>
              <a:cxnLst/>
              <a:rect l="l" t="t" r="r" b="b"/>
              <a:pathLst>
                <a:path w="4799" h="4511" extrusionOk="0">
                  <a:moveTo>
                    <a:pt x="2034" y="1"/>
                  </a:moveTo>
                  <a:cubicBezTo>
                    <a:pt x="1486" y="1"/>
                    <a:pt x="946" y="252"/>
                    <a:pt x="611" y="730"/>
                  </a:cubicBezTo>
                  <a:lnTo>
                    <a:pt x="553" y="846"/>
                  </a:lnTo>
                  <a:cubicBezTo>
                    <a:pt x="0" y="1631"/>
                    <a:pt x="174" y="2707"/>
                    <a:pt x="960" y="3260"/>
                  </a:cubicBezTo>
                  <a:lnTo>
                    <a:pt x="2734" y="4510"/>
                  </a:lnTo>
                  <a:lnTo>
                    <a:pt x="4798" y="1573"/>
                  </a:lnTo>
                  <a:lnTo>
                    <a:pt x="3054" y="322"/>
                  </a:lnTo>
                  <a:cubicBezTo>
                    <a:pt x="2745" y="106"/>
                    <a:pt x="2388" y="1"/>
                    <a:pt x="20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1836825" y="4219075"/>
              <a:ext cx="110925" cy="61775"/>
            </a:xfrm>
            <a:custGeom>
              <a:avLst/>
              <a:gdLst/>
              <a:ahLst/>
              <a:cxnLst/>
              <a:rect l="l" t="t" r="r" b="b"/>
              <a:pathLst>
                <a:path w="4437" h="2471" extrusionOk="0">
                  <a:moveTo>
                    <a:pt x="561" y="1"/>
                  </a:moveTo>
                  <a:cubicBezTo>
                    <a:pt x="392" y="1"/>
                    <a:pt x="275" y="55"/>
                    <a:pt x="234" y="180"/>
                  </a:cubicBezTo>
                  <a:cubicBezTo>
                    <a:pt x="0" y="810"/>
                    <a:pt x="3344" y="2470"/>
                    <a:pt x="4178" y="2470"/>
                  </a:cubicBezTo>
                  <a:cubicBezTo>
                    <a:pt x="4383" y="2470"/>
                    <a:pt x="4437" y="2370"/>
                    <a:pt x="4247" y="2128"/>
                  </a:cubicBezTo>
                  <a:cubicBezTo>
                    <a:pt x="3807" y="1517"/>
                    <a:pt x="1454" y="1"/>
                    <a:pt x="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9" name="Google Shape;2789;p67"/>
          <p:cNvGrpSpPr/>
          <p:nvPr/>
        </p:nvGrpSpPr>
        <p:grpSpPr>
          <a:xfrm rot="7443102" flipH="1">
            <a:off x="4040580" y="4910461"/>
            <a:ext cx="174907" cy="188420"/>
            <a:chOff x="4572900" y="1559200"/>
            <a:chExt cx="109050" cy="117475"/>
          </a:xfrm>
        </p:grpSpPr>
        <p:sp>
          <p:nvSpPr>
            <p:cNvPr id="2790" name="Google Shape;2790;p67"/>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7"/>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7"/>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3" name="Google Shape;2793;p67"/>
          <p:cNvGrpSpPr/>
          <p:nvPr/>
        </p:nvGrpSpPr>
        <p:grpSpPr>
          <a:xfrm flipH="1">
            <a:off x="3845404" y="4890178"/>
            <a:ext cx="200432" cy="161573"/>
            <a:chOff x="4786025" y="1663100"/>
            <a:chExt cx="124950" cy="100725"/>
          </a:xfrm>
        </p:grpSpPr>
        <p:sp>
          <p:nvSpPr>
            <p:cNvPr id="2794" name="Google Shape;2794;p67"/>
            <p:cNvSpPr/>
            <p:nvPr/>
          </p:nvSpPr>
          <p:spPr>
            <a:xfrm>
              <a:off x="4830950" y="1688875"/>
              <a:ext cx="80025" cy="74950"/>
            </a:xfrm>
            <a:custGeom>
              <a:avLst/>
              <a:gdLst/>
              <a:ahLst/>
              <a:cxnLst/>
              <a:rect l="l" t="t" r="r" b="b"/>
              <a:pathLst>
                <a:path w="3201" h="2998" extrusionOk="0">
                  <a:moveTo>
                    <a:pt x="1403" y="0"/>
                  </a:moveTo>
                  <a:lnTo>
                    <a:pt x="1" y="1951"/>
                  </a:lnTo>
                  <a:lnTo>
                    <a:pt x="1184" y="2784"/>
                  </a:lnTo>
                  <a:cubicBezTo>
                    <a:pt x="1380" y="2929"/>
                    <a:pt x="1613" y="2997"/>
                    <a:pt x="1845" y="2997"/>
                  </a:cubicBezTo>
                  <a:cubicBezTo>
                    <a:pt x="2209" y="2997"/>
                    <a:pt x="2570" y="2828"/>
                    <a:pt x="2784" y="2521"/>
                  </a:cubicBezTo>
                  <a:lnTo>
                    <a:pt x="2850" y="2455"/>
                  </a:lnTo>
                  <a:cubicBezTo>
                    <a:pt x="3200" y="1929"/>
                    <a:pt x="3091" y="1206"/>
                    <a:pt x="2565" y="833"/>
                  </a:cubicBezTo>
                  <a:lnTo>
                    <a:pt x="1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4786025" y="1663100"/>
              <a:ext cx="80025" cy="75100"/>
            </a:xfrm>
            <a:custGeom>
              <a:avLst/>
              <a:gdLst/>
              <a:ahLst/>
              <a:cxnLst/>
              <a:rect l="l" t="t" r="r" b="b"/>
              <a:pathLst>
                <a:path w="3201" h="3004" extrusionOk="0">
                  <a:moveTo>
                    <a:pt x="1353" y="1"/>
                  </a:moveTo>
                  <a:cubicBezTo>
                    <a:pt x="994" y="1"/>
                    <a:pt x="642" y="166"/>
                    <a:pt x="417" y="483"/>
                  </a:cubicBezTo>
                  <a:lnTo>
                    <a:pt x="373" y="549"/>
                  </a:lnTo>
                  <a:cubicBezTo>
                    <a:pt x="1" y="1075"/>
                    <a:pt x="132" y="1798"/>
                    <a:pt x="658" y="2171"/>
                  </a:cubicBezTo>
                  <a:lnTo>
                    <a:pt x="1820" y="3004"/>
                  </a:lnTo>
                  <a:lnTo>
                    <a:pt x="3200" y="1031"/>
                  </a:lnTo>
                  <a:lnTo>
                    <a:pt x="2039" y="220"/>
                  </a:lnTo>
                  <a:cubicBezTo>
                    <a:pt x="1830" y="73"/>
                    <a:pt x="1590" y="1"/>
                    <a:pt x="13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7"/>
            <p:cNvSpPr/>
            <p:nvPr/>
          </p:nvSpPr>
          <p:spPr>
            <a:xfrm>
              <a:off x="4811000" y="1674025"/>
              <a:ext cx="74050" cy="41325"/>
            </a:xfrm>
            <a:custGeom>
              <a:avLst/>
              <a:gdLst/>
              <a:ahLst/>
              <a:cxnLst/>
              <a:rect l="l" t="t" r="r" b="b"/>
              <a:pathLst>
                <a:path w="2962" h="1653" extrusionOk="0">
                  <a:moveTo>
                    <a:pt x="350" y="0"/>
                  </a:moveTo>
                  <a:cubicBezTo>
                    <a:pt x="242" y="0"/>
                    <a:pt x="168" y="34"/>
                    <a:pt x="141" y="112"/>
                  </a:cubicBezTo>
                  <a:cubicBezTo>
                    <a:pt x="0" y="535"/>
                    <a:pt x="2240" y="1652"/>
                    <a:pt x="2792" y="1652"/>
                  </a:cubicBezTo>
                  <a:cubicBezTo>
                    <a:pt x="2927" y="1652"/>
                    <a:pt x="2961" y="1586"/>
                    <a:pt x="2837" y="1427"/>
                  </a:cubicBezTo>
                  <a:cubicBezTo>
                    <a:pt x="2522" y="1019"/>
                    <a:pt x="937"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7" name="Google Shape;2797;p67"/>
          <p:cNvGrpSpPr/>
          <p:nvPr/>
        </p:nvGrpSpPr>
        <p:grpSpPr>
          <a:xfrm rot="7443102" flipH="1">
            <a:off x="3628455" y="4910461"/>
            <a:ext cx="174907" cy="188420"/>
            <a:chOff x="4572900" y="1559200"/>
            <a:chExt cx="109050" cy="117475"/>
          </a:xfrm>
        </p:grpSpPr>
        <p:sp>
          <p:nvSpPr>
            <p:cNvPr id="2798" name="Google Shape;2798;p67"/>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1" name="Google Shape;2801;p67"/>
          <p:cNvGrpSpPr/>
          <p:nvPr/>
        </p:nvGrpSpPr>
        <p:grpSpPr>
          <a:xfrm rot="5400000">
            <a:off x="2941084" y="277992"/>
            <a:ext cx="861907" cy="1122771"/>
            <a:chOff x="758050" y="1451100"/>
            <a:chExt cx="553925" cy="721575"/>
          </a:xfrm>
        </p:grpSpPr>
        <p:sp>
          <p:nvSpPr>
            <p:cNvPr id="2802" name="Google Shape;2802;p67"/>
            <p:cNvSpPr/>
            <p:nvPr/>
          </p:nvSpPr>
          <p:spPr>
            <a:xfrm>
              <a:off x="871450" y="1756250"/>
              <a:ext cx="246575" cy="213150"/>
            </a:xfrm>
            <a:custGeom>
              <a:avLst/>
              <a:gdLst/>
              <a:ahLst/>
              <a:cxnLst/>
              <a:rect l="l" t="t" r="r" b="b"/>
              <a:pathLst>
                <a:path w="9863" h="8526" extrusionOk="0">
                  <a:moveTo>
                    <a:pt x="7189" y="373"/>
                  </a:moveTo>
                  <a:lnTo>
                    <a:pt x="9446" y="4252"/>
                  </a:lnTo>
                  <a:lnTo>
                    <a:pt x="7189" y="8153"/>
                  </a:lnTo>
                  <a:lnTo>
                    <a:pt x="2696" y="8153"/>
                  </a:lnTo>
                  <a:lnTo>
                    <a:pt x="439" y="4252"/>
                  </a:lnTo>
                  <a:lnTo>
                    <a:pt x="2696" y="373"/>
                  </a:lnTo>
                  <a:close/>
                  <a:moveTo>
                    <a:pt x="2477" y="1"/>
                  </a:moveTo>
                  <a:lnTo>
                    <a:pt x="1" y="4252"/>
                  </a:lnTo>
                  <a:lnTo>
                    <a:pt x="2477" y="8526"/>
                  </a:lnTo>
                  <a:lnTo>
                    <a:pt x="7408" y="8526"/>
                  </a:lnTo>
                  <a:lnTo>
                    <a:pt x="9863" y="4252"/>
                  </a:lnTo>
                  <a:lnTo>
                    <a:pt x="74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873100" y="1961175"/>
              <a:ext cx="244925" cy="211500"/>
            </a:xfrm>
            <a:custGeom>
              <a:avLst/>
              <a:gdLst/>
              <a:ahLst/>
              <a:cxnLst/>
              <a:rect l="l" t="t" r="r" b="b"/>
              <a:pathLst>
                <a:path w="9797" h="8460" extrusionOk="0">
                  <a:moveTo>
                    <a:pt x="2411" y="0"/>
                  </a:moveTo>
                  <a:lnTo>
                    <a:pt x="1" y="4186"/>
                  </a:lnTo>
                  <a:lnTo>
                    <a:pt x="307" y="4383"/>
                  </a:lnTo>
                  <a:lnTo>
                    <a:pt x="2630" y="373"/>
                  </a:lnTo>
                  <a:lnTo>
                    <a:pt x="7123" y="373"/>
                  </a:lnTo>
                  <a:lnTo>
                    <a:pt x="9380" y="4273"/>
                  </a:lnTo>
                  <a:lnTo>
                    <a:pt x="7057" y="8262"/>
                  </a:lnTo>
                  <a:lnTo>
                    <a:pt x="7386" y="8459"/>
                  </a:lnTo>
                  <a:lnTo>
                    <a:pt x="9797" y="4273"/>
                  </a:lnTo>
                  <a:lnTo>
                    <a:pt x="73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1049525" y="1859250"/>
              <a:ext cx="244925" cy="211525"/>
            </a:xfrm>
            <a:custGeom>
              <a:avLst/>
              <a:gdLst/>
              <a:ahLst/>
              <a:cxnLst/>
              <a:rect l="l" t="t" r="r" b="b"/>
              <a:pathLst>
                <a:path w="9797" h="8461" extrusionOk="0">
                  <a:moveTo>
                    <a:pt x="2455" y="1"/>
                  </a:moveTo>
                  <a:lnTo>
                    <a:pt x="0" y="4274"/>
                  </a:lnTo>
                  <a:lnTo>
                    <a:pt x="2411" y="8460"/>
                  </a:lnTo>
                  <a:lnTo>
                    <a:pt x="2740" y="8263"/>
                  </a:lnTo>
                  <a:lnTo>
                    <a:pt x="417" y="4274"/>
                  </a:lnTo>
                  <a:lnTo>
                    <a:pt x="2674" y="373"/>
                  </a:lnTo>
                  <a:lnTo>
                    <a:pt x="7166" y="373"/>
                  </a:lnTo>
                  <a:lnTo>
                    <a:pt x="9467" y="4362"/>
                  </a:lnTo>
                  <a:lnTo>
                    <a:pt x="9796" y="4187"/>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758050" y="1656000"/>
              <a:ext cx="182475" cy="211500"/>
            </a:xfrm>
            <a:custGeom>
              <a:avLst/>
              <a:gdLst/>
              <a:ahLst/>
              <a:cxnLst/>
              <a:rect l="l" t="t" r="r" b="b"/>
              <a:pathLst>
                <a:path w="7299" h="8460" extrusionOk="0">
                  <a:moveTo>
                    <a:pt x="4887" y="0"/>
                  </a:moveTo>
                  <a:lnTo>
                    <a:pt x="4559" y="198"/>
                  </a:lnTo>
                  <a:lnTo>
                    <a:pt x="6860" y="4186"/>
                  </a:lnTo>
                  <a:lnTo>
                    <a:pt x="4603" y="8087"/>
                  </a:lnTo>
                  <a:lnTo>
                    <a:pt x="0" y="8087"/>
                  </a:lnTo>
                  <a:lnTo>
                    <a:pt x="0" y="8460"/>
                  </a:lnTo>
                  <a:lnTo>
                    <a:pt x="4822" y="8460"/>
                  </a:lnTo>
                  <a:lnTo>
                    <a:pt x="7298" y="4186"/>
                  </a:lnTo>
                  <a:lnTo>
                    <a:pt x="48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1049525" y="1653800"/>
              <a:ext cx="246550" cy="213700"/>
            </a:xfrm>
            <a:custGeom>
              <a:avLst/>
              <a:gdLst/>
              <a:ahLst/>
              <a:cxnLst/>
              <a:rect l="l" t="t" r="r" b="b"/>
              <a:pathLst>
                <a:path w="9862" h="8548" extrusionOk="0">
                  <a:moveTo>
                    <a:pt x="7166" y="373"/>
                  </a:moveTo>
                  <a:lnTo>
                    <a:pt x="9424" y="4274"/>
                  </a:lnTo>
                  <a:lnTo>
                    <a:pt x="7166" y="8175"/>
                  </a:lnTo>
                  <a:lnTo>
                    <a:pt x="2674" y="8175"/>
                  </a:lnTo>
                  <a:lnTo>
                    <a:pt x="417" y="4274"/>
                  </a:lnTo>
                  <a:lnTo>
                    <a:pt x="2674" y="373"/>
                  </a:lnTo>
                  <a:close/>
                  <a:moveTo>
                    <a:pt x="2455" y="1"/>
                  </a:moveTo>
                  <a:lnTo>
                    <a:pt x="0" y="4274"/>
                  </a:lnTo>
                  <a:lnTo>
                    <a:pt x="2455" y="8548"/>
                  </a:lnTo>
                  <a:lnTo>
                    <a:pt x="7386" y="8548"/>
                  </a:lnTo>
                  <a:lnTo>
                    <a:pt x="9862" y="4274"/>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1049525" y="1451100"/>
              <a:ext cx="244925" cy="210950"/>
            </a:xfrm>
            <a:custGeom>
              <a:avLst/>
              <a:gdLst/>
              <a:ahLst/>
              <a:cxnLst/>
              <a:rect l="l" t="t" r="r" b="b"/>
              <a:pathLst>
                <a:path w="9797" h="8438" extrusionOk="0">
                  <a:moveTo>
                    <a:pt x="2411" y="0"/>
                  </a:moveTo>
                  <a:lnTo>
                    <a:pt x="0" y="4164"/>
                  </a:lnTo>
                  <a:lnTo>
                    <a:pt x="2455" y="8437"/>
                  </a:lnTo>
                  <a:lnTo>
                    <a:pt x="7386" y="8437"/>
                  </a:lnTo>
                  <a:lnTo>
                    <a:pt x="9796" y="4274"/>
                  </a:lnTo>
                  <a:lnTo>
                    <a:pt x="9467" y="4076"/>
                  </a:lnTo>
                  <a:lnTo>
                    <a:pt x="7166" y="8065"/>
                  </a:lnTo>
                  <a:lnTo>
                    <a:pt x="2674" y="8065"/>
                  </a:lnTo>
                  <a:lnTo>
                    <a:pt x="417" y="4164"/>
                  </a:lnTo>
                  <a:lnTo>
                    <a:pt x="2740" y="176"/>
                  </a:lnTo>
                  <a:lnTo>
                    <a:pt x="2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855575" y="1841725"/>
              <a:ext cx="42750" cy="42225"/>
            </a:xfrm>
            <a:custGeom>
              <a:avLst/>
              <a:gdLst/>
              <a:ahLst/>
              <a:cxnLst/>
              <a:rect l="l" t="t" r="r" b="b"/>
              <a:pathLst>
                <a:path w="1710" h="1689" extrusionOk="0">
                  <a:moveTo>
                    <a:pt x="855" y="1"/>
                  </a:moveTo>
                  <a:cubicBezTo>
                    <a:pt x="395" y="1"/>
                    <a:pt x="0" y="373"/>
                    <a:pt x="0" y="833"/>
                  </a:cubicBezTo>
                  <a:cubicBezTo>
                    <a:pt x="0" y="1316"/>
                    <a:pt x="395" y="1688"/>
                    <a:pt x="855" y="1688"/>
                  </a:cubicBezTo>
                  <a:cubicBezTo>
                    <a:pt x="1315" y="1688"/>
                    <a:pt x="1710" y="1316"/>
                    <a:pt x="1710" y="833"/>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7"/>
            <p:cNvSpPr/>
            <p:nvPr/>
          </p:nvSpPr>
          <p:spPr>
            <a:xfrm>
              <a:off x="1091700" y="1841725"/>
              <a:ext cx="42225" cy="42225"/>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7"/>
            <p:cNvSpPr/>
            <p:nvPr/>
          </p:nvSpPr>
          <p:spPr>
            <a:xfrm>
              <a:off x="913650" y="1944725"/>
              <a:ext cx="42750" cy="42750"/>
            </a:xfrm>
            <a:custGeom>
              <a:avLst/>
              <a:gdLst/>
              <a:ahLst/>
              <a:cxnLst/>
              <a:rect l="l" t="t" r="r" b="b"/>
              <a:pathLst>
                <a:path w="1710" h="1710" extrusionOk="0">
                  <a:moveTo>
                    <a:pt x="855" y="1"/>
                  </a:moveTo>
                  <a:cubicBezTo>
                    <a:pt x="373" y="1"/>
                    <a:pt x="0" y="373"/>
                    <a:pt x="0" y="855"/>
                  </a:cubicBezTo>
                  <a:cubicBezTo>
                    <a:pt x="0" y="1316"/>
                    <a:pt x="373" y="1710"/>
                    <a:pt x="855" y="1710"/>
                  </a:cubicBezTo>
                  <a:cubicBezTo>
                    <a:pt x="1315" y="1710"/>
                    <a:pt x="1710" y="1316"/>
                    <a:pt x="1710" y="855"/>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913650" y="1739275"/>
              <a:ext cx="42750" cy="42750"/>
            </a:xfrm>
            <a:custGeom>
              <a:avLst/>
              <a:gdLst/>
              <a:ahLst/>
              <a:cxnLst/>
              <a:rect l="l" t="t" r="r" b="b"/>
              <a:pathLst>
                <a:path w="1710" h="1710" extrusionOk="0">
                  <a:moveTo>
                    <a:pt x="855" y="0"/>
                  </a:moveTo>
                  <a:cubicBezTo>
                    <a:pt x="373" y="0"/>
                    <a:pt x="0" y="395"/>
                    <a:pt x="0" y="855"/>
                  </a:cubicBezTo>
                  <a:cubicBezTo>
                    <a:pt x="0" y="1315"/>
                    <a:pt x="373" y="1710"/>
                    <a:pt x="855" y="1710"/>
                  </a:cubicBezTo>
                  <a:cubicBezTo>
                    <a:pt x="1315" y="1710"/>
                    <a:pt x="1710" y="1315"/>
                    <a:pt x="1710" y="855"/>
                  </a:cubicBezTo>
                  <a:cubicBezTo>
                    <a:pt x="1710"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1033625" y="1944725"/>
              <a:ext cx="42225" cy="42750"/>
            </a:xfrm>
            <a:custGeom>
              <a:avLst/>
              <a:gdLst/>
              <a:ahLst/>
              <a:cxnLst/>
              <a:rect l="l" t="t" r="r" b="b"/>
              <a:pathLst>
                <a:path w="1689" h="1710" extrusionOk="0">
                  <a:moveTo>
                    <a:pt x="855" y="1"/>
                  </a:moveTo>
                  <a:cubicBezTo>
                    <a:pt x="373" y="1"/>
                    <a:pt x="1" y="373"/>
                    <a:pt x="1" y="855"/>
                  </a:cubicBezTo>
                  <a:cubicBezTo>
                    <a:pt x="1" y="1316"/>
                    <a:pt x="373" y="1710"/>
                    <a:pt x="855" y="1710"/>
                  </a:cubicBezTo>
                  <a:cubicBezTo>
                    <a:pt x="1316" y="1710"/>
                    <a:pt x="1688" y="1316"/>
                    <a:pt x="1688" y="855"/>
                  </a:cubicBezTo>
                  <a:cubicBezTo>
                    <a:pt x="1688" y="373"/>
                    <a:pt x="1316"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1033625" y="1739275"/>
              <a:ext cx="42225" cy="42750"/>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7"/>
            <p:cNvSpPr/>
            <p:nvPr/>
          </p:nvSpPr>
          <p:spPr>
            <a:xfrm>
              <a:off x="1269225" y="1739275"/>
              <a:ext cx="42750" cy="42750"/>
            </a:xfrm>
            <a:custGeom>
              <a:avLst/>
              <a:gdLst/>
              <a:ahLst/>
              <a:cxnLst/>
              <a:rect l="l" t="t" r="r" b="b"/>
              <a:pathLst>
                <a:path w="1710" h="1710" extrusionOk="0">
                  <a:moveTo>
                    <a:pt x="855" y="0"/>
                  </a:moveTo>
                  <a:cubicBezTo>
                    <a:pt x="373" y="0"/>
                    <a:pt x="0" y="395"/>
                    <a:pt x="0" y="855"/>
                  </a:cubicBezTo>
                  <a:cubicBezTo>
                    <a:pt x="0" y="1337"/>
                    <a:pt x="373" y="1710"/>
                    <a:pt x="855" y="1710"/>
                  </a:cubicBezTo>
                  <a:cubicBezTo>
                    <a:pt x="1315" y="1710"/>
                    <a:pt x="1709" y="1337"/>
                    <a:pt x="1709" y="855"/>
                  </a:cubicBezTo>
                  <a:cubicBezTo>
                    <a:pt x="1709"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1207300" y="1841725"/>
              <a:ext cx="42225" cy="42225"/>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1091700" y="1637375"/>
              <a:ext cx="42225" cy="42750"/>
            </a:xfrm>
            <a:custGeom>
              <a:avLst/>
              <a:gdLst/>
              <a:ahLst/>
              <a:cxnLst/>
              <a:rect l="l" t="t" r="r" b="b"/>
              <a:pathLst>
                <a:path w="1689" h="1710" extrusionOk="0">
                  <a:moveTo>
                    <a:pt x="833" y="0"/>
                  </a:moveTo>
                  <a:cubicBezTo>
                    <a:pt x="373" y="0"/>
                    <a:pt x="1" y="373"/>
                    <a:pt x="1" y="855"/>
                  </a:cubicBezTo>
                  <a:cubicBezTo>
                    <a:pt x="1" y="1315"/>
                    <a:pt x="373" y="1710"/>
                    <a:pt x="833" y="1710"/>
                  </a:cubicBezTo>
                  <a:cubicBezTo>
                    <a:pt x="1316" y="1710"/>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1207300" y="1637375"/>
              <a:ext cx="42225" cy="42200"/>
            </a:xfrm>
            <a:custGeom>
              <a:avLst/>
              <a:gdLst/>
              <a:ahLst/>
              <a:cxnLst/>
              <a:rect l="l" t="t" r="r" b="b"/>
              <a:pathLst>
                <a:path w="1689" h="1688" extrusionOk="0">
                  <a:moveTo>
                    <a:pt x="833" y="0"/>
                  </a:moveTo>
                  <a:cubicBezTo>
                    <a:pt x="373" y="0"/>
                    <a:pt x="1" y="373"/>
                    <a:pt x="1" y="855"/>
                  </a:cubicBezTo>
                  <a:cubicBezTo>
                    <a:pt x="1" y="1315"/>
                    <a:pt x="373" y="1688"/>
                    <a:pt x="833" y="1688"/>
                  </a:cubicBezTo>
                  <a:cubicBezTo>
                    <a:pt x="1316" y="1688"/>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1033625" y="1533825"/>
              <a:ext cx="42225" cy="42750"/>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1088425" y="2045525"/>
              <a:ext cx="42750" cy="42775"/>
            </a:xfrm>
            <a:custGeom>
              <a:avLst/>
              <a:gdLst/>
              <a:ahLst/>
              <a:cxnLst/>
              <a:rect l="l" t="t" r="r" b="b"/>
              <a:pathLst>
                <a:path w="1710" h="1711" extrusionOk="0">
                  <a:moveTo>
                    <a:pt x="855" y="1"/>
                  </a:moveTo>
                  <a:cubicBezTo>
                    <a:pt x="373" y="1"/>
                    <a:pt x="0" y="395"/>
                    <a:pt x="0" y="856"/>
                  </a:cubicBezTo>
                  <a:cubicBezTo>
                    <a:pt x="0" y="1338"/>
                    <a:pt x="373" y="1710"/>
                    <a:pt x="855" y="1710"/>
                  </a:cubicBezTo>
                  <a:cubicBezTo>
                    <a:pt x="1315" y="1710"/>
                    <a:pt x="1709" y="1338"/>
                    <a:pt x="1709" y="856"/>
                  </a:cubicBezTo>
                  <a:cubicBezTo>
                    <a:pt x="1709" y="395"/>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0" name="Google Shape;2820;p67"/>
          <p:cNvSpPr/>
          <p:nvPr/>
        </p:nvSpPr>
        <p:spPr>
          <a:xfrm>
            <a:off x="4857124" y="3390166"/>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8323439" y="1500591"/>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3651057" y="3965917"/>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1671597" y="1013615"/>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85"/>
        <p:cNvGrpSpPr/>
        <p:nvPr/>
      </p:nvGrpSpPr>
      <p:grpSpPr>
        <a:xfrm>
          <a:off x="0" y="0"/>
          <a:ext cx="0" cy="0"/>
          <a:chOff x="0" y="0"/>
          <a:chExt cx="0" cy="0"/>
        </a:xfrm>
      </p:grpSpPr>
      <p:sp>
        <p:nvSpPr>
          <p:cNvPr id="2986" name="Google Shape;2986;p70"/>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Most vulnerable countries</a:t>
            </a:r>
            <a:endParaRPr/>
          </a:p>
        </p:txBody>
      </p:sp>
      <p:grpSp>
        <p:nvGrpSpPr>
          <p:cNvPr id="2987" name="Google Shape;2987;p70"/>
          <p:cNvGrpSpPr/>
          <p:nvPr/>
        </p:nvGrpSpPr>
        <p:grpSpPr>
          <a:xfrm>
            <a:off x="2846873" y="2022133"/>
            <a:ext cx="3450171" cy="1838032"/>
            <a:chOff x="233350" y="949250"/>
            <a:chExt cx="7137300" cy="3802300"/>
          </a:xfrm>
        </p:grpSpPr>
        <p:sp>
          <p:nvSpPr>
            <p:cNvPr id="2988" name="Google Shape;2988;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9" name="Google Shape;3039;p70"/>
          <p:cNvSpPr txBox="1"/>
          <p:nvPr/>
        </p:nvSpPr>
        <p:spPr>
          <a:xfrm>
            <a:off x="713100" y="1754852"/>
            <a:ext cx="1669500" cy="40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2"/>
                </a:solidFill>
                <a:latin typeface="Hepta Slab"/>
                <a:ea typeface="Hepta Slab"/>
                <a:cs typeface="Hepta Slab"/>
                <a:sym typeface="Hepta Slab"/>
              </a:rPr>
              <a:t>Mercury</a:t>
            </a:r>
            <a:endParaRPr sz="2000" b="1">
              <a:solidFill>
                <a:schemeClr val="dk2"/>
              </a:solidFill>
              <a:latin typeface="Hepta Slab"/>
              <a:ea typeface="Hepta Slab"/>
              <a:cs typeface="Hepta Slab"/>
              <a:sym typeface="Hepta Slab"/>
            </a:endParaRPr>
          </a:p>
        </p:txBody>
      </p:sp>
      <p:sp>
        <p:nvSpPr>
          <p:cNvPr id="3040" name="Google Shape;3040;p70"/>
          <p:cNvSpPr txBox="1"/>
          <p:nvPr/>
        </p:nvSpPr>
        <p:spPr>
          <a:xfrm>
            <a:off x="713100" y="2064127"/>
            <a:ext cx="1669500" cy="55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Inter"/>
                <a:ea typeface="Inter"/>
                <a:cs typeface="Inter"/>
                <a:sym typeface="Inter"/>
              </a:rPr>
              <a:t>It’s the closest planet to the Sun</a:t>
            </a:r>
            <a:endParaRPr>
              <a:solidFill>
                <a:schemeClr val="dk1"/>
              </a:solidFill>
              <a:latin typeface="Inter"/>
              <a:ea typeface="Inter"/>
              <a:cs typeface="Inter"/>
              <a:sym typeface="Inter"/>
            </a:endParaRPr>
          </a:p>
        </p:txBody>
      </p:sp>
      <p:sp>
        <p:nvSpPr>
          <p:cNvPr id="3041" name="Google Shape;3041;p70"/>
          <p:cNvSpPr txBox="1"/>
          <p:nvPr/>
        </p:nvSpPr>
        <p:spPr>
          <a:xfrm>
            <a:off x="6754501" y="1754852"/>
            <a:ext cx="1669500" cy="406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2"/>
                </a:solidFill>
                <a:latin typeface="Hepta Slab"/>
                <a:ea typeface="Hepta Slab"/>
                <a:cs typeface="Hepta Slab"/>
                <a:sym typeface="Hepta Slab"/>
              </a:rPr>
              <a:t>Venus</a:t>
            </a:r>
            <a:endParaRPr sz="2000" b="1">
              <a:solidFill>
                <a:schemeClr val="dk2"/>
              </a:solidFill>
              <a:latin typeface="Hepta Slab"/>
              <a:ea typeface="Hepta Slab"/>
              <a:cs typeface="Hepta Slab"/>
              <a:sym typeface="Hepta Slab"/>
            </a:endParaRPr>
          </a:p>
        </p:txBody>
      </p:sp>
      <p:sp>
        <p:nvSpPr>
          <p:cNvPr id="3042" name="Google Shape;3042;p70"/>
          <p:cNvSpPr txBox="1"/>
          <p:nvPr/>
        </p:nvSpPr>
        <p:spPr>
          <a:xfrm>
            <a:off x="6754500" y="2064127"/>
            <a:ext cx="1669500" cy="55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Inter"/>
                <a:ea typeface="Inter"/>
                <a:cs typeface="Inter"/>
                <a:sym typeface="Inter"/>
              </a:rPr>
              <a:t>Venus has a beautiful name</a:t>
            </a:r>
            <a:endParaRPr>
              <a:solidFill>
                <a:schemeClr val="dk1"/>
              </a:solidFill>
              <a:latin typeface="Inter"/>
              <a:ea typeface="Inter"/>
              <a:cs typeface="Inter"/>
              <a:sym typeface="Inter"/>
            </a:endParaRPr>
          </a:p>
        </p:txBody>
      </p:sp>
      <p:sp>
        <p:nvSpPr>
          <p:cNvPr id="3043" name="Google Shape;3043;p70"/>
          <p:cNvSpPr txBox="1"/>
          <p:nvPr/>
        </p:nvSpPr>
        <p:spPr>
          <a:xfrm>
            <a:off x="713100" y="3223352"/>
            <a:ext cx="1669500" cy="40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2"/>
                </a:solidFill>
                <a:latin typeface="Hepta Slab"/>
                <a:ea typeface="Hepta Slab"/>
                <a:cs typeface="Hepta Slab"/>
                <a:sym typeface="Hepta Slab"/>
              </a:rPr>
              <a:t>Mars</a:t>
            </a:r>
            <a:endParaRPr sz="2000" b="1">
              <a:solidFill>
                <a:schemeClr val="dk2"/>
              </a:solidFill>
              <a:latin typeface="Hepta Slab"/>
              <a:ea typeface="Hepta Slab"/>
              <a:cs typeface="Hepta Slab"/>
              <a:sym typeface="Hepta Slab"/>
            </a:endParaRPr>
          </a:p>
        </p:txBody>
      </p:sp>
      <p:sp>
        <p:nvSpPr>
          <p:cNvPr id="3044" name="Google Shape;3044;p70"/>
          <p:cNvSpPr txBox="1"/>
          <p:nvPr/>
        </p:nvSpPr>
        <p:spPr>
          <a:xfrm>
            <a:off x="713100" y="3532627"/>
            <a:ext cx="1669500" cy="55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Inter"/>
                <a:ea typeface="Inter"/>
                <a:cs typeface="Inter"/>
                <a:sym typeface="Inter"/>
              </a:rPr>
              <a:t>Mars is actually a very cold place</a:t>
            </a:r>
            <a:endParaRPr>
              <a:solidFill>
                <a:schemeClr val="dk1"/>
              </a:solidFill>
              <a:latin typeface="Inter"/>
              <a:ea typeface="Inter"/>
              <a:cs typeface="Inter"/>
              <a:sym typeface="Inter"/>
            </a:endParaRPr>
          </a:p>
        </p:txBody>
      </p:sp>
      <p:sp>
        <p:nvSpPr>
          <p:cNvPr id="3045" name="Google Shape;3045;p70"/>
          <p:cNvSpPr txBox="1"/>
          <p:nvPr/>
        </p:nvSpPr>
        <p:spPr>
          <a:xfrm>
            <a:off x="6754500" y="3223352"/>
            <a:ext cx="1669500" cy="406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2"/>
                </a:solidFill>
                <a:latin typeface="Hepta Slab"/>
                <a:ea typeface="Hepta Slab"/>
                <a:cs typeface="Hepta Slab"/>
                <a:sym typeface="Hepta Slab"/>
              </a:rPr>
              <a:t>Jupiter</a:t>
            </a:r>
            <a:endParaRPr sz="2000" b="1">
              <a:solidFill>
                <a:schemeClr val="dk2"/>
              </a:solidFill>
              <a:latin typeface="Hepta Slab"/>
              <a:ea typeface="Hepta Slab"/>
              <a:cs typeface="Hepta Slab"/>
              <a:sym typeface="Hepta Slab"/>
            </a:endParaRPr>
          </a:p>
        </p:txBody>
      </p:sp>
      <p:sp>
        <p:nvSpPr>
          <p:cNvPr id="3046" name="Google Shape;3046;p70"/>
          <p:cNvSpPr txBox="1"/>
          <p:nvPr/>
        </p:nvSpPr>
        <p:spPr>
          <a:xfrm>
            <a:off x="6754500" y="3532627"/>
            <a:ext cx="1669500" cy="553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Inter"/>
                <a:ea typeface="Inter"/>
                <a:cs typeface="Inter"/>
                <a:sym typeface="Inter"/>
              </a:rPr>
              <a:t>It’s the biggest planet of them all</a:t>
            </a:r>
            <a:endParaRPr>
              <a:solidFill>
                <a:schemeClr val="dk1"/>
              </a:solidFill>
              <a:latin typeface="Inter"/>
              <a:ea typeface="Inter"/>
              <a:cs typeface="Inter"/>
              <a:sym typeface="Inter"/>
            </a:endParaRPr>
          </a:p>
        </p:txBody>
      </p:sp>
      <p:cxnSp>
        <p:nvCxnSpPr>
          <p:cNvPr id="3047" name="Google Shape;3047;p70"/>
          <p:cNvCxnSpPr>
            <a:stCxn id="3039" idx="3"/>
          </p:cNvCxnSpPr>
          <p:nvPr/>
        </p:nvCxnSpPr>
        <p:spPr>
          <a:xfrm>
            <a:off x="2382600" y="1957952"/>
            <a:ext cx="1100100" cy="6621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048" name="Google Shape;3048;p70"/>
          <p:cNvCxnSpPr>
            <a:stCxn id="3043" idx="3"/>
          </p:cNvCxnSpPr>
          <p:nvPr/>
        </p:nvCxnSpPr>
        <p:spPr>
          <a:xfrm rot="10800000" flipH="1">
            <a:off x="2382600" y="3083252"/>
            <a:ext cx="1293000" cy="3432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049" name="Google Shape;3049;p70"/>
          <p:cNvCxnSpPr>
            <a:stCxn id="3045" idx="1"/>
          </p:cNvCxnSpPr>
          <p:nvPr/>
        </p:nvCxnSpPr>
        <p:spPr>
          <a:xfrm rot="10800000">
            <a:off x="4727700" y="3006152"/>
            <a:ext cx="2026800" cy="4203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050" name="Google Shape;3050;p70"/>
          <p:cNvCxnSpPr>
            <a:stCxn id="3041" idx="1"/>
          </p:cNvCxnSpPr>
          <p:nvPr/>
        </p:nvCxnSpPr>
        <p:spPr>
          <a:xfrm flipH="1">
            <a:off x="5586601" y="1957952"/>
            <a:ext cx="1167900" cy="700800"/>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3051" name="Google Shape;3051;p70"/>
          <p:cNvSpPr/>
          <p:nvPr/>
        </p:nvSpPr>
        <p:spPr>
          <a:xfrm>
            <a:off x="6209418" y="14722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0"/>
          <p:cNvSpPr/>
          <p:nvPr/>
        </p:nvSpPr>
        <p:spPr>
          <a:xfrm>
            <a:off x="2998640" y="4180125"/>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0"/>
          <p:cNvSpPr/>
          <p:nvPr/>
        </p:nvSpPr>
        <p:spPr>
          <a:xfrm>
            <a:off x="3122575" y="14225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57"/>
        <p:cNvGrpSpPr/>
        <p:nvPr/>
      </p:nvGrpSpPr>
      <p:grpSpPr>
        <a:xfrm>
          <a:off x="0" y="0"/>
          <a:ext cx="0" cy="0"/>
          <a:chOff x="0" y="0"/>
          <a:chExt cx="0" cy="0"/>
        </a:xfrm>
      </p:grpSpPr>
      <p:sp>
        <p:nvSpPr>
          <p:cNvPr id="3058" name="Google Shape;3058;p71"/>
          <p:cNvSpPr/>
          <p:nvPr/>
        </p:nvSpPr>
        <p:spPr>
          <a:xfrm>
            <a:off x="1475244" y="2513885"/>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6813143" y="2513885"/>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txBox="1">
            <a:spLocks noGrp="1"/>
          </p:cNvSpPr>
          <p:nvPr>
            <p:ph type="title" idx="4294967295"/>
          </p:nvPr>
        </p:nvSpPr>
        <p:spPr>
          <a:xfrm>
            <a:off x="1446294" y="2703023"/>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6"/>
                </a:solidFill>
              </a:rPr>
              <a:t>01</a:t>
            </a:r>
            <a:endParaRPr>
              <a:solidFill>
                <a:schemeClr val="accent6"/>
              </a:solidFill>
            </a:endParaRPr>
          </a:p>
        </p:txBody>
      </p:sp>
      <p:sp>
        <p:nvSpPr>
          <p:cNvPr id="3061" name="Google Shape;3061;p71"/>
          <p:cNvSpPr txBox="1">
            <a:spLocks noGrp="1"/>
          </p:cNvSpPr>
          <p:nvPr>
            <p:ph type="title" idx="4294967295"/>
          </p:nvPr>
        </p:nvSpPr>
        <p:spPr>
          <a:xfrm>
            <a:off x="6784193" y="2703023"/>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6"/>
                </a:solidFill>
              </a:rPr>
              <a:t>05</a:t>
            </a:r>
            <a:endParaRPr>
              <a:solidFill>
                <a:schemeClr val="accent6"/>
              </a:solidFill>
            </a:endParaRPr>
          </a:p>
        </p:txBody>
      </p:sp>
      <p:cxnSp>
        <p:nvCxnSpPr>
          <p:cNvPr id="3062" name="Google Shape;3062;p71"/>
          <p:cNvCxnSpPr>
            <a:stCxn id="3058" idx="6"/>
            <a:endCxn id="3059" idx="2"/>
          </p:cNvCxnSpPr>
          <p:nvPr/>
        </p:nvCxnSpPr>
        <p:spPr>
          <a:xfrm>
            <a:off x="2330844" y="2941685"/>
            <a:ext cx="4482300" cy="0"/>
          </a:xfrm>
          <a:prstGeom prst="straightConnector1">
            <a:avLst/>
          </a:prstGeom>
          <a:noFill/>
          <a:ln w="9525" cap="flat" cmpd="sng">
            <a:solidFill>
              <a:schemeClr val="dk2"/>
            </a:solidFill>
            <a:prstDash val="solid"/>
            <a:round/>
            <a:headEnd type="none" w="med" len="med"/>
            <a:tailEnd type="none" w="med" len="med"/>
          </a:ln>
        </p:spPr>
      </p:cxnSp>
      <p:sp>
        <p:nvSpPr>
          <p:cNvPr id="3063" name="Google Shape;3063;p71"/>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Disease progress</a:t>
            </a:r>
            <a:endParaRPr/>
          </a:p>
        </p:txBody>
      </p:sp>
      <p:sp>
        <p:nvSpPr>
          <p:cNvPr id="3064" name="Google Shape;3064;p71"/>
          <p:cNvSpPr txBox="1"/>
          <p:nvPr/>
        </p:nvSpPr>
        <p:spPr>
          <a:xfrm>
            <a:off x="710904" y="3536425"/>
            <a:ext cx="2384400" cy="406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Infection</a:t>
            </a:r>
            <a:endParaRPr sz="2000" b="1">
              <a:solidFill>
                <a:schemeClr val="dk2"/>
              </a:solidFill>
              <a:latin typeface="Hepta Slab"/>
              <a:ea typeface="Hepta Slab"/>
              <a:cs typeface="Hepta Slab"/>
              <a:sym typeface="Hepta Slab"/>
            </a:endParaRPr>
          </a:p>
        </p:txBody>
      </p:sp>
      <p:sp>
        <p:nvSpPr>
          <p:cNvPr id="3065" name="Google Shape;3065;p71"/>
          <p:cNvSpPr txBox="1"/>
          <p:nvPr/>
        </p:nvSpPr>
        <p:spPr>
          <a:xfrm>
            <a:off x="710888" y="3855025"/>
            <a:ext cx="2384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Earth is the third planet from the Sun</a:t>
            </a:r>
            <a:endParaRPr>
              <a:solidFill>
                <a:schemeClr val="dk1"/>
              </a:solidFill>
              <a:latin typeface="Inter"/>
              <a:ea typeface="Inter"/>
              <a:cs typeface="Inter"/>
              <a:sym typeface="Inter"/>
            </a:endParaRPr>
          </a:p>
        </p:txBody>
      </p:sp>
      <p:sp>
        <p:nvSpPr>
          <p:cNvPr id="3066" name="Google Shape;3066;p71"/>
          <p:cNvSpPr txBox="1"/>
          <p:nvPr/>
        </p:nvSpPr>
        <p:spPr>
          <a:xfrm>
            <a:off x="2045311" y="1455650"/>
            <a:ext cx="2384400" cy="406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Incubation</a:t>
            </a:r>
            <a:endParaRPr sz="2000" b="1">
              <a:solidFill>
                <a:schemeClr val="dk2"/>
              </a:solidFill>
              <a:latin typeface="Hepta Slab"/>
              <a:ea typeface="Hepta Slab"/>
              <a:cs typeface="Hepta Slab"/>
              <a:sym typeface="Hepta Slab"/>
            </a:endParaRPr>
          </a:p>
        </p:txBody>
      </p:sp>
      <p:sp>
        <p:nvSpPr>
          <p:cNvPr id="3067" name="Google Shape;3067;p71"/>
          <p:cNvSpPr txBox="1"/>
          <p:nvPr/>
        </p:nvSpPr>
        <p:spPr>
          <a:xfrm>
            <a:off x="2045323" y="1774250"/>
            <a:ext cx="2384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Despite being red, Mars is a very cold place</a:t>
            </a:r>
            <a:endParaRPr>
              <a:solidFill>
                <a:schemeClr val="dk1"/>
              </a:solidFill>
              <a:latin typeface="Inter"/>
              <a:ea typeface="Inter"/>
              <a:cs typeface="Inter"/>
              <a:sym typeface="Inter"/>
            </a:endParaRPr>
          </a:p>
        </p:txBody>
      </p:sp>
      <p:sp>
        <p:nvSpPr>
          <p:cNvPr id="3068" name="Google Shape;3068;p71"/>
          <p:cNvSpPr txBox="1"/>
          <p:nvPr/>
        </p:nvSpPr>
        <p:spPr>
          <a:xfrm>
            <a:off x="3379787" y="3536425"/>
            <a:ext cx="2384400" cy="406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Acute period</a:t>
            </a:r>
            <a:endParaRPr sz="2000" b="1">
              <a:solidFill>
                <a:schemeClr val="dk2"/>
              </a:solidFill>
              <a:latin typeface="Hepta Slab"/>
              <a:ea typeface="Hepta Slab"/>
              <a:cs typeface="Hepta Slab"/>
              <a:sym typeface="Hepta Slab"/>
            </a:endParaRPr>
          </a:p>
        </p:txBody>
      </p:sp>
      <p:sp>
        <p:nvSpPr>
          <p:cNvPr id="3069" name="Google Shape;3069;p71"/>
          <p:cNvSpPr txBox="1"/>
          <p:nvPr/>
        </p:nvSpPr>
        <p:spPr>
          <a:xfrm>
            <a:off x="3379791" y="3855025"/>
            <a:ext cx="2384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Jupiter doesn’t have a solid surface</a:t>
            </a:r>
            <a:endParaRPr>
              <a:solidFill>
                <a:schemeClr val="dk1"/>
              </a:solidFill>
              <a:latin typeface="Inter"/>
              <a:ea typeface="Inter"/>
              <a:cs typeface="Inter"/>
              <a:sym typeface="Inter"/>
            </a:endParaRPr>
          </a:p>
        </p:txBody>
      </p:sp>
      <p:sp>
        <p:nvSpPr>
          <p:cNvPr id="3070" name="Google Shape;3070;p71"/>
          <p:cNvSpPr txBox="1"/>
          <p:nvPr/>
        </p:nvSpPr>
        <p:spPr>
          <a:xfrm>
            <a:off x="4714262" y="1455650"/>
            <a:ext cx="2384400" cy="406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Decline period</a:t>
            </a:r>
            <a:endParaRPr sz="2000" b="1">
              <a:solidFill>
                <a:schemeClr val="dk2"/>
              </a:solidFill>
              <a:latin typeface="Hepta Slab"/>
              <a:ea typeface="Hepta Slab"/>
              <a:cs typeface="Hepta Slab"/>
              <a:sym typeface="Hepta Slab"/>
            </a:endParaRPr>
          </a:p>
        </p:txBody>
      </p:sp>
      <p:sp>
        <p:nvSpPr>
          <p:cNvPr id="3071" name="Google Shape;3071;p71"/>
          <p:cNvSpPr txBox="1"/>
          <p:nvPr/>
        </p:nvSpPr>
        <p:spPr>
          <a:xfrm>
            <a:off x="4714265" y="1774250"/>
            <a:ext cx="2384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Mercury is the closest planet to the Sun</a:t>
            </a:r>
            <a:endParaRPr>
              <a:solidFill>
                <a:schemeClr val="dk1"/>
              </a:solidFill>
              <a:latin typeface="Inter"/>
              <a:ea typeface="Inter"/>
              <a:cs typeface="Inter"/>
              <a:sym typeface="Inter"/>
            </a:endParaRPr>
          </a:p>
        </p:txBody>
      </p:sp>
      <p:sp>
        <p:nvSpPr>
          <p:cNvPr id="3072" name="Google Shape;3072;p71"/>
          <p:cNvSpPr txBox="1"/>
          <p:nvPr/>
        </p:nvSpPr>
        <p:spPr>
          <a:xfrm>
            <a:off x="6048650" y="3536425"/>
            <a:ext cx="2384400" cy="406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Convalescence</a:t>
            </a:r>
            <a:endParaRPr sz="2000" b="1">
              <a:solidFill>
                <a:schemeClr val="dk2"/>
              </a:solidFill>
              <a:latin typeface="Hepta Slab"/>
              <a:ea typeface="Hepta Slab"/>
              <a:cs typeface="Hepta Slab"/>
              <a:sym typeface="Hepta Slab"/>
            </a:endParaRPr>
          </a:p>
        </p:txBody>
      </p:sp>
      <p:sp>
        <p:nvSpPr>
          <p:cNvPr id="3073" name="Google Shape;3073;p71"/>
          <p:cNvSpPr txBox="1"/>
          <p:nvPr/>
        </p:nvSpPr>
        <p:spPr>
          <a:xfrm>
            <a:off x="6048653" y="3855025"/>
            <a:ext cx="2384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Saturn is a gas giant and has several rings</a:t>
            </a:r>
            <a:endParaRPr>
              <a:solidFill>
                <a:schemeClr val="dk1"/>
              </a:solidFill>
              <a:latin typeface="Inter"/>
              <a:ea typeface="Inter"/>
              <a:cs typeface="Inter"/>
              <a:sym typeface="Inter"/>
            </a:endParaRPr>
          </a:p>
        </p:txBody>
      </p:sp>
      <p:sp>
        <p:nvSpPr>
          <p:cNvPr id="3074" name="Google Shape;3074;p71"/>
          <p:cNvSpPr/>
          <p:nvPr/>
        </p:nvSpPr>
        <p:spPr>
          <a:xfrm>
            <a:off x="2809719" y="2513885"/>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txBox="1">
            <a:spLocks noGrp="1"/>
          </p:cNvSpPr>
          <p:nvPr>
            <p:ph type="title" idx="4294967295"/>
          </p:nvPr>
        </p:nvSpPr>
        <p:spPr>
          <a:xfrm>
            <a:off x="2780769" y="2703023"/>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6"/>
                </a:solidFill>
              </a:rPr>
              <a:t>02</a:t>
            </a:r>
            <a:endParaRPr>
              <a:solidFill>
                <a:schemeClr val="accent6"/>
              </a:solidFill>
            </a:endParaRPr>
          </a:p>
        </p:txBody>
      </p:sp>
      <p:sp>
        <p:nvSpPr>
          <p:cNvPr id="3076" name="Google Shape;3076;p71"/>
          <p:cNvSpPr/>
          <p:nvPr/>
        </p:nvSpPr>
        <p:spPr>
          <a:xfrm>
            <a:off x="4144193" y="2513885"/>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txBox="1">
            <a:spLocks noGrp="1"/>
          </p:cNvSpPr>
          <p:nvPr>
            <p:ph type="title" idx="4294967295"/>
          </p:nvPr>
        </p:nvSpPr>
        <p:spPr>
          <a:xfrm>
            <a:off x="4115243" y="2703023"/>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6"/>
                </a:solidFill>
              </a:rPr>
              <a:t>03</a:t>
            </a:r>
            <a:endParaRPr>
              <a:solidFill>
                <a:schemeClr val="accent6"/>
              </a:solidFill>
            </a:endParaRPr>
          </a:p>
        </p:txBody>
      </p:sp>
      <p:sp>
        <p:nvSpPr>
          <p:cNvPr id="3078" name="Google Shape;3078;p71"/>
          <p:cNvSpPr/>
          <p:nvPr/>
        </p:nvSpPr>
        <p:spPr>
          <a:xfrm>
            <a:off x="5478668" y="2513885"/>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txBox="1">
            <a:spLocks noGrp="1"/>
          </p:cNvSpPr>
          <p:nvPr>
            <p:ph type="title" idx="4294967295"/>
          </p:nvPr>
        </p:nvSpPr>
        <p:spPr>
          <a:xfrm>
            <a:off x="5449718" y="2703023"/>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6"/>
                </a:solidFill>
              </a:rPr>
              <a:t>04</a:t>
            </a:r>
            <a:endParaRPr>
              <a:solidFill>
                <a:schemeClr val="accent6"/>
              </a:solidFill>
            </a:endParaRPr>
          </a:p>
        </p:txBody>
      </p:sp>
      <p:sp>
        <p:nvSpPr>
          <p:cNvPr id="3080" name="Google Shape;3080;p71"/>
          <p:cNvSpPr/>
          <p:nvPr/>
        </p:nvSpPr>
        <p:spPr>
          <a:xfrm>
            <a:off x="7697693" y="177425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1523710" y="1368356"/>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71"/>
          <p:cNvGrpSpPr/>
          <p:nvPr/>
        </p:nvGrpSpPr>
        <p:grpSpPr>
          <a:xfrm rot="1800044">
            <a:off x="7622189" y="303285"/>
            <a:ext cx="743534" cy="715097"/>
            <a:chOff x="8079648" y="303247"/>
            <a:chExt cx="743551" cy="715113"/>
          </a:xfrm>
        </p:grpSpPr>
        <p:sp>
          <p:nvSpPr>
            <p:cNvPr id="3083" name="Google Shape;3083;p71"/>
            <p:cNvSpPr/>
            <p:nvPr/>
          </p:nvSpPr>
          <p:spPr>
            <a:xfrm rot="7200056" flipH="1">
              <a:off x="8203895" y="374426"/>
              <a:ext cx="495057" cy="572755"/>
            </a:xfrm>
            <a:custGeom>
              <a:avLst/>
              <a:gdLst/>
              <a:ahLst/>
              <a:cxnLst/>
              <a:rect l="l" t="t" r="r" b="b"/>
              <a:pathLst>
                <a:path w="12673" h="14662" extrusionOk="0">
                  <a:moveTo>
                    <a:pt x="6665" y="1"/>
                  </a:moveTo>
                  <a:lnTo>
                    <a:pt x="6234" y="247"/>
                  </a:lnTo>
                  <a:lnTo>
                    <a:pt x="8244" y="3712"/>
                  </a:lnTo>
                  <a:lnTo>
                    <a:pt x="6296" y="7075"/>
                  </a:lnTo>
                  <a:lnTo>
                    <a:pt x="2420" y="7075"/>
                  </a:lnTo>
                  <a:lnTo>
                    <a:pt x="411" y="3589"/>
                  </a:lnTo>
                  <a:lnTo>
                    <a:pt x="1" y="3835"/>
                  </a:lnTo>
                  <a:lnTo>
                    <a:pt x="2010" y="7321"/>
                  </a:lnTo>
                  <a:lnTo>
                    <a:pt x="1" y="10807"/>
                  </a:lnTo>
                  <a:lnTo>
                    <a:pt x="411" y="11053"/>
                  </a:lnTo>
                  <a:lnTo>
                    <a:pt x="2420" y="7567"/>
                  </a:lnTo>
                  <a:lnTo>
                    <a:pt x="6296" y="7567"/>
                  </a:lnTo>
                  <a:lnTo>
                    <a:pt x="8244" y="10950"/>
                  </a:lnTo>
                  <a:lnTo>
                    <a:pt x="6234" y="14415"/>
                  </a:lnTo>
                  <a:lnTo>
                    <a:pt x="6665" y="14661"/>
                  </a:lnTo>
                  <a:lnTo>
                    <a:pt x="8674" y="11176"/>
                  </a:lnTo>
                  <a:lnTo>
                    <a:pt x="12673" y="11176"/>
                  </a:lnTo>
                  <a:lnTo>
                    <a:pt x="12673" y="10684"/>
                  </a:lnTo>
                  <a:lnTo>
                    <a:pt x="8674" y="10684"/>
                  </a:lnTo>
                  <a:lnTo>
                    <a:pt x="6726" y="7321"/>
                  </a:lnTo>
                  <a:lnTo>
                    <a:pt x="8674" y="3958"/>
                  </a:lnTo>
                  <a:lnTo>
                    <a:pt x="12673" y="3958"/>
                  </a:lnTo>
                  <a:lnTo>
                    <a:pt x="12673" y="3466"/>
                  </a:lnTo>
                  <a:lnTo>
                    <a:pt x="8674" y="3466"/>
                  </a:lnTo>
                  <a:lnTo>
                    <a:pt x="666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rot="7200056" flipH="1">
              <a:off x="8342003" y="773673"/>
              <a:ext cx="52893" cy="52072"/>
            </a:xfrm>
            <a:custGeom>
              <a:avLst/>
              <a:gdLst/>
              <a:ahLst/>
              <a:cxnLst/>
              <a:rect l="l" t="t" r="r" b="b"/>
              <a:pathLst>
                <a:path w="1354" h="1333" extrusionOk="0">
                  <a:moveTo>
                    <a:pt x="677" y="0"/>
                  </a:moveTo>
                  <a:cubicBezTo>
                    <a:pt x="308" y="0"/>
                    <a:pt x="0" y="287"/>
                    <a:pt x="0" y="656"/>
                  </a:cubicBezTo>
                  <a:cubicBezTo>
                    <a:pt x="0" y="1025"/>
                    <a:pt x="308" y="1333"/>
                    <a:pt x="677" y="1333"/>
                  </a:cubicBezTo>
                  <a:cubicBezTo>
                    <a:pt x="1046" y="1333"/>
                    <a:pt x="1353" y="1025"/>
                    <a:pt x="1353" y="656"/>
                  </a:cubicBezTo>
                  <a:cubicBezTo>
                    <a:pt x="1353"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rot="7200056" flipH="1">
              <a:off x="8425700" y="628712"/>
              <a:ext cx="52893" cy="52072"/>
            </a:xfrm>
            <a:custGeom>
              <a:avLst/>
              <a:gdLst/>
              <a:ahLst/>
              <a:cxnLst/>
              <a:rect l="l" t="t" r="r" b="b"/>
              <a:pathLst>
                <a:path w="1354" h="1333" extrusionOk="0">
                  <a:moveTo>
                    <a:pt x="677" y="0"/>
                  </a:moveTo>
                  <a:cubicBezTo>
                    <a:pt x="308" y="0"/>
                    <a:pt x="1" y="287"/>
                    <a:pt x="1" y="656"/>
                  </a:cubicBezTo>
                  <a:cubicBezTo>
                    <a:pt x="1" y="1025"/>
                    <a:pt x="308" y="1333"/>
                    <a:pt x="677" y="1333"/>
                  </a:cubicBezTo>
                  <a:cubicBezTo>
                    <a:pt x="1046" y="1333"/>
                    <a:pt x="1354" y="1025"/>
                    <a:pt x="1354" y="656"/>
                  </a:cubicBezTo>
                  <a:cubicBezTo>
                    <a:pt x="1354"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rot="7200056" flipH="1">
              <a:off x="8591907" y="631463"/>
              <a:ext cx="52111" cy="52111"/>
            </a:xfrm>
            <a:custGeom>
              <a:avLst/>
              <a:gdLst/>
              <a:ahLst/>
              <a:cxnLst/>
              <a:rect l="l" t="t" r="r" b="b"/>
              <a:pathLst>
                <a:path w="1334" h="1334" extrusionOk="0">
                  <a:moveTo>
                    <a:pt x="657" y="1"/>
                  </a:moveTo>
                  <a:cubicBezTo>
                    <a:pt x="288" y="1"/>
                    <a:pt x="1" y="308"/>
                    <a:pt x="1" y="678"/>
                  </a:cubicBezTo>
                  <a:cubicBezTo>
                    <a:pt x="1" y="1047"/>
                    <a:pt x="288" y="1334"/>
                    <a:pt x="657" y="1334"/>
                  </a:cubicBezTo>
                  <a:cubicBezTo>
                    <a:pt x="1026" y="1334"/>
                    <a:pt x="1333" y="1047"/>
                    <a:pt x="1333" y="678"/>
                  </a:cubicBezTo>
                  <a:cubicBezTo>
                    <a:pt x="1333" y="30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rot="7200056" flipH="1">
              <a:off x="8345658" y="489286"/>
              <a:ext cx="52111" cy="52111"/>
            </a:xfrm>
            <a:custGeom>
              <a:avLst/>
              <a:gdLst/>
              <a:ahLst/>
              <a:cxnLst/>
              <a:rect l="l" t="t" r="r" b="b"/>
              <a:pathLst>
                <a:path w="1334" h="1334" extrusionOk="0">
                  <a:moveTo>
                    <a:pt x="657" y="1"/>
                  </a:moveTo>
                  <a:cubicBezTo>
                    <a:pt x="288" y="1"/>
                    <a:pt x="1" y="288"/>
                    <a:pt x="1" y="657"/>
                  </a:cubicBezTo>
                  <a:cubicBezTo>
                    <a:pt x="1" y="1026"/>
                    <a:pt x="288" y="1334"/>
                    <a:pt x="657" y="1334"/>
                  </a:cubicBezTo>
                  <a:cubicBezTo>
                    <a:pt x="1026" y="1334"/>
                    <a:pt x="1333" y="1026"/>
                    <a:pt x="1333" y="657"/>
                  </a:cubicBezTo>
                  <a:cubicBezTo>
                    <a:pt x="1333" y="28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8" name="Google Shape;3088;p71"/>
          <p:cNvGrpSpPr/>
          <p:nvPr/>
        </p:nvGrpSpPr>
        <p:grpSpPr>
          <a:xfrm>
            <a:off x="494094" y="510754"/>
            <a:ext cx="743551" cy="715113"/>
            <a:chOff x="8079648" y="303247"/>
            <a:chExt cx="743551" cy="715113"/>
          </a:xfrm>
        </p:grpSpPr>
        <p:sp>
          <p:nvSpPr>
            <p:cNvPr id="3089" name="Google Shape;3089;p71"/>
            <p:cNvSpPr/>
            <p:nvPr/>
          </p:nvSpPr>
          <p:spPr>
            <a:xfrm rot="7200056" flipH="1">
              <a:off x="8203895" y="374426"/>
              <a:ext cx="495057" cy="572755"/>
            </a:xfrm>
            <a:custGeom>
              <a:avLst/>
              <a:gdLst/>
              <a:ahLst/>
              <a:cxnLst/>
              <a:rect l="l" t="t" r="r" b="b"/>
              <a:pathLst>
                <a:path w="12673" h="14662" extrusionOk="0">
                  <a:moveTo>
                    <a:pt x="6665" y="1"/>
                  </a:moveTo>
                  <a:lnTo>
                    <a:pt x="6234" y="247"/>
                  </a:lnTo>
                  <a:lnTo>
                    <a:pt x="8244" y="3712"/>
                  </a:lnTo>
                  <a:lnTo>
                    <a:pt x="6296" y="7075"/>
                  </a:lnTo>
                  <a:lnTo>
                    <a:pt x="2420" y="7075"/>
                  </a:lnTo>
                  <a:lnTo>
                    <a:pt x="411" y="3589"/>
                  </a:lnTo>
                  <a:lnTo>
                    <a:pt x="1" y="3835"/>
                  </a:lnTo>
                  <a:lnTo>
                    <a:pt x="2010" y="7321"/>
                  </a:lnTo>
                  <a:lnTo>
                    <a:pt x="1" y="10807"/>
                  </a:lnTo>
                  <a:lnTo>
                    <a:pt x="411" y="11053"/>
                  </a:lnTo>
                  <a:lnTo>
                    <a:pt x="2420" y="7567"/>
                  </a:lnTo>
                  <a:lnTo>
                    <a:pt x="6296" y="7567"/>
                  </a:lnTo>
                  <a:lnTo>
                    <a:pt x="8244" y="10950"/>
                  </a:lnTo>
                  <a:lnTo>
                    <a:pt x="6234" y="14415"/>
                  </a:lnTo>
                  <a:lnTo>
                    <a:pt x="6665" y="14661"/>
                  </a:lnTo>
                  <a:lnTo>
                    <a:pt x="8674" y="11176"/>
                  </a:lnTo>
                  <a:lnTo>
                    <a:pt x="12673" y="11176"/>
                  </a:lnTo>
                  <a:lnTo>
                    <a:pt x="12673" y="10684"/>
                  </a:lnTo>
                  <a:lnTo>
                    <a:pt x="8674" y="10684"/>
                  </a:lnTo>
                  <a:lnTo>
                    <a:pt x="6726" y="7321"/>
                  </a:lnTo>
                  <a:lnTo>
                    <a:pt x="8674" y="3958"/>
                  </a:lnTo>
                  <a:lnTo>
                    <a:pt x="12673" y="3958"/>
                  </a:lnTo>
                  <a:lnTo>
                    <a:pt x="12673" y="3466"/>
                  </a:lnTo>
                  <a:lnTo>
                    <a:pt x="8674" y="3466"/>
                  </a:lnTo>
                  <a:lnTo>
                    <a:pt x="666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rot="7200056" flipH="1">
              <a:off x="8342003" y="773673"/>
              <a:ext cx="52893" cy="52072"/>
            </a:xfrm>
            <a:custGeom>
              <a:avLst/>
              <a:gdLst/>
              <a:ahLst/>
              <a:cxnLst/>
              <a:rect l="l" t="t" r="r" b="b"/>
              <a:pathLst>
                <a:path w="1354" h="1333" extrusionOk="0">
                  <a:moveTo>
                    <a:pt x="677" y="0"/>
                  </a:moveTo>
                  <a:cubicBezTo>
                    <a:pt x="308" y="0"/>
                    <a:pt x="0" y="287"/>
                    <a:pt x="0" y="656"/>
                  </a:cubicBezTo>
                  <a:cubicBezTo>
                    <a:pt x="0" y="1025"/>
                    <a:pt x="308" y="1333"/>
                    <a:pt x="677" y="1333"/>
                  </a:cubicBezTo>
                  <a:cubicBezTo>
                    <a:pt x="1046" y="1333"/>
                    <a:pt x="1353" y="1025"/>
                    <a:pt x="1353" y="656"/>
                  </a:cubicBezTo>
                  <a:cubicBezTo>
                    <a:pt x="1353"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rot="7200056" flipH="1">
              <a:off x="8425700" y="628712"/>
              <a:ext cx="52893" cy="52072"/>
            </a:xfrm>
            <a:custGeom>
              <a:avLst/>
              <a:gdLst/>
              <a:ahLst/>
              <a:cxnLst/>
              <a:rect l="l" t="t" r="r" b="b"/>
              <a:pathLst>
                <a:path w="1354" h="1333" extrusionOk="0">
                  <a:moveTo>
                    <a:pt x="677" y="0"/>
                  </a:moveTo>
                  <a:cubicBezTo>
                    <a:pt x="308" y="0"/>
                    <a:pt x="1" y="287"/>
                    <a:pt x="1" y="656"/>
                  </a:cubicBezTo>
                  <a:cubicBezTo>
                    <a:pt x="1" y="1025"/>
                    <a:pt x="308" y="1333"/>
                    <a:pt x="677" y="1333"/>
                  </a:cubicBezTo>
                  <a:cubicBezTo>
                    <a:pt x="1046" y="1333"/>
                    <a:pt x="1354" y="1025"/>
                    <a:pt x="1354" y="656"/>
                  </a:cubicBezTo>
                  <a:cubicBezTo>
                    <a:pt x="1354"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rot="7200056" flipH="1">
              <a:off x="8591907" y="631463"/>
              <a:ext cx="52111" cy="52111"/>
            </a:xfrm>
            <a:custGeom>
              <a:avLst/>
              <a:gdLst/>
              <a:ahLst/>
              <a:cxnLst/>
              <a:rect l="l" t="t" r="r" b="b"/>
              <a:pathLst>
                <a:path w="1334" h="1334" extrusionOk="0">
                  <a:moveTo>
                    <a:pt x="657" y="1"/>
                  </a:moveTo>
                  <a:cubicBezTo>
                    <a:pt x="288" y="1"/>
                    <a:pt x="1" y="308"/>
                    <a:pt x="1" y="678"/>
                  </a:cubicBezTo>
                  <a:cubicBezTo>
                    <a:pt x="1" y="1047"/>
                    <a:pt x="288" y="1334"/>
                    <a:pt x="657" y="1334"/>
                  </a:cubicBezTo>
                  <a:cubicBezTo>
                    <a:pt x="1026" y="1334"/>
                    <a:pt x="1333" y="1047"/>
                    <a:pt x="1333" y="678"/>
                  </a:cubicBezTo>
                  <a:cubicBezTo>
                    <a:pt x="1333" y="30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rot="7200056" flipH="1">
              <a:off x="8345658" y="489286"/>
              <a:ext cx="52111" cy="52111"/>
            </a:xfrm>
            <a:custGeom>
              <a:avLst/>
              <a:gdLst/>
              <a:ahLst/>
              <a:cxnLst/>
              <a:rect l="l" t="t" r="r" b="b"/>
              <a:pathLst>
                <a:path w="1334" h="1334" extrusionOk="0">
                  <a:moveTo>
                    <a:pt x="657" y="1"/>
                  </a:moveTo>
                  <a:cubicBezTo>
                    <a:pt x="288" y="1"/>
                    <a:pt x="1" y="288"/>
                    <a:pt x="1" y="657"/>
                  </a:cubicBezTo>
                  <a:cubicBezTo>
                    <a:pt x="1" y="1026"/>
                    <a:pt x="288" y="1334"/>
                    <a:pt x="657" y="1334"/>
                  </a:cubicBezTo>
                  <a:cubicBezTo>
                    <a:pt x="1026" y="1334"/>
                    <a:pt x="1333" y="1026"/>
                    <a:pt x="1333" y="657"/>
                  </a:cubicBezTo>
                  <a:cubicBezTo>
                    <a:pt x="1333" y="28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97"/>
        <p:cNvGrpSpPr/>
        <p:nvPr/>
      </p:nvGrpSpPr>
      <p:grpSpPr>
        <a:xfrm>
          <a:off x="0" y="0"/>
          <a:ext cx="0" cy="0"/>
          <a:chOff x="0" y="0"/>
          <a:chExt cx="0" cy="0"/>
        </a:xfrm>
      </p:grpSpPr>
      <p:sp>
        <p:nvSpPr>
          <p:cNvPr id="3098" name="Google Shape;3098;p72"/>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Basic concepts</a:t>
            </a:r>
            <a:endParaRPr/>
          </a:p>
        </p:txBody>
      </p:sp>
      <p:sp>
        <p:nvSpPr>
          <p:cNvPr id="3099" name="Google Shape;3099;p72"/>
          <p:cNvSpPr txBox="1"/>
          <p:nvPr/>
        </p:nvSpPr>
        <p:spPr>
          <a:xfrm>
            <a:off x="1689275" y="2507775"/>
            <a:ext cx="2110500" cy="501600"/>
          </a:xfrm>
          <a:prstGeom prst="rect">
            <a:avLst/>
          </a:prstGeom>
          <a:solidFill>
            <a:schemeClr val="accent1"/>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Outbreak</a:t>
            </a:r>
            <a:endParaRPr sz="2000" b="1">
              <a:solidFill>
                <a:schemeClr val="dk2"/>
              </a:solidFill>
              <a:latin typeface="Hepta Slab"/>
              <a:ea typeface="Hepta Slab"/>
              <a:cs typeface="Hepta Slab"/>
              <a:sym typeface="Hepta Slab"/>
            </a:endParaRPr>
          </a:p>
        </p:txBody>
      </p:sp>
      <p:sp>
        <p:nvSpPr>
          <p:cNvPr id="3100" name="Google Shape;3100;p72"/>
          <p:cNvSpPr txBox="1"/>
          <p:nvPr/>
        </p:nvSpPr>
        <p:spPr>
          <a:xfrm>
            <a:off x="1689275" y="3059876"/>
            <a:ext cx="2110500" cy="146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Mercury is actually the closest planet to the Sun and the smallest one in the Solar System—it’s only a bit larger than the Moon</a:t>
            </a:r>
            <a:endParaRPr>
              <a:solidFill>
                <a:schemeClr val="dk1"/>
              </a:solidFill>
              <a:latin typeface="Inter"/>
              <a:ea typeface="Inter"/>
              <a:cs typeface="Inter"/>
              <a:sym typeface="Inter"/>
            </a:endParaRPr>
          </a:p>
        </p:txBody>
      </p:sp>
      <p:sp>
        <p:nvSpPr>
          <p:cNvPr id="3101" name="Google Shape;3101;p72"/>
          <p:cNvSpPr txBox="1"/>
          <p:nvPr/>
        </p:nvSpPr>
        <p:spPr>
          <a:xfrm>
            <a:off x="6316474" y="2507775"/>
            <a:ext cx="2110500" cy="501600"/>
          </a:xfrm>
          <a:prstGeom prst="rect">
            <a:avLst/>
          </a:prstGeom>
          <a:solidFill>
            <a:schemeClr val="accent1"/>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Pandemic</a:t>
            </a:r>
            <a:endParaRPr sz="2000" b="1">
              <a:solidFill>
                <a:schemeClr val="dk2"/>
              </a:solidFill>
              <a:latin typeface="Hepta Slab"/>
              <a:ea typeface="Hepta Slab"/>
              <a:cs typeface="Hepta Slab"/>
              <a:sym typeface="Hepta Slab"/>
            </a:endParaRPr>
          </a:p>
        </p:txBody>
      </p:sp>
      <p:sp>
        <p:nvSpPr>
          <p:cNvPr id="3102" name="Google Shape;3102;p72"/>
          <p:cNvSpPr txBox="1"/>
          <p:nvPr/>
        </p:nvSpPr>
        <p:spPr>
          <a:xfrm>
            <a:off x="6316451" y="3059876"/>
            <a:ext cx="2110500" cy="146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Despite being red, Mars is actually a very cold place. It's full of iron oxide dust, which gives the planet its reddish cast</a:t>
            </a:r>
            <a:endParaRPr>
              <a:solidFill>
                <a:schemeClr val="dk1"/>
              </a:solidFill>
              <a:latin typeface="Inter"/>
              <a:ea typeface="Inter"/>
              <a:cs typeface="Inter"/>
              <a:sym typeface="Inter"/>
            </a:endParaRPr>
          </a:p>
        </p:txBody>
      </p:sp>
      <p:sp>
        <p:nvSpPr>
          <p:cNvPr id="3103" name="Google Shape;3103;p72"/>
          <p:cNvSpPr txBox="1"/>
          <p:nvPr/>
        </p:nvSpPr>
        <p:spPr>
          <a:xfrm>
            <a:off x="4002906" y="2507775"/>
            <a:ext cx="2110500" cy="501600"/>
          </a:xfrm>
          <a:prstGeom prst="rect">
            <a:avLst/>
          </a:prstGeom>
          <a:solidFill>
            <a:schemeClr val="accent1"/>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Epidemic</a:t>
            </a:r>
            <a:endParaRPr sz="2000" b="1">
              <a:solidFill>
                <a:schemeClr val="dk2"/>
              </a:solidFill>
              <a:latin typeface="Hepta Slab"/>
              <a:ea typeface="Hepta Slab"/>
              <a:cs typeface="Hepta Slab"/>
              <a:sym typeface="Hepta Slab"/>
            </a:endParaRPr>
          </a:p>
        </p:txBody>
      </p:sp>
      <p:sp>
        <p:nvSpPr>
          <p:cNvPr id="3104" name="Google Shape;3104;p72"/>
          <p:cNvSpPr txBox="1"/>
          <p:nvPr/>
        </p:nvSpPr>
        <p:spPr>
          <a:xfrm>
            <a:off x="4002863" y="3059875"/>
            <a:ext cx="2110500" cy="146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Venus has a beautiful name and is the second planet from the Sun. Venus is very hot and has a poisonous atmosphere</a:t>
            </a:r>
            <a:endParaRPr>
              <a:solidFill>
                <a:schemeClr val="dk1"/>
              </a:solidFill>
              <a:latin typeface="Inter"/>
              <a:ea typeface="Inter"/>
              <a:cs typeface="Inter"/>
              <a:sym typeface="Inter"/>
            </a:endParaRPr>
          </a:p>
        </p:txBody>
      </p:sp>
      <p:sp>
        <p:nvSpPr>
          <p:cNvPr id="3105" name="Google Shape;3105;p72"/>
          <p:cNvSpPr txBox="1"/>
          <p:nvPr/>
        </p:nvSpPr>
        <p:spPr>
          <a:xfrm>
            <a:off x="4002900" y="1483428"/>
            <a:ext cx="2110500" cy="501600"/>
          </a:xfrm>
          <a:prstGeom prst="rect">
            <a:avLst/>
          </a:prstGeom>
          <a:solidFill>
            <a:schemeClr val="lt2"/>
          </a:solid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accent6"/>
                </a:solidFill>
                <a:latin typeface="Hepta Slab"/>
                <a:ea typeface="Hepta Slab"/>
                <a:cs typeface="Hepta Slab"/>
                <a:sym typeface="Hepta Slab"/>
              </a:rPr>
              <a:t>Typologies</a:t>
            </a:r>
            <a:endParaRPr sz="2000" b="1">
              <a:solidFill>
                <a:schemeClr val="accent6"/>
              </a:solidFill>
              <a:latin typeface="Hepta Slab"/>
              <a:ea typeface="Hepta Slab"/>
              <a:cs typeface="Hepta Slab"/>
              <a:sym typeface="Hepta Slab"/>
            </a:endParaRPr>
          </a:p>
        </p:txBody>
      </p:sp>
      <p:cxnSp>
        <p:nvCxnSpPr>
          <p:cNvPr id="3106" name="Google Shape;3106;p72"/>
          <p:cNvCxnSpPr>
            <a:stCxn id="3105" idx="2"/>
            <a:endCxn id="3099" idx="0"/>
          </p:cNvCxnSpPr>
          <p:nvPr/>
        </p:nvCxnSpPr>
        <p:spPr>
          <a:xfrm rot="5400000">
            <a:off x="3640050" y="1089528"/>
            <a:ext cx="522600" cy="2313600"/>
          </a:xfrm>
          <a:prstGeom prst="bentConnector3">
            <a:avLst>
              <a:gd name="adj1" fmla="val 50014"/>
            </a:avLst>
          </a:prstGeom>
          <a:noFill/>
          <a:ln w="9525" cap="flat" cmpd="sng">
            <a:solidFill>
              <a:schemeClr val="dk1"/>
            </a:solidFill>
            <a:prstDash val="solid"/>
            <a:round/>
            <a:headEnd type="none" w="med" len="med"/>
            <a:tailEnd type="none" w="med" len="med"/>
          </a:ln>
        </p:spPr>
      </p:cxnSp>
      <p:cxnSp>
        <p:nvCxnSpPr>
          <p:cNvPr id="3107" name="Google Shape;3107;p72"/>
          <p:cNvCxnSpPr>
            <a:stCxn id="3105" idx="2"/>
            <a:endCxn id="3103" idx="0"/>
          </p:cNvCxnSpPr>
          <p:nvPr/>
        </p:nvCxnSpPr>
        <p:spPr>
          <a:xfrm rot="-5400000" flipH="1">
            <a:off x="4797150" y="2246028"/>
            <a:ext cx="522600" cy="600"/>
          </a:xfrm>
          <a:prstGeom prst="bentConnector3">
            <a:avLst>
              <a:gd name="adj1" fmla="val 50014"/>
            </a:avLst>
          </a:prstGeom>
          <a:noFill/>
          <a:ln w="9525" cap="flat" cmpd="sng">
            <a:solidFill>
              <a:schemeClr val="dk1"/>
            </a:solidFill>
            <a:prstDash val="solid"/>
            <a:round/>
            <a:headEnd type="none" w="med" len="med"/>
            <a:tailEnd type="none" w="med" len="med"/>
          </a:ln>
        </p:spPr>
      </p:cxnSp>
      <p:cxnSp>
        <p:nvCxnSpPr>
          <p:cNvPr id="3108" name="Google Shape;3108;p72"/>
          <p:cNvCxnSpPr>
            <a:stCxn id="3105" idx="2"/>
            <a:endCxn id="3101" idx="0"/>
          </p:cNvCxnSpPr>
          <p:nvPr/>
        </p:nvCxnSpPr>
        <p:spPr>
          <a:xfrm rot="-5400000" flipH="1">
            <a:off x="5953650" y="1089528"/>
            <a:ext cx="522600" cy="2313600"/>
          </a:xfrm>
          <a:prstGeom prst="bentConnector3">
            <a:avLst>
              <a:gd name="adj1" fmla="val 50014"/>
            </a:avLst>
          </a:prstGeom>
          <a:noFill/>
          <a:ln w="9525" cap="flat" cmpd="sng">
            <a:solidFill>
              <a:schemeClr val="dk1"/>
            </a:solidFill>
            <a:prstDash val="solid"/>
            <a:round/>
            <a:headEnd type="none" w="med" len="med"/>
            <a:tailEnd type="none" w="med" len="med"/>
          </a:ln>
        </p:spPr>
      </p:cxnSp>
      <p:sp>
        <p:nvSpPr>
          <p:cNvPr id="3109" name="Google Shape;3109;p72"/>
          <p:cNvSpPr/>
          <p:nvPr/>
        </p:nvSpPr>
        <p:spPr>
          <a:xfrm rot="10800000">
            <a:off x="773515" y="1198041"/>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2"/>
          <p:cNvSpPr/>
          <p:nvPr/>
        </p:nvSpPr>
        <p:spPr>
          <a:xfrm rot="10800000">
            <a:off x="2126643" y="1326476"/>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2"/>
          <p:cNvSpPr/>
          <p:nvPr/>
        </p:nvSpPr>
        <p:spPr>
          <a:xfrm rot="10800000">
            <a:off x="1319039" y="1909689"/>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2"/>
          <p:cNvSpPr/>
          <p:nvPr/>
        </p:nvSpPr>
        <p:spPr>
          <a:xfrm rot="10800000">
            <a:off x="7162005" y="1198049"/>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3" name="Google Shape;3113;p72"/>
          <p:cNvGrpSpPr/>
          <p:nvPr/>
        </p:nvGrpSpPr>
        <p:grpSpPr>
          <a:xfrm flipH="1">
            <a:off x="8010974" y="509315"/>
            <a:ext cx="348675" cy="348743"/>
            <a:chOff x="4593050" y="887300"/>
            <a:chExt cx="126625" cy="126650"/>
          </a:xfrm>
        </p:grpSpPr>
        <p:sp>
          <p:nvSpPr>
            <p:cNvPr id="3114" name="Google Shape;3114;p72"/>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2"/>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2"/>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2"/>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2"/>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2"/>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2"/>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2"/>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2"/>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2"/>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4" name="Google Shape;3124;p72"/>
          <p:cNvGrpSpPr/>
          <p:nvPr/>
        </p:nvGrpSpPr>
        <p:grpSpPr>
          <a:xfrm rot="3599927" flipH="1">
            <a:off x="469777" y="363953"/>
            <a:ext cx="486577" cy="486677"/>
            <a:chOff x="4593050" y="887300"/>
            <a:chExt cx="126625" cy="126650"/>
          </a:xfrm>
        </p:grpSpPr>
        <p:sp>
          <p:nvSpPr>
            <p:cNvPr id="3125" name="Google Shape;3125;p72"/>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2"/>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2"/>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2"/>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2"/>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2"/>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2"/>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2"/>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2"/>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2"/>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38"/>
        <p:cNvGrpSpPr/>
        <p:nvPr/>
      </p:nvGrpSpPr>
      <p:grpSpPr>
        <a:xfrm>
          <a:off x="0" y="0"/>
          <a:ext cx="0" cy="0"/>
          <a:chOff x="0" y="0"/>
          <a:chExt cx="0" cy="0"/>
        </a:xfrm>
      </p:grpSpPr>
      <p:graphicFrame>
        <p:nvGraphicFramePr>
          <p:cNvPr id="3139" name="Google Shape;3139;p73"/>
          <p:cNvGraphicFramePr/>
          <p:nvPr/>
        </p:nvGraphicFramePr>
        <p:xfrm>
          <a:off x="952500" y="1697450"/>
          <a:ext cx="7239000" cy="2417350"/>
        </p:xfrm>
        <a:graphic>
          <a:graphicData uri="http://schemas.openxmlformats.org/drawingml/2006/table">
            <a:tbl>
              <a:tblPr>
                <a:noFill/>
                <a:tableStyleId>{E7FD308E-E979-4B3B-940D-29EB49EF4580}</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417325">
                <a:tc>
                  <a:txBody>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Name</a:t>
                      </a:r>
                      <a:endParaRPr sz="2000" b="1">
                        <a:solidFill>
                          <a:schemeClr val="dk2"/>
                        </a:solidFill>
                        <a:latin typeface="Hepta Slab"/>
                        <a:ea typeface="Hepta Slab"/>
                        <a:cs typeface="Hepta Slab"/>
                        <a:sym typeface="Hepta Slab"/>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gridSpan="2">
                  <a:txBody>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Information</a:t>
                      </a:r>
                      <a:endParaRPr sz="2000" b="1">
                        <a:solidFill>
                          <a:schemeClr val="dk2"/>
                        </a:solidFill>
                        <a:latin typeface="Hepta Slab"/>
                        <a:ea typeface="Hepta Slab"/>
                        <a:cs typeface="Hepta Slab"/>
                        <a:sym typeface="Hepta Slab"/>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hMerge="1">
                  <a:txBody>
                    <a:bodyPr/>
                    <a:lstStyle/>
                    <a:p>
                      <a:endParaRPr lang="en-US"/>
                    </a:p>
                  </a:txBody>
                  <a:tcPr/>
                </a:tc>
                <a:tc>
                  <a:txBody>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Deaths</a:t>
                      </a:r>
                      <a:endParaRPr sz="2000" b="1">
                        <a:solidFill>
                          <a:schemeClr val="dk2"/>
                        </a:solidFill>
                        <a:latin typeface="Hepta Slab"/>
                        <a:ea typeface="Hepta Slab"/>
                        <a:cs typeface="Hepta Slab"/>
                        <a:sym typeface="Hepta Slab"/>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482425">
                <a:tc>
                  <a:txBody>
                    <a:bodyPr/>
                    <a:lstStyle/>
                    <a:p>
                      <a:pPr marL="0" lvl="0" indent="0" algn="ctr" rtl="0">
                        <a:spcBef>
                          <a:spcPts val="0"/>
                        </a:spcBef>
                        <a:spcAft>
                          <a:spcPts val="0"/>
                        </a:spcAft>
                        <a:buNone/>
                      </a:pPr>
                      <a:r>
                        <a:rPr lang="en" sz="1600" b="1">
                          <a:solidFill>
                            <a:schemeClr val="dk1"/>
                          </a:solidFill>
                          <a:latin typeface="Hepta Slab"/>
                          <a:ea typeface="Hepta Slab"/>
                          <a:cs typeface="Hepta Slab"/>
                          <a:sym typeface="Hepta Slab"/>
                        </a:rPr>
                        <a:t>Smallpox</a:t>
                      </a:r>
                      <a:endParaRPr sz="1200" b="1">
                        <a:solidFill>
                          <a:schemeClr val="dk1"/>
                        </a:solidFill>
                        <a:latin typeface="Hepta Slab"/>
                        <a:ea typeface="Hepta Slab"/>
                        <a:cs typeface="Hepta Slab"/>
                        <a:sym typeface="Hepta Slab"/>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ctr" rtl="0">
                        <a:spcBef>
                          <a:spcPts val="0"/>
                        </a:spcBef>
                        <a:spcAft>
                          <a:spcPts val="0"/>
                        </a:spcAft>
                        <a:buNone/>
                      </a:pPr>
                      <a:r>
                        <a:rPr lang="en">
                          <a:solidFill>
                            <a:schemeClr val="dk1"/>
                          </a:solidFill>
                          <a:latin typeface="Inter"/>
                          <a:ea typeface="Inter"/>
                          <a:cs typeface="Inter"/>
                          <a:sym typeface="Inter"/>
                        </a:rPr>
                        <a:t>Mercury is a very small planet</a:t>
                      </a:r>
                      <a:endParaRPr>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300+ million</a:t>
                      </a:r>
                      <a:endParaRPr sz="1600">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2425">
                <a:tc>
                  <a:txBody>
                    <a:bodyPr/>
                    <a:lstStyle/>
                    <a:p>
                      <a:pPr marL="0" lvl="0" indent="0" algn="ctr" rtl="0">
                        <a:spcBef>
                          <a:spcPts val="0"/>
                        </a:spcBef>
                        <a:spcAft>
                          <a:spcPts val="0"/>
                        </a:spcAft>
                        <a:buNone/>
                      </a:pPr>
                      <a:r>
                        <a:rPr lang="en" sz="1600" b="1">
                          <a:solidFill>
                            <a:schemeClr val="dk1"/>
                          </a:solidFill>
                          <a:latin typeface="Hepta Slab"/>
                          <a:ea typeface="Hepta Slab"/>
                          <a:cs typeface="Hepta Slab"/>
                          <a:sym typeface="Hepta Slab"/>
                        </a:rPr>
                        <a:t>Plague</a:t>
                      </a:r>
                      <a:endParaRPr sz="1600" b="1">
                        <a:solidFill>
                          <a:schemeClr val="dk1"/>
                        </a:solidFill>
                        <a:latin typeface="Hepta Slab"/>
                        <a:ea typeface="Hepta Slab"/>
                        <a:cs typeface="Hepta Slab"/>
                        <a:sym typeface="Hepta Slab"/>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ctr" rtl="0">
                        <a:spcBef>
                          <a:spcPts val="0"/>
                        </a:spcBef>
                        <a:spcAft>
                          <a:spcPts val="0"/>
                        </a:spcAft>
                        <a:buNone/>
                      </a:pPr>
                      <a:r>
                        <a:rPr lang="en">
                          <a:solidFill>
                            <a:schemeClr val="dk1"/>
                          </a:solidFill>
                          <a:latin typeface="Inter"/>
                          <a:ea typeface="Inter"/>
                          <a:cs typeface="Inter"/>
                          <a:sym typeface="Inter"/>
                        </a:rPr>
                        <a:t>Earth is a planet that has life</a:t>
                      </a:r>
                      <a:endParaRPr>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80-200 million</a:t>
                      </a:r>
                      <a:endParaRPr sz="1600">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2425">
                <a:tc>
                  <a:txBody>
                    <a:bodyPr/>
                    <a:lstStyle/>
                    <a:p>
                      <a:pPr marL="0" lvl="0" indent="0" algn="ctr" rtl="0">
                        <a:spcBef>
                          <a:spcPts val="0"/>
                        </a:spcBef>
                        <a:spcAft>
                          <a:spcPts val="0"/>
                        </a:spcAft>
                        <a:buNone/>
                      </a:pPr>
                      <a:r>
                        <a:rPr lang="en" sz="1600" b="1">
                          <a:solidFill>
                            <a:schemeClr val="dk1"/>
                          </a:solidFill>
                          <a:latin typeface="Hepta Slab"/>
                          <a:ea typeface="Hepta Slab"/>
                          <a:cs typeface="Hepta Slab"/>
                          <a:sym typeface="Hepta Slab"/>
                        </a:rPr>
                        <a:t>Flu</a:t>
                      </a:r>
                      <a:endParaRPr sz="1600" b="1">
                        <a:solidFill>
                          <a:schemeClr val="dk1"/>
                        </a:solidFill>
                        <a:latin typeface="Hepta Slab"/>
                        <a:ea typeface="Hepta Slab"/>
                        <a:cs typeface="Hepta Slab"/>
                        <a:sym typeface="Hepta Slab"/>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ctr" rtl="0">
                        <a:spcBef>
                          <a:spcPts val="0"/>
                        </a:spcBef>
                        <a:spcAft>
                          <a:spcPts val="0"/>
                        </a:spcAft>
                        <a:buNone/>
                      </a:pPr>
                      <a:r>
                        <a:rPr lang="en">
                          <a:solidFill>
                            <a:schemeClr val="dk1"/>
                          </a:solidFill>
                          <a:latin typeface="Inter"/>
                          <a:ea typeface="Inter"/>
                          <a:cs typeface="Inter"/>
                          <a:sym typeface="Inter"/>
                        </a:rPr>
                        <a:t>Venus has a beautiful name</a:t>
                      </a:r>
                      <a:endParaRPr>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40-50 million</a:t>
                      </a:r>
                      <a:endParaRPr sz="1600">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2425">
                <a:tc>
                  <a:txBody>
                    <a:bodyPr/>
                    <a:lstStyle/>
                    <a:p>
                      <a:pPr marL="0" lvl="0" indent="0" algn="ctr" rtl="0">
                        <a:spcBef>
                          <a:spcPts val="0"/>
                        </a:spcBef>
                        <a:spcAft>
                          <a:spcPts val="0"/>
                        </a:spcAft>
                        <a:buNone/>
                      </a:pPr>
                      <a:r>
                        <a:rPr lang="en" sz="1600" b="1">
                          <a:solidFill>
                            <a:schemeClr val="dk1"/>
                          </a:solidFill>
                          <a:latin typeface="Hepta Slab"/>
                          <a:ea typeface="Hepta Slab"/>
                          <a:cs typeface="Hepta Slab"/>
                          <a:sym typeface="Hepta Slab"/>
                        </a:rPr>
                        <a:t>HIV</a:t>
                      </a:r>
                      <a:endParaRPr sz="1600" b="1">
                        <a:solidFill>
                          <a:schemeClr val="dk1"/>
                        </a:solidFill>
                        <a:latin typeface="Hepta Slab"/>
                        <a:ea typeface="Hepta Slab"/>
                        <a:cs typeface="Hepta Slab"/>
                        <a:sym typeface="Hepta Slab"/>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ctr" rtl="0">
                        <a:spcBef>
                          <a:spcPts val="0"/>
                        </a:spcBef>
                        <a:spcAft>
                          <a:spcPts val="0"/>
                        </a:spcAft>
                        <a:buNone/>
                      </a:pPr>
                      <a:r>
                        <a:rPr lang="en">
                          <a:solidFill>
                            <a:schemeClr val="dk1"/>
                          </a:solidFill>
                          <a:latin typeface="Inter"/>
                          <a:ea typeface="Inter"/>
                          <a:cs typeface="Inter"/>
                          <a:sym typeface="Inter"/>
                        </a:rPr>
                        <a:t>Neptune is far away from us</a:t>
                      </a:r>
                      <a:endParaRPr>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600">
                          <a:solidFill>
                            <a:schemeClr val="dk1"/>
                          </a:solidFill>
                          <a:latin typeface="Inter"/>
                          <a:ea typeface="Inter"/>
                          <a:cs typeface="Inter"/>
                          <a:sym typeface="Inter"/>
                        </a:rPr>
                        <a:t>39 million</a:t>
                      </a:r>
                      <a:endParaRPr sz="1600">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140" name="Google Shape;3140;p73"/>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Most virulent pandemics</a:t>
            </a:r>
            <a:endParaRPr/>
          </a:p>
        </p:txBody>
      </p:sp>
      <p:sp>
        <p:nvSpPr>
          <p:cNvPr id="3141" name="Google Shape;3141;p73"/>
          <p:cNvSpPr/>
          <p:nvPr/>
        </p:nvSpPr>
        <p:spPr>
          <a:xfrm rot="10800000">
            <a:off x="6951044" y="4475847"/>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3"/>
          <p:cNvSpPr/>
          <p:nvPr/>
        </p:nvSpPr>
        <p:spPr>
          <a:xfrm rot="10800000">
            <a:off x="5330076" y="1372314"/>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3"/>
          <p:cNvSpPr/>
          <p:nvPr/>
        </p:nvSpPr>
        <p:spPr>
          <a:xfrm rot="10800000">
            <a:off x="1972606" y="447585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3"/>
          <p:cNvSpPr/>
          <p:nvPr/>
        </p:nvSpPr>
        <p:spPr>
          <a:xfrm rot="10800000">
            <a:off x="2762241" y="1272249"/>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48"/>
        <p:cNvGrpSpPr/>
        <p:nvPr/>
      </p:nvGrpSpPr>
      <p:grpSpPr>
        <a:xfrm>
          <a:off x="0" y="0"/>
          <a:ext cx="0" cy="0"/>
          <a:chOff x="0" y="0"/>
          <a:chExt cx="0" cy="0"/>
        </a:xfrm>
      </p:grpSpPr>
      <p:sp>
        <p:nvSpPr>
          <p:cNvPr id="3149" name="Google Shape;3149;p74"/>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Best known vaccines</a:t>
            </a:r>
            <a:endParaRPr/>
          </a:p>
        </p:txBody>
      </p:sp>
      <p:sp>
        <p:nvSpPr>
          <p:cNvPr id="3150" name="Google Shape;3150;p74"/>
          <p:cNvSpPr txBox="1">
            <a:spLocks noGrp="1"/>
          </p:cNvSpPr>
          <p:nvPr>
            <p:ph type="subTitle" idx="4294967295"/>
          </p:nvPr>
        </p:nvSpPr>
        <p:spPr>
          <a:xfrm>
            <a:off x="1905200" y="4332950"/>
            <a:ext cx="6517500" cy="27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000"/>
              <a:t>Follow the link in the graph to modify its data and then paste the new one here. </a:t>
            </a:r>
            <a:r>
              <a:rPr lang="en" sz="1000" b="1">
                <a:uFill>
                  <a:noFill/>
                </a:uFill>
                <a:hlinkClick r:id="rId3"/>
              </a:rPr>
              <a:t>For more info, click here</a:t>
            </a:r>
            <a:endParaRPr sz="1000" b="1"/>
          </a:p>
        </p:txBody>
      </p:sp>
      <p:sp>
        <p:nvSpPr>
          <p:cNvPr id="3151" name="Google Shape;3151;p74"/>
          <p:cNvSpPr txBox="1"/>
          <p:nvPr/>
        </p:nvSpPr>
        <p:spPr>
          <a:xfrm>
            <a:off x="6031000" y="1563250"/>
            <a:ext cx="2324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dk2"/>
                </a:solidFill>
                <a:latin typeface="Hepta Slab"/>
                <a:ea typeface="Hepta Slab"/>
                <a:cs typeface="Hepta Slab"/>
                <a:sym typeface="Hepta Slab"/>
              </a:rPr>
              <a:t>Tetanus</a:t>
            </a:r>
            <a:endParaRPr sz="2000" b="1">
              <a:solidFill>
                <a:schemeClr val="dk2"/>
              </a:solidFill>
              <a:latin typeface="Hepta Slab"/>
              <a:ea typeface="Hepta Slab"/>
              <a:cs typeface="Hepta Slab"/>
              <a:sym typeface="Hepta Slab"/>
            </a:endParaRPr>
          </a:p>
        </p:txBody>
      </p:sp>
      <p:sp>
        <p:nvSpPr>
          <p:cNvPr id="3152" name="Google Shape;3152;p74"/>
          <p:cNvSpPr txBox="1"/>
          <p:nvPr/>
        </p:nvSpPr>
        <p:spPr>
          <a:xfrm>
            <a:off x="6031001" y="1911850"/>
            <a:ext cx="2324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a:solidFill>
                  <a:schemeClr val="dk1"/>
                </a:solidFill>
                <a:latin typeface="Inter"/>
                <a:ea typeface="Inter"/>
                <a:cs typeface="Inter"/>
                <a:sym typeface="Inter"/>
              </a:rPr>
              <a:t>Earth harbors life</a:t>
            </a:r>
            <a:endParaRPr>
              <a:solidFill>
                <a:schemeClr val="dk1"/>
              </a:solidFill>
              <a:latin typeface="Inter"/>
              <a:ea typeface="Inter"/>
              <a:cs typeface="Inter"/>
              <a:sym typeface="Inter"/>
            </a:endParaRPr>
          </a:p>
        </p:txBody>
      </p:sp>
      <p:sp>
        <p:nvSpPr>
          <p:cNvPr id="3153" name="Google Shape;3153;p74"/>
          <p:cNvSpPr txBox="1"/>
          <p:nvPr/>
        </p:nvSpPr>
        <p:spPr>
          <a:xfrm>
            <a:off x="4725701" y="1641653"/>
            <a:ext cx="1152900" cy="489300"/>
          </a:xfrm>
          <a:prstGeom prst="rect">
            <a:avLst/>
          </a:prstGeom>
          <a:solidFill>
            <a:schemeClr val="dk2"/>
          </a:solidFill>
          <a:ln>
            <a:noFill/>
          </a:ln>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r>
              <a:rPr lang="en" sz="3000" b="1">
                <a:solidFill>
                  <a:schemeClr val="accent6"/>
                </a:solidFill>
                <a:latin typeface="Hepta Slab"/>
                <a:ea typeface="Hepta Slab"/>
                <a:cs typeface="Hepta Slab"/>
                <a:sym typeface="Hepta Slab"/>
              </a:rPr>
              <a:t>55%</a:t>
            </a:r>
            <a:endParaRPr sz="3000" b="1">
              <a:solidFill>
                <a:schemeClr val="accent6"/>
              </a:solidFill>
              <a:latin typeface="Hepta Slab"/>
              <a:ea typeface="Hepta Slab"/>
              <a:cs typeface="Hepta Slab"/>
              <a:sym typeface="Hepta Slab"/>
            </a:endParaRPr>
          </a:p>
        </p:txBody>
      </p:sp>
      <p:sp>
        <p:nvSpPr>
          <p:cNvPr id="3154" name="Google Shape;3154;p74"/>
          <p:cNvSpPr txBox="1"/>
          <p:nvPr/>
        </p:nvSpPr>
        <p:spPr>
          <a:xfrm>
            <a:off x="6031001" y="2409625"/>
            <a:ext cx="2324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dk2"/>
                </a:solidFill>
                <a:latin typeface="Hepta Slab"/>
                <a:ea typeface="Hepta Slab"/>
                <a:cs typeface="Hepta Slab"/>
                <a:sym typeface="Hepta Slab"/>
              </a:rPr>
              <a:t>Hepatitis A </a:t>
            </a:r>
            <a:endParaRPr sz="2000" b="1">
              <a:solidFill>
                <a:schemeClr val="dk2"/>
              </a:solidFill>
              <a:latin typeface="Hepta Slab"/>
              <a:ea typeface="Hepta Slab"/>
              <a:cs typeface="Hepta Slab"/>
              <a:sym typeface="Hepta Slab"/>
            </a:endParaRPr>
          </a:p>
        </p:txBody>
      </p:sp>
      <p:sp>
        <p:nvSpPr>
          <p:cNvPr id="3155" name="Google Shape;3155;p74"/>
          <p:cNvSpPr txBox="1"/>
          <p:nvPr/>
        </p:nvSpPr>
        <p:spPr>
          <a:xfrm>
            <a:off x="6031001" y="2758225"/>
            <a:ext cx="2324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Inter"/>
                <a:ea typeface="Inter"/>
                <a:cs typeface="Inter"/>
                <a:sym typeface="Inter"/>
              </a:rPr>
              <a:t>Mercury is a small planet</a:t>
            </a:r>
            <a:endParaRPr>
              <a:solidFill>
                <a:schemeClr val="dk1"/>
              </a:solidFill>
              <a:latin typeface="Inter"/>
              <a:ea typeface="Inter"/>
              <a:cs typeface="Inter"/>
              <a:sym typeface="Inter"/>
            </a:endParaRPr>
          </a:p>
        </p:txBody>
      </p:sp>
      <p:sp>
        <p:nvSpPr>
          <p:cNvPr id="3156" name="Google Shape;3156;p74"/>
          <p:cNvSpPr txBox="1"/>
          <p:nvPr/>
        </p:nvSpPr>
        <p:spPr>
          <a:xfrm>
            <a:off x="4725701" y="2479725"/>
            <a:ext cx="1152900" cy="489300"/>
          </a:xfrm>
          <a:prstGeom prst="rect">
            <a:avLst/>
          </a:prstGeom>
          <a:solidFill>
            <a:schemeClr val="lt2"/>
          </a:solidFill>
          <a:ln>
            <a:noFill/>
          </a:ln>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r>
              <a:rPr lang="en" sz="3000" b="1">
                <a:solidFill>
                  <a:schemeClr val="accent6"/>
                </a:solidFill>
                <a:latin typeface="Hepta Slab"/>
                <a:ea typeface="Hepta Slab"/>
                <a:cs typeface="Hepta Slab"/>
                <a:sym typeface="Hepta Slab"/>
              </a:rPr>
              <a:t>30%</a:t>
            </a:r>
            <a:endParaRPr sz="3000" b="1">
              <a:solidFill>
                <a:schemeClr val="accent6"/>
              </a:solidFill>
              <a:latin typeface="Hepta Slab"/>
              <a:ea typeface="Hepta Slab"/>
              <a:cs typeface="Hepta Slab"/>
              <a:sym typeface="Hepta Slab"/>
            </a:endParaRPr>
          </a:p>
        </p:txBody>
      </p:sp>
      <p:sp>
        <p:nvSpPr>
          <p:cNvPr id="3157" name="Google Shape;3157;p74"/>
          <p:cNvSpPr txBox="1"/>
          <p:nvPr/>
        </p:nvSpPr>
        <p:spPr>
          <a:xfrm>
            <a:off x="6031001" y="3256000"/>
            <a:ext cx="2324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dk2"/>
                </a:solidFill>
                <a:latin typeface="Hepta Slab"/>
                <a:ea typeface="Hepta Slab"/>
                <a:cs typeface="Hepta Slab"/>
                <a:sym typeface="Hepta Slab"/>
              </a:rPr>
              <a:t>Hepatitis B</a:t>
            </a:r>
            <a:endParaRPr sz="2000" b="1">
              <a:solidFill>
                <a:schemeClr val="dk2"/>
              </a:solidFill>
              <a:latin typeface="Hepta Slab"/>
              <a:ea typeface="Hepta Slab"/>
              <a:cs typeface="Hepta Slab"/>
              <a:sym typeface="Hepta Slab"/>
            </a:endParaRPr>
          </a:p>
        </p:txBody>
      </p:sp>
      <p:sp>
        <p:nvSpPr>
          <p:cNvPr id="3158" name="Google Shape;3158;p74"/>
          <p:cNvSpPr txBox="1"/>
          <p:nvPr/>
        </p:nvSpPr>
        <p:spPr>
          <a:xfrm>
            <a:off x="6031001" y="3604600"/>
            <a:ext cx="2324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Inter"/>
                <a:ea typeface="Inter"/>
                <a:cs typeface="Inter"/>
                <a:sym typeface="Inter"/>
              </a:rPr>
              <a:t>Saturn has several rings</a:t>
            </a:r>
            <a:endParaRPr>
              <a:solidFill>
                <a:schemeClr val="dk1"/>
              </a:solidFill>
              <a:latin typeface="Inter"/>
              <a:ea typeface="Inter"/>
              <a:cs typeface="Inter"/>
              <a:sym typeface="Inter"/>
            </a:endParaRPr>
          </a:p>
        </p:txBody>
      </p:sp>
      <p:sp>
        <p:nvSpPr>
          <p:cNvPr id="3159" name="Google Shape;3159;p74"/>
          <p:cNvSpPr txBox="1"/>
          <p:nvPr/>
        </p:nvSpPr>
        <p:spPr>
          <a:xfrm>
            <a:off x="4725701" y="3317797"/>
            <a:ext cx="1152900" cy="4893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r>
              <a:rPr lang="en" sz="3000" b="1">
                <a:solidFill>
                  <a:schemeClr val="accent6"/>
                </a:solidFill>
                <a:latin typeface="Hepta Slab"/>
                <a:ea typeface="Hepta Slab"/>
                <a:cs typeface="Hepta Slab"/>
                <a:sym typeface="Hepta Slab"/>
              </a:rPr>
              <a:t>15%</a:t>
            </a:r>
            <a:endParaRPr sz="3000" b="1">
              <a:solidFill>
                <a:schemeClr val="accent6"/>
              </a:solidFill>
              <a:latin typeface="Hepta Slab"/>
              <a:ea typeface="Hepta Slab"/>
              <a:cs typeface="Hepta Slab"/>
              <a:sym typeface="Hepta Slab"/>
            </a:endParaRPr>
          </a:p>
        </p:txBody>
      </p:sp>
      <p:pic>
        <p:nvPicPr>
          <p:cNvPr id="3160" name="Google Shape;3160;p74" title="Chart">
            <a:hlinkClick r:id="rId4"/>
          </p:cNvPr>
          <p:cNvPicPr preferRelativeResize="0"/>
          <p:nvPr/>
        </p:nvPicPr>
        <p:blipFill>
          <a:blip r:embed="rId5">
            <a:alphaModFix/>
          </a:blip>
          <a:stretch>
            <a:fillRect/>
          </a:stretch>
        </p:blipFill>
        <p:spPr>
          <a:xfrm>
            <a:off x="1803410" y="1367425"/>
            <a:ext cx="2721204" cy="2713900"/>
          </a:xfrm>
          <a:prstGeom prst="rect">
            <a:avLst/>
          </a:prstGeom>
          <a:noFill/>
          <a:ln>
            <a:noFill/>
          </a:ln>
        </p:spPr>
      </p:pic>
      <p:sp>
        <p:nvSpPr>
          <p:cNvPr id="3161" name="Google Shape;3161;p74"/>
          <p:cNvSpPr/>
          <p:nvPr/>
        </p:nvSpPr>
        <p:spPr>
          <a:xfrm flipH="1">
            <a:off x="1453567" y="36820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4"/>
          <p:cNvSpPr/>
          <p:nvPr/>
        </p:nvSpPr>
        <p:spPr>
          <a:xfrm flipH="1">
            <a:off x="8042976" y="490527"/>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4"/>
          <p:cNvSpPr/>
          <p:nvPr/>
        </p:nvSpPr>
        <p:spPr>
          <a:xfrm flipH="1">
            <a:off x="1292506" y="268102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4"/>
          <p:cNvSpPr/>
          <p:nvPr/>
        </p:nvSpPr>
        <p:spPr>
          <a:xfrm flipH="1">
            <a:off x="4265641" y="13174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4"/>
          <p:cNvSpPr/>
          <p:nvPr/>
        </p:nvSpPr>
        <p:spPr>
          <a:xfrm flipH="1">
            <a:off x="1379167" y="13174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69"/>
        <p:cNvGrpSpPr/>
        <p:nvPr/>
      </p:nvGrpSpPr>
      <p:grpSpPr>
        <a:xfrm>
          <a:off x="0" y="0"/>
          <a:ext cx="0" cy="0"/>
          <a:chOff x="0" y="0"/>
          <a:chExt cx="0" cy="0"/>
        </a:xfrm>
      </p:grpSpPr>
      <p:sp>
        <p:nvSpPr>
          <p:cNvPr id="3170" name="Google Shape;3170;p75"/>
          <p:cNvSpPr txBox="1"/>
          <p:nvPr/>
        </p:nvSpPr>
        <p:spPr>
          <a:xfrm>
            <a:off x="832150" y="1615175"/>
            <a:ext cx="2210100" cy="406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Preparation</a:t>
            </a:r>
            <a:endParaRPr sz="2000" b="1">
              <a:solidFill>
                <a:schemeClr val="dk2"/>
              </a:solidFill>
              <a:latin typeface="Hepta Slab"/>
              <a:ea typeface="Hepta Slab"/>
              <a:cs typeface="Hepta Slab"/>
              <a:sym typeface="Hepta Slab"/>
            </a:endParaRPr>
          </a:p>
        </p:txBody>
      </p:sp>
      <p:sp>
        <p:nvSpPr>
          <p:cNvPr id="3171" name="Google Shape;3171;p75"/>
          <p:cNvSpPr txBox="1"/>
          <p:nvPr/>
        </p:nvSpPr>
        <p:spPr>
          <a:xfrm>
            <a:off x="832150" y="1924450"/>
            <a:ext cx="2210100" cy="62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Venus is the second planet from the Sun</a:t>
            </a:r>
            <a:endParaRPr>
              <a:solidFill>
                <a:schemeClr val="dk1"/>
              </a:solidFill>
              <a:latin typeface="Inter"/>
              <a:ea typeface="Inter"/>
              <a:cs typeface="Inter"/>
              <a:sym typeface="Inter"/>
            </a:endParaRPr>
          </a:p>
        </p:txBody>
      </p:sp>
      <p:sp>
        <p:nvSpPr>
          <p:cNvPr id="3172" name="Google Shape;3172;p75"/>
          <p:cNvSpPr txBox="1"/>
          <p:nvPr/>
        </p:nvSpPr>
        <p:spPr>
          <a:xfrm>
            <a:off x="4358738" y="1615175"/>
            <a:ext cx="2210100" cy="406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Contagion</a:t>
            </a:r>
            <a:endParaRPr sz="2000" b="1">
              <a:solidFill>
                <a:schemeClr val="dk2"/>
              </a:solidFill>
              <a:latin typeface="Hepta Slab"/>
              <a:ea typeface="Hepta Slab"/>
              <a:cs typeface="Hepta Slab"/>
              <a:sym typeface="Hepta Slab"/>
            </a:endParaRPr>
          </a:p>
        </p:txBody>
      </p:sp>
      <p:sp>
        <p:nvSpPr>
          <p:cNvPr id="3173" name="Google Shape;3173;p75"/>
          <p:cNvSpPr txBox="1"/>
          <p:nvPr/>
        </p:nvSpPr>
        <p:spPr>
          <a:xfrm>
            <a:off x="4358774" y="1924450"/>
            <a:ext cx="2210100" cy="62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Despite being red, Mars is actually a cold place</a:t>
            </a:r>
            <a:endParaRPr>
              <a:solidFill>
                <a:schemeClr val="dk1"/>
              </a:solidFill>
              <a:latin typeface="Inter"/>
              <a:ea typeface="Inter"/>
              <a:cs typeface="Inter"/>
              <a:sym typeface="Inter"/>
            </a:endParaRPr>
          </a:p>
        </p:txBody>
      </p:sp>
      <p:sp>
        <p:nvSpPr>
          <p:cNvPr id="3174" name="Google Shape;3174;p75"/>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Research phases</a:t>
            </a:r>
            <a:endParaRPr/>
          </a:p>
        </p:txBody>
      </p:sp>
      <p:cxnSp>
        <p:nvCxnSpPr>
          <p:cNvPr id="3175" name="Google Shape;3175;p75"/>
          <p:cNvCxnSpPr>
            <a:stCxn id="3176" idx="6"/>
            <a:endCxn id="3177" idx="2"/>
          </p:cNvCxnSpPr>
          <p:nvPr/>
        </p:nvCxnSpPr>
        <p:spPr>
          <a:xfrm>
            <a:off x="2413575" y="3045950"/>
            <a:ext cx="810600" cy="0"/>
          </a:xfrm>
          <a:prstGeom prst="straightConnector1">
            <a:avLst/>
          </a:prstGeom>
          <a:noFill/>
          <a:ln w="9525" cap="flat" cmpd="sng">
            <a:solidFill>
              <a:schemeClr val="dk1"/>
            </a:solidFill>
            <a:prstDash val="solid"/>
            <a:round/>
            <a:headEnd type="none" w="med" len="med"/>
            <a:tailEnd type="triangle" w="med" len="med"/>
          </a:ln>
        </p:spPr>
      </p:cxnSp>
      <p:sp>
        <p:nvSpPr>
          <p:cNvPr id="3178" name="Google Shape;3178;p75"/>
          <p:cNvSpPr txBox="1"/>
          <p:nvPr/>
        </p:nvSpPr>
        <p:spPr>
          <a:xfrm>
            <a:off x="2595425" y="3633050"/>
            <a:ext cx="2210100" cy="406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Containment</a:t>
            </a:r>
            <a:endParaRPr sz="2000" b="1">
              <a:solidFill>
                <a:schemeClr val="dk2"/>
              </a:solidFill>
              <a:latin typeface="Hepta Slab"/>
              <a:ea typeface="Hepta Slab"/>
              <a:cs typeface="Hepta Slab"/>
              <a:sym typeface="Hepta Slab"/>
            </a:endParaRPr>
          </a:p>
        </p:txBody>
      </p:sp>
      <p:sp>
        <p:nvSpPr>
          <p:cNvPr id="3179" name="Google Shape;3179;p75"/>
          <p:cNvSpPr txBox="1"/>
          <p:nvPr/>
        </p:nvSpPr>
        <p:spPr>
          <a:xfrm>
            <a:off x="2595500" y="3942325"/>
            <a:ext cx="2210100" cy="62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Mercury is the closest planet to the Sun</a:t>
            </a:r>
            <a:endParaRPr>
              <a:solidFill>
                <a:schemeClr val="dk1"/>
              </a:solidFill>
              <a:latin typeface="Inter"/>
              <a:ea typeface="Inter"/>
              <a:cs typeface="Inter"/>
              <a:sym typeface="Inter"/>
            </a:endParaRPr>
          </a:p>
        </p:txBody>
      </p:sp>
      <p:sp>
        <p:nvSpPr>
          <p:cNvPr id="3180" name="Google Shape;3180;p75"/>
          <p:cNvSpPr txBox="1"/>
          <p:nvPr/>
        </p:nvSpPr>
        <p:spPr>
          <a:xfrm>
            <a:off x="6122100" y="3633050"/>
            <a:ext cx="2210100" cy="406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Hepta Slab"/>
                <a:ea typeface="Hepta Slab"/>
                <a:cs typeface="Hepta Slab"/>
                <a:sym typeface="Hepta Slab"/>
              </a:rPr>
              <a:t>Transmission</a:t>
            </a:r>
            <a:endParaRPr sz="2000" b="1">
              <a:solidFill>
                <a:schemeClr val="dk2"/>
              </a:solidFill>
              <a:latin typeface="Hepta Slab"/>
              <a:ea typeface="Hepta Slab"/>
              <a:cs typeface="Hepta Slab"/>
              <a:sym typeface="Hepta Slab"/>
            </a:endParaRPr>
          </a:p>
        </p:txBody>
      </p:sp>
      <p:sp>
        <p:nvSpPr>
          <p:cNvPr id="3181" name="Google Shape;3181;p75"/>
          <p:cNvSpPr txBox="1"/>
          <p:nvPr/>
        </p:nvSpPr>
        <p:spPr>
          <a:xfrm>
            <a:off x="6122103" y="3942325"/>
            <a:ext cx="2210100" cy="62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nter"/>
                <a:ea typeface="Inter"/>
                <a:cs typeface="Inter"/>
                <a:sym typeface="Inter"/>
              </a:rPr>
              <a:t>Jupiter is the biggest planet of them all</a:t>
            </a:r>
            <a:endParaRPr>
              <a:solidFill>
                <a:schemeClr val="dk1"/>
              </a:solidFill>
              <a:latin typeface="Inter"/>
              <a:ea typeface="Inter"/>
              <a:cs typeface="Inter"/>
              <a:sym typeface="Inter"/>
            </a:endParaRPr>
          </a:p>
        </p:txBody>
      </p:sp>
      <p:cxnSp>
        <p:nvCxnSpPr>
          <p:cNvPr id="3182" name="Google Shape;3182;p75"/>
          <p:cNvCxnSpPr>
            <a:stCxn id="3177" idx="6"/>
            <a:endCxn id="3183" idx="2"/>
          </p:cNvCxnSpPr>
          <p:nvPr/>
        </p:nvCxnSpPr>
        <p:spPr>
          <a:xfrm>
            <a:off x="4176850" y="3045950"/>
            <a:ext cx="810600" cy="0"/>
          </a:xfrm>
          <a:prstGeom prst="straightConnector1">
            <a:avLst/>
          </a:prstGeom>
          <a:noFill/>
          <a:ln w="9525" cap="flat" cmpd="sng">
            <a:solidFill>
              <a:schemeClr val="dk1"/>
            </a:solidFill>
            <a:prstDash val="solid"/>
            <a:round/>
            <a:headEnd type="none" w="med" len="med"/>
            <a:tailEnd type="triangle" w="med" len="med"/>
          </a:ln>
        </p:spPr>
      </p:cxnSp>
      <p:cxnSp>
        <p:nvCxnSpPr>
          <p:cNvPr id="3184" name="Google Shape;3184;p75"/>
          <p:cNvCxnSpPr>
            <a:stCxn id="3183" idx="6"/>
            <a:endCxn id="3185" idx="2"/>
          </p:cNvCxnSpPr>
          <p:nvPr/>
        </p:nvCxnSpPr>
        <p:spPr>
          <a:xfrm>
            <a:off x="5940175" y="3045950"/>
            <a:ext cx="810600" cy="0"/>
          </a:xfrm>
          <a:prstGeom prst="straightConnector1">
            <a:avLst/>
          </a:prstGeom>
          <a:noFill/>
          <a:ln w="9525" cap="flat" cmpd="sng">
            <a:solidFill>
              <a:schemeClr val="dk1"/>
            </a:solidFill>
            <a:prstDash val="solid"/>
            <a:round/>
            <a:headEnd type="none" w="med" len="med"/>
            <a:tailEnd type="triangle" w="med" len="med"/>
          </a:ln>
        </p:spPr>
      </p:cxnSp>
      <p:grpSp>
        <p:nvGrpSpPr>
          <p:cNvPr id="3186" name="Google Shape;3186;p75"/>
          <p:cNvGrpSpPr/>
          <p:nvPr/>
        </p:nvGrpSpPr>
        <p:grpSpPr>
          <a:xfrm>
            <a:off x="3494785" y="2840206"/>
            <a:ext cx="411464" cy="411479"/>
            <a:chOff x="7664111" y="1603575"/>
            <a:chExt cx="320430" cy="315600"/>
          </a:xfrm>
        </p:grpSpPr>
        <p:sp>
          <p:nvSpPr>
            <p:cNvPr id="3187" name="Google Shape;3187;p75"/>
            <p:cNvSpPr/>
            <p:nvPr/>
          </p:nvSpPr>
          <p:spPr>
            <a:xfrm>
              <a:off x="7867767" y="1603575"/>
              <a:ext cx="62367" cy="62367"/>
            </a:xfrm>
            <a:custGeom>
              <a:avLst/>
              <a:gdLst/>
              <a:ahLst/>
              <a:cxnLst/>
              <a:rect l="l" t="t" r="r" b="b"/>
              <a:pathLst>
                <a:path w="1692" h="1692" extrusionOk="0">
                  <a:moveTo>
                    <a:pt x="929" y="0"/>
                  </a:moveTo>
                  <a:lnTo>
                    <a:pt x="0" y="929"/>
                  </a:lnTo>
                  <a:lnTo>
                    <a:pt x="191" y="1477"/>
                  </a:lnTo>
                  <a:lnTo>
                    <a:pt x="739" y="1691"/>
                  </a:lnTo>
                  <a:lnTo>
                    <a:pt x="1382" y="1382"/>
                  </a:lnTo>
                  <a:lnTo>
                    <a:pt x="1691" y="763"/>
                  </a:lnTo>
                  <a:lnTo>
                    <a:pt x="92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5"/>
            <p:cNvSpPr/>
            <p:nvPr/>
          </p:nvSpPr>
          <p:spPr>
            <a:xfrm>
              <a:off x="7894971" y="1631663"/>
              <a:ext cx="48323" cy="47439"/>
            </a:xfrm>
            <a:custGeom>
              <a:avLst/>
              <a:gdLst/>
              <a:ahLst/>
              <a:cxnLst/>
              <a:rect l="l" t="t" r="r" b="b"/>
              <a:pathLst>
                <a:path w="1311" h="1287" extrusionOk="0">
                  <a:moveTo>
                    <a:pt x="953" y="1"/>
                  </a:moveTo>
                  <a:lnTo>
                    <a:pt x="1" y="929"/>
                  </a:lnTo>
                  <a:lnTo>
                    <a:pt x="25" y="1287"/>
                  </a:lnTo>
                  <a:lnTo>
                    <a:pt x="382" y="1287"/>
                  </a:lnTo>
                  <a:lnTo>
                    <a:pt x="1001" y="1025"/>
                  </a:lnTo>
                  <a:lnTo>
                    <a:pt x="1311" y="358"/>
                  </a:lnTo>
                  <a:lnTo>
                    <a:pt x="95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5"/>
            <p:cNvSpPr/>
            <p:nvPr/>
          </p:nvSpPr>
          <p:spPr>
            <a:xfrm>
              <a:off x="7909015" y="1644822"/>
              <a:ext cx="48323" cy="48323"/>
            </a:xfrm>
            <a:custGeom>
              <a:avLst/>
              <a:gdLst/>
              <a:ahLst/>
              <a:cxnLst/>
              <a:rect l="l" t="t" r="r" b="b"/>
              <a:pathLst>
                <a:path w="1311" h="1311" extrusionOk="0">
                  <a:moveTo>
                    <a:pt x="930" y="1"/>
                  </a:moveTo>
                  <a:lnTo>
                    <a:pt x="1" y="930"/>
                  </a:lnTo>
                  <a:lnTo>
                    <a:pt x="25" y="1311"/>
                  </a:lnTo>
                  <a:lnTo>
                    <a:pt x="382" y="1311"/>
                  </a:lnTo>
                  <a:lnTo>
                    <a:pt x="1025" y="1025"/>
                  </a:lnTo>
                  <a:lnTo>
                    <a:pt x="1311" y="382"/>
                  </a:lnTo>
                  <a:lnTo>
                    <a:pt x="93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5"/>
            <p:cNvSpPr/>
            <p:nvPr/>
          </p:nvSpPr>
          <p:spPr>
            <a:xfrm>
              <a:off x="7923059" y="1658866"/>
              <a:ext cx="61482" cy="61482"/>
            </a:xfrm>
            <a:custGeom>
              <a:avLst/>
              <a:gdLst/>
              <a:ahLst/>
              <a:cxnLst/>
              <a:rect l="l" t="t" r="r" b="b"/>
              <a:pathLst>
                <a:path w="1668" h="1668" extrusionOk="0">
                  <a:moveTo>
                    <a:pt x="930" y="1"/>
                  </a:moveTo>
                  <a:lnTo>
                    <a:pt x="1" y="930"/>
                  </a:lnTo>
                  <a:lnTo>
                    <a:pt x="191" y="1477"/>
                  </a:lnTo>
                  <a:lnTo>
                    <a:pt x="739" y="1668"/>
                  </a:lnTo>
                  <a:lnTo>
                    <a:pt x="1668" y="739"/>
                  </a:lnTo>
                  <a:lnTo>
                    <a:pt x="93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5"/>
            <p:cNvSpPr/>
            <p:nvPr/>
          </p:nvSpPr>
          <p:spPr>
            <a:xfrm>
              <a:off x="7840564" y="1637819"/>
              <a:ext cx="68486" cy="69371"/>
            </a:xfrm>
            <a:custGeom>
              <a:avLst/>
              <a:gdLst/>
              <a:ahLst/>
              <a:cxnLst/>
              <a:rect l="l" t="t" r="r" b="b"/>
              <a:pathLst>
                <a:path w="1858" h="1882" extrusionOk="0">
                  <a:moveTo>
                    <a:pt x="738" y="0"/>
                  </a:moveTo>
                  <a:lnTo>
                    <a:pt x="0" y="762"/>
                  </a:lnTo>
                  <a:lnTo>
                    <a:pt x="381" y="1501"/>
                  </a:lnTo>
                  <a:lnTo>
                    <a:pt x="1119" y="1882"/>
                  </a:lnTo>
                  <a:lnTo>
                    <a:pt x="1667" y="1501"/>
                  </a:lnTo>
                  <a:lnTo>
                    <a:pt x="1858" y="1120"/>
                  </a:lnTo>
                  <a:lnTo>
                    <a:pt x="7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5"/>
            <p:cNvSpPr/>
            <p:nvPr/>
          </p:nvSpPr>
          <p:spPr>
            <a:xfrm>
              <a:off x="7881811" y="1679066"/>
              <a:ext cx="68523" cy="69371"/>
            </a:xfrm>
            <a:custGeom>
              <a:avLst/>
              <a:gdLst/>
              <a:ahLst/>
              <a:cxnLst/>
              <a:rect l="l" t="t" r="r" b="b"/>
              <a:pathLst>
                <a:path w="1859" h="1882" extrusionOk="0">
                  <a:moveTo>
                    <a:pt x="739" y="1"/>
                  </a:moveTo>
                  <a:lnTo>
                    <a:pt x="0" y="763"/>
                  </a:lnTo>
                  <a:lnTo>
                    <a:pt x="262" y="1358"/>
                  </a:lnTo>
                  <a:lnTo>
                    <a:pt x="1120" y="1882"/>
                  </a:lnTo>
                  <a:lnTo>
                    <a:pt x="1858" y="1120"/>
                  </a:lnTo>
                  <a:lnTo>
                    <a:pt x="7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5"/>
            <p:cNvSpPr/>
            <p:nvPr/>
          </p:nvSpPr>
          <p:spPr>
            <a:xfrm>
              <a:off x="7785236" y="1665907"/>
              <a:ext cx="96610" cy="95725"/>
            </a:xfrm>
            <a:custGeom>
              <a:avLst/>
              <a:gdLst/>
              <a:ahLst/>
              <a:cxnLst/>
              <a:rect l="l" t="t" r="r" b="b"/>
              <a:pathLst>
                <a:path w="2621" h="2597" extrusionOk="0">
                  <a:moveTo>
                    <a:pt x="1501" y="0"/>
                  </a:moveTo>
                  <a:lnTo>
                    <a:pt x="1" y="1477"/>
                  </a:lnTo>
                  <a:lnTo>
                    <a:pt x="287" y="2120"/>
                  </a:lnTo>
                  <a:lnTo>
                    <a:pt x="1120" y="2596"/>
                  </a:lnTo>
                  <a:lnTo>
                    <a:pt x="2097" y="1977"/>
                  </a:lnTo>
                  <a:lnTo>
                    <a:pt x="2620" y="1120"/>
                  </a:lnTo>
                  <a:lnTo>
                    <a:pt x="1501"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5"/>
            <p:cNvSpPr/>
            <p:nvPr/>
          </p:nvSpPr>
          <p:spPr>
            <a:xfrm>
              <a:off x="7826520" y="1707154"/>
              <a:ext cx="96573" cy="95725"/>
            </a:xfrm>
            <a:custGeom>
              <a:avLst/>
              <a:gdLst/>
              <a:ahLst/>
              <a:cxnLst/>
              <a:rect l="l" t="t" r="r" b="b"/>
              <a:pathLst>
                <a:path w="2620" h="2597" extrusionOk="0">
                  <a:moveTo>
                    <a:pt x="1500" y="1"/>
                  </a:moveTo>
                  <a:lnTo>
                    <a:pt x="0" y="1477"/>
                  </a:lnTo>
                  <a:lnTo>
                    <a:pt x="238" y="2239"/>
                  </a:lnTo>
                  <a:lnTo>
                    <a:pt x="1119" y="2596"/>
                  </a:lnTo>
                  <a:lnTo>
                    <a:pt x="2620" y="1120"/>
                  </a:lnTo>
                  <a:lnTo>
                    <a:pt x="1500"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5"/>
            <p:cNvSpPr/>
            <p:nvPr/>
          </p:nvSpPr>
          <p:spPr>
            <a:xfrm>
              <a:off x="7837025" y="1716812"/>
              <a:ext cx="23738" cy="24622"/>
            </a:xfrm>
            <a:custGeom>
              <a:avLst/>
              <a:gdLst/>
              <a:ahLst/>
              <a:cxnLst/>
              <a:rect l="l" t="t" r="r" b="b"/>
              <a:pathLst>
                <a:path w="644" h="668" extrusionOk="0">
                  <a:moveTo>
                    <a:pt x="358" y="1"/>
                  </a:moveTo>
                  <a:lnTo>
                    <a:pt x="1" y="382"/>
                  </a:lnTo>
                  <a:lnTo>
                    <a:pt x="287" y="667"/>
                  </a:lnTo>
                  <a:lnTo>
                    <a:pt x="644" y="644"/>
                  </a:lnTo>
                  <a:lnTo>
                    <a:pt x="644" y="286"/>
                  </a:lnTo>
                  <a:lnTo>
                    <a:pt x="358"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5"/>
            <p:cNvSpPr/>
            <p:nvPr/>
          </p:nvSpPr>
          <p:spPr>
            <a:xfrm>
              <a:off x="7847567" y="1727354"/>
              <a:ext cx="23738" cy="24622"/>
            </a:xfrm>
            <a:custGeom>
              <a:avLst/>
              <a:gdLst/>
              <a:ahLst/>
              <a:cxnLst/>
              <a:rect l="l" t="t" r="r" b="b"/>
              <a:pathLst>
                <a:path w="644" h="668" extrusionOk="0">
                  <a:moveTo>
                    <a:pt x="358" y="0"/>
                  </a:moveTo>
                  <a:lnTo>
                    <a:pt x="1" y="381"/>
                  </a:lnTo>
                  <a:lnTo>
                    <a:pt x="263" y="667"/>
                  </a:lnTo>
                  <a:lnTo>
                    <a:pt x="644" y="286"/>
                  </a:lnTo>
                  <a:lnTo>
                    <a:pt x="358"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5"/>
            <p:cNvSpPr/>
            <p:nvPr/>
          </p:nvSpPr>
          <p:spPr>
            <a:xfrm>
              <a:off x="7664111" y="1720314"/>
              <a:ext cx="162442" cy="181757"/>
            </a:xfrm>
            <a:custGeom>
              <a:avLst/>
              <a:gdLst/>
              <a:ahLst/>
              <a:cxnLst/>
              <a:rect l="l" t="t" r="r" b="b"/>
              <a:pathLst>
                <a:path w="4407" h="4931" extrusionOk="0">
                  <a:moveTo>
                    <a:pt x="3287" y="1"/>
                  </a:moveTo>
                  <a:cubicBezTo>
                    <a:pt x="3144" y="167"/>
                    <a:pt x="763" y="2549"/>
                    <a:pt x="596" y="2692"/>
                  </a:cubicBezTo>
                  <a:cubicBezTo>
                    <a:pt x="0" y="3311"/>
                    <a:pt x="0" y="4311"/>
                    <a:pt x="596" y="4930"/>
                  </a:cubicBezTo>
                  <a:lnTo>
                    <a:pt x="620" y="4930"/>
                  </a:lnTo>
                  <a:lnTo>
                    <a:pt x="2977" y="2906"/>
                  </a:lnTo>
                  <a:lnTo>
                    <a:pt x="4406" y="1120"/>
                  </a:lnTo>
                  <a:cubicBezTo>
                    <a:pt x="4263" y="1001"/>
                    <a:pt x="3430" y="144"/>
                    <a:pt x="328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5"/>
            <p:cNvSpPr/>
            <p:nvPr/>
          </p:nvSpPr>
          <p:spPr>
            <a:xfrm>
              <a:off x="7686928" y="1761598"/>
              <a:ext cx="180872" cy="157576"/>
            </a:xfrm>
            <a:custGeom>
              <a:avLst/>
              <a:gdLst/>
              <a:ahLst/>
              <a:cxnLst/>
              <a:rect l="l" t="t" r="r" b="b"/>
              <a:pathLst>
                <a:path w="4907" h="4275" extrusionOk="0">
                  <a:moveTo>
                    <a:pt x="3787" y="0"/>
                  </a:moveTo>
                  <a:lnTo>
                    <a:pt x="1" y="3810"/>
                  </a:lnTo>
                  <a:cubicBezTo>
                    <a:pt x="310" y="4120"/>
                    <a:pt x="715" y="4275"/>
                    <a:pt x="1120" y="4275"/>
                  </a:cubicBezTo>
                  <a:cubicBezTo>
                    <a:pt x="1525" y="4275"/>
                    <a:pt x="1930" y="4120"/>
                    <a:pt x="2239" y="3810"/>
                  </a:cubicBezTo>
                  <a:cubicBezTo>
                    <a:pt x="2382" y="3667"/>
                    <a:pt x="4764" y="1286"/>
                    <a:pt x="4906" y="1119"/>
                  </a:cubicBezTo>
                  <a:lnTo>
                    <a:pt x="378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9" name="Google Shape;3199;p75"/>
          <p:cNvGrpSpPr/>
          <p:nvPr/>
        </p:nvGrpSpPr>
        <p:grpSpPr>
          <a:xfrm>
            <a:off x="1731459" y="2840213"/>
            <a:ext cx="411482" cy="411477"/>
            <a:chOff x="4774329" y="3568155"/>
            <a:chExt cx="335356" cy="335352"/>
          </a:xfrm>
        </p:grpSpPr>
        <p:sp>
          <p:nvSpPr>
            <p:cNvPr id="3200" name="Google Shape;3200;p75"/>
            <p:cNvSpPr/>
            <p:nvPr/>
          </p:nvSpPr>
          <p:spPr>
            <a:xfrm>
              <a:off x="4774329" y="3568155"/>
              <a:ext cx="177333" cy="335352"/>
            </a:xfrm>
            <a:custGeom>
              <a:avLst/>
              <a:gdLst/>
              <a:ahLst/>
              <a:cxnLst/>
              <a:rect l="l" t="t" r="r" b="b"/>
              <a:pathLst>
                <a:path w="4811" h="9098" extrusionOk="0">
                  <a:moveTo>
                    <a:pt x="4549" y="0"/>
                  </a:moveTo>
                  <a:cubicBezTo>
                    <a:pt x="4001" y="0"/>
                    <a:pt x="3549" y="429"/>
                    <a:pt x="3477" y="953"/>
                  </a:cubicBezTo>
                  <a:cubicBezTo>
                    <a:pt x="3239" y="1024"/>
                    <a:pt x="3001" y="1143"/>
                    <a:pt x="2763" y="1262"/>
                  </a:cubicBezTo>
                  <a:cubicBezTo>
                    <a:pt x="2563" y="1107"/>
                    <a:pt x="2321" y="1029"/>
                    <a:pt x="2082" y="1029"/>
                  </a:cubicBezTo>
                  <a:cubicBezTo>
                    <a:pt x="1808" y="1029"/>
                    <a:pt x="1537" y="1130"/>
                    <a:pt x="1334" y="1334"/>
                  </a:cubicBezTo>
                  <a:cubicBezTo>
                    <a:pt x="953" y="1715"/>
                    <a:pt x="929" y="2334"/>
                    <a:pt x="1262" y="2762"/>
                  </a:cubicBezTo>
                  <a:cubicBezTo>
                    <a:pt x="1143" y="3001"/>
                    <a:pt x="1024" y="3239"/>
                    <a:pt x="953" y="3477"/>
                  </a:cubicBezTo>
                  <a:cubicBezTo>
                    <a:pt x="429" y="3548"/>
                    <a:pt x="0" y="4001"/>
                    <a:pt x="0" y="4549"/>
                  </a:cubicBezTo>
                  <a:cubicBezTo>
                    <a:pt x="0" y="5096"/>
                    <a:pt x="429" y="5549"/>
                    <a:pt x="953" y="5620"/>
                  </a:cubicBezTo>
                  <a:cubicBezTo>
                    <a:pt x="1310" y="6811"/>
                    <a:pt x="2263" y="7787"/>
                    <a:pt x="3477" y="8145"/>
                  </a:cubicBezTo>
                  <a:cubicBezTo>
                    <a:pt x="3549" y="8668"/>
                    <a:pt x="4001" y="9097"/>
                    <a:pt x="4549" y="9097"/>
                  </a:cubicBezTo>
                  <a:lnTo>
                    <a:pt x="4811" y="4287"/>
                  </a:lnTo>
                  <a:lnTo>
                    <a:pt x="4549"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5"/>
            <p:cNvSpPr/>
            <p:nvPr/>
          </p:nvSpPr>
          <p:spPr>
            <a:xfrm>
              <a:off x="4883179" y="3641877"/>
              <a:ext cx="49171" cy="49208"/>
            </a:xfrm>
            <a:custGeom>
              <a:avLst/>
              <a:gdLst/>
              <a:ahLst/>
              <a:cxnLst/>
              <a:rect l="l" t="t" r="r" b="b"/>
              <a:pathLst>
                <a:path w="1334" h="1335" extrusionOk="0">
                  <a:moveTo>
                    <a:pt x="667" y="0"/>
                  </a:moveTo>
                  <a:cubicBezTo>
                    <a:pt x="286" y="0"/>
                    <a:pt x="0" y="310"/>
                    <a:pt x="0" y="667"/>
                  </a:cubicBezTo>
                  <a:cubicBezTo>
                    <a:pt x="0" y="1048"/>
                    <a:pt x="286" y="1334"/>
                    <a:pt x="667" y="1334"/>
                  </a:cubicBezTo>
                  <a:cubicBezTo>
                    <a:pt x="1024" y="1334"/>
                    <a:pt x="1334" y="1048"/>
                    <a:pt x="1334" y="667"/>
                  </a:cubicBezTo>
                  <a:cubicBezTo>
                    <a:pt x="1334" y="310"/>
                    <a:pt x="1024" y="0"/>
                    <a:pt x="667"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5"/>
            <p:cNvSpPr/>
            <p:nvPr/>
          </p:nvSpPr>
          <p:spPr>
            <a:xfrm>
              <a:off x="4848051" y="3730527"/>
              <a:ext cx="49208" cy="49208"/>
            </a:xfrm>
            <a:custGeom>
              <a:avLst/>
              <a:gdLst/>
              <a:ahLst/>
              <a:cxnLst/>
              <a:rect l="l" t="t" r="r" b="b"/>
              <a:pathLst>
                <a:path w="1335" h="1335" extrusionOk="0">
                  <a:moveTo>
                    <a:pt x="667" y="1"/>
                  </a:moveTo>
                  <a:cubicBezTo>
                    <a:pt x="310" y="1"/>
                    <a:pt x="1" y="310"/>
                    <a:pt x="1" y="667"/>
                  </a:cubicBezTo>
                  <a:cubicBezTo>
                    <a:pt x="1" y="1049"/>
                    <a:pt x="310" y="1334"/>
                    <a:pt x="667" y="1334"/>
                  </a:cubicBezTo>
                  <a:cubicBezTo>
                    <a:pt x="1048" y="1334"/>
                    <a:pt x="1334" y="1049"/>
                    <a:pt x="1334" y="667"/>
                  </a:cubicBezTo>
                  <a:cubicBezTo>
                    <a:pt x="1334" y="310"/>
                    <a:pt x="1048" y="1"/>
                    <a:pt x="667"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5"/>
            <p:cNvSpPr/>
            <p:nvPr/>
          </p:nvSpPr>
          <p:spPr>
            <a:xfrm>
              <a:off x="4922657" y="3745456"/>
              <a:ext cx="19351" cy="20236"/>
            </a:xfrm>
            <a:custGeom>
              <a:avLst/>
              <a:gdLst/>
              <a:ahLst/>
              <a:cxnLst/>
              <a:rect l="l" t="t" r="r" b="b"/>
              <a:pathLst>
                <a:path w="525" h="549" extrusionOk="0">
                  <a:moveTo>
                    <a:pt x="1" y="1"/>
                  </a:moveTo>
                  <a:lnTo>
                    <a:pt x="1" y="548"/>
                  </a:lnTo>
                  <a:lnTo>
                    <a:pt x="525" y="548"/>
                  </a:lnTo>
                  <a:lnTo>
                    <a:pt x="525"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5"/>
            <p:cNvSpPr/>
            <p:nvPr/>
          </p:nvSpPr>
          <p:spPr>
            <a:xfrm>
              <a:off x="4853322" y="3686626"/>
              <a:ext cx="19351" cy="19351"/>
            </a:xfrm>
            <a:custGeom>
              <a:avLst/>
              <a:gdLst/>
              <a:ahLst/>
              <a:cxnLst/>
              <a:rect l="l" t="t" r="r" b="b"/>
              <a:pathLst>
                <a:path w="525" h="525" extrusionOk="0">
                  <a:moveTo>
                    <a:pt x="1" y="1"/>
                  </a:moveTo>
                  <a:lnTo>
                    <a:pt x="1" y="525"/>
                  </a:lnTo>
                  <a:lnTo>
                    <a:pt x="524" y="525"/>
                  </a:lnTo>
                  <a:lnTo>
                    <a:pt x="524"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5"/>
            <p:cNvSpPr/>
            <p:nvPr/>
          </p:nvSpPr>
          <p:spPr>
            <a:xfrm>
              <a:off x="4892837" y="3794629"/>
              <a:ext cx="19351" cy="20199"/>
            </a:xfrm>
            <a:custGeom>
              <a:avLst/>
              <a:gdLst/>
              <a:ahLst/>
              <a:cxnLst/>
              <a:rect l="l" t="t" r="r" b="b"/>
              <a:pathLst>
                <a:path w="525" h="548" extrusionOk="0">
                  <a:moveTo>
                    <a:pt x="0" y="0"/>
                  </a:moveTo>
                  <a:lnTo>
                    <a:pt x="0" y="548"/>
                  </a:lnTo>
                  <a:lnTo>
                    <a:pt x="524" y="548"/>
                  </a:lnTo>
                  <a:lnTo>
                    <a:pt x="524"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5"/>
            <p:cNvSpPr/>
            <p:nvPr/>
          </p:nvSpPr>
          <p:spPr>
            <a:xfrm>
              <a:off x="4941973" y="3568155"/>
              <a:ext cx="167713" cy="335352"/>
            </a:xfrm>
            <a:custGeom>
              <a:avLst/>
              <a:gdLst/>
              <a:ahLst/>
              <a:cxnLst/>
              <a:rect l="l" t="t" r="r" b="b"/>
              <a:pathLst>
                <a:path w="4550" h="9098" extrusionOk="0">
                  <a:moveTo>
                    <a:pt x="1" y="0"/>
                  </a:moveTo>
                  <a:lnTo>
                    <a:pt x="1" y="9097"/>
                  </a:lnTo>
                  <a:cubicBezTo>
                    <a:pt x="549" y="9097"/>
                    <a:pt x="1001" y="8668"/>
                    <a:pt x="1072" y="8145"/>
                  </a:cubicBezTo>
                  <a:cubicBezTo>
                    <a:pt x="1311" y="8073"/>
                    <a:pt x="1549" y="7954"/>
                    <a:pt x="1787" y="7835"/>
                  </a:cubicBezTo>
                  <a:cubicBezTo>
                    <a:pt x="1987" y="7991"/>
                    <a:pt x="2228" y="8068"/>
                    <a:pt x="2468" y="8068"/>
                  </a:cubicBezTo>
                  <a:cubicBezTo>
                    <a:pt x="2742" y="8068"/>
                    <a:pt x="3013" y="7967"/>
                    <a:pt x="3216" y="7764"/>
                  </a:cubicBezTo>
                  <a:cubicBezTo>
                    <a:pt x="3597" y="7382"/>
                    <a:pt x="3621" y="6763"/>
                    <a:pt x="3287" y="6335"/>
                  </a:cubicBezTo>
                  <a:cubicBezTo>
                    <a:pt x="3406" y="6096"/>
                    <a:pt x="3525" y="5858"/>
                    <a:pt x="3597" y="5620"/>
                  </a:cubicBezTo>
                  <a:cubicBezTo>
                    <a:pt x="4121" y="5549"/>
                    <a:pt x="4549" y="5096"/>
                    <a:pt x="4549" y="4549"/>
                  </a:cubicBezTo>
                  <a:cubicBezTo>
                    <a:pt x="4549" y="4001"/>
                    <a:pt x="4121" y="3548"/>
                    <a:pt x="3597" y="3477"/>
                  </a:cubicBezTo>
                  <a:cubicBezTo>
                    <a:pt x="3406" y="2882"/>
                    <a:pt x="3097" y="2334"/>
                    <a:pt x="2644" y="1905"/>
                  </a:cubicBezTo>
                  <a:cubicBezTo>
                    <a:pt x="2192" y="1453"/>
                    <a:pt x="1668" y="1143"/>
                    <a:pt x="1072" y="953"/>
                  </a:cubicBezTo>
                  <a:cubicBezTo>
                    <a:pt x="1001" y="429"/>
                    <a:pt x="549" y="0"/>
                    <a:pt x="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5"/>
            <p:cNvSpPr/>
            <p:nvPr/>
          </p:nvSpPr>
          <p:spPr>
            <a:xfrm>
              <a:off x="4951630" y="3779700"/>
              <a:ext cx="49208" cy="50056"/>
            </a:xfrm>
            <a:custGeom>
              <a:avLst/>
              <a:gdLst/>
              <a:ahLst/>
              <a:cxnLst/>
              <a:rect l="l" t="t" r="r" b="b"/>
              <a:pathLst>
                <a:path w="1335" h="1358" extrusionOk="0">
                  <a:moveTo>
                    <a:pt x="668" y="0"/>
                  </a:moveTo>
                  <a:cubicBezTo>
                    <a:pt x="310" y="0"/>
                    <a:pt x="1" y="310"/>
                    <a:pt x="1" y="691"/>
                  </a:cubicBezTo>
                  <a:cubicBezTo>
                    <a:pt x="1" y="1048"/>
                    <a:pt x="310" y="1358"/>
                    <a:pt x="668" y="1358"/>
                  </a:cubicBezTo>
                  <a:cubicBezTo>
                    <a:pt x="1049" y="1358"/>
                    <a:pt x="1334" y="1048"/>
                    <a:pt x="1334" y="691"/>
                  </a:cubicBezTo>
                  <a:cubicBezTo>
                    <a:pt x="1334" y="310"/>
                    <a:pt x="1049" y="0"/>
                    <a:pt x="668"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5"/>
            <p:cNvSpPr/>
            <p:nvPr/>
          </p:nvSpPr>
          <p:spPr>
            <a:xfrm>
              <a:off x="4981487" y="3677005"/>
              <a:ext cx="19351" cy="19315"/>
            </a:xfrm>
            <a:custGeom>
              <a:avLst/>
              <a:gdLst/>
              <a:ahLst/>
              <a:cxnLst/>
              <a:rect l="l" t="t" r="r" b="b"/>
              <a:pathLst>
                <a:path w="525" h="524" extrusionOk="0">
                  <a:moveTo>
                    <a:pt x="0" y="0"/>
                  </a:moveTo>
                  <a:lnTo>
                    <a:pt x="0" y="524"/>
                  </a:lnTo>
                  <a:lnTo>
                    <a:pt x="524" y="524"/>
                  </a:lnTo>
                  <a:lnTo>
                    <a:pt x="52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5"/>
            <p:cNvSpPr/>
            <p:nvPr/>
          </p:nvSpPr>
          <p:spPr>
            <a:xfrm>
              <a:off x="4981487" y="3735799"/>
              <a:ext cx="19351" cy="19351"/>
            </a:xfrm>
            <a:custGeom>
              <a:avLst/>
              <a:gdLst/>
              <a:ahLst/>
              <a:cxnLst/>
              <a:rect l="l" t="t" r="r" b="b"/>
              <a:pathLst>
                <a:path w="525" h="525" extrusionOk="0">
                  <a:moveTo>
                    <a:pt x="0" y="1"/>
                  </a:moveTo>
                  <a:lnTo>
                    <a:pt x="0" y="524"/>
                  </a:lnTo>
                  <a:lnTo>
                    <a:pt x="524" y="524"/>
                  </a:lnTo>
                  <a:lnTo>
                    <a:pt x="52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5"/>
            <p:cNvSpPr/>
            <p:nvPr/>
          </p:nvSpPr>
          <p:spPr>
            <a:xfrm>
              <a:off x="4951630" y="3705941"/>
              <a:ext cx="20236" cy="20236"/>
            </a:xfrm>
            <a:custGeom>
              <a:avLst/>
              <a:gdLst/>
              <a:ahLst/>
              <a:cxnLst/>
              <a:rect l="l" t="t" r="r" b="b"/>
              <a:pathLst>
                <a:path w="549" h="549" extrusionOk="0">
                  <a:moveTo>
                    <a:pt x="1" y="1"/>
                  </a:moveTo>
                  <a:lnTo>
                    <a:pt x="1" y="549"/>
                  </a:lnTo>
                  <a:lnTo>
                    <a:pt x="548" y="549"/>
                  </a:lnTo>
                  <a:lnTo>
                    <a:pt x="54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75"/>
          <p:cNvGrpSpPr/>
          <p:nvPr/>
        </p:nvGrpSpPr>
        <p:grpSpPr>
          <a:xfrm>
            <a:off x="7021391" y="2840217"/>
            <a:ext cx="411492" cy="411494"/>
            <a:chOff x="1149800" y="4188746"/>
            <a:chExt cx="325702" cy="324855"/>
          </a:xfrm>
        </p:grpSpPr>
        <p:sp>
          <p:nvSpPr>
            <p:cNvPr id="3212" name="Google Shape;3212;p75"/>
            <p:cNvSpPr/>
            <p:nvPr/>
          </p:nvSpPr>
          <p:spPr>
            <a:xfrm>
              <a:off x="1149800" y="4388901"/>
              <a:ext cx="95689" cy="112386"/>
            </a:xfrm>
            <a:custGeom>
              <a:avLst/>
              <a:gdLst/>
              <a:ahLst/>
              <a:cxnLst/>
              <a:rect l="l" t="t" r="r" b="b"/>
              <a:pathLst>
                <a:path w="2596" h="3049" extrusionOk="0">
                  <a:moveTo>
                    <a:pt x="1572" y="0"/>
                  </a:moveTo>
                  <a:cubicBezTo>
                    <a:pt x="1548" y="0"/>
                    <a:pt x="1429" y="0"/>
                    <a:pt x="1262" y="24"/>
                  </a:cubicBezTo>
                  <a:cubicBezTo>
                    <a:pt x="524" y="167"/>
                    <a:pt x="0" y="810"/>
                    <a:pt x="0" y="1548"/>
                  </a:cubicBezTo>
                  <a:lnTo>
                    <a:pt x="0" y="2096"/>
                  </a:lnTo>
                  <a:lnTo>
                    <a:pt x="1215" y="2858"/>
                  </a:lnTo>
                  <a:lnTo>
                    <a:pt x="2024" y="3049"/>
                  </a:lnTo>
                  <a:lnTo>
                    <a:pt x="2596" y="2858"/>
                  </a:lnTo>
                  <a:lnTo>
                    <a:pt x="2596" y="1572"/>
                  </a:lnTo>
                  <a:lnTo>
                    <a:pt x="1572"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5"/>
            <p:cNvSpPr/>
            <p:nvPr/>
          </p:nvSpPr>
          <p:spPr>
            <a:xfrm>
              <a:off x="1245454" y="4388901"/>
              <a:ext cx="95725" cy="112386"/>
            </a:xfrm>
            <a:custGeom>
              <a:avLst/>
              <a:gdLst/>
              <a:ahLst/>
              <a:cxnLst/>
              <a:rect l="l" t="t" r="r" b="b"/>
              <a:pathLst>
                <a:path w="2597" h="3049" extrusionOk="0">
                  <a:moveTo>
                    <a:pt x="1049" y="0"/>
                  </a:moveTo>
                  <a:lnTo>
                    <a:pt x="1" y="1572"/>
                  </a:lnTo>
                  <a:lnTo>
                    <a:pt x="1" y="2858"/>
                  </a:lnTo>
                  <a:lnTo>
                    <a:pt x="644" y="3049"/>
                  </a:lnTo>
                  <a:lnTo>
                    <a:pt x="1382" y="2858"/>
                  </a:lnTo>
                  <a:lnTo>
                    <a:pt x="2597" y="2096"/>
                  </a:lnTo>
                  <a:lnTo>
                    <a:pt x="2597" y="1548"/>
                  </a:lnTo>
                  <a:cubicBezTo>
                    <a:pt x="2597" y="691"/>
                    <a:pt x="1906" y="0"/>
                    <a:pt x="10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5"/>
            <p:cNvSpPr/>
            <p:nvPr/>
          </p:nvSpPr>
          <p:spPr>
            <a:xfrm>
              <a:off x="1188430" y="4494250"/>
              <a:ext cx="63215" cy="19351"/>
            </a:xfrm>
            <a:custGeom>
              <a:avLst/>
              <a:gdLst/>
              <a:ahLst/>
              <a:cxnLst/>
              <a:rect l="l" t="t" r="r" b="b"/>
              <a:pathLst>
                <a:path w="1715" h="525" extrusionOk="0">
                  <a:moveTo>
                    <a:pt x="167" y="0"/>
                  </a:moveTo>
                  <a:lnTo>
                    <a:pt x="0" y="310"/>
                  </a:lnTo>
                  <a:lnTo>
                    <a:pt x="167" y="524"/>
                  </a:lnTo>
                  <a:lnTo>
                    <a:pt x="1548" y="524"/>
                  </a:lnTo>
                  <a:lnTo>
                    <a:pt x="1715" y="262"/>
                  </a:lnTo>
                  <a:lnTo>
                    <a:pt x="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5"/>
            <p:cNvSpPr/>
            <p:nvPr/>
          </p:nvSpPr>
          <p:spPr>
            <a:xfrm>
              <a:off x="1245454" y="4494250"/>
              <a:ext cx="57096" cy="19351"/>
            </a:xfrm>
            <a:custGeom>
              <a:avLst/>
              <a:gdLst/>
              <a:ahLst/>
              <a:cxnLst/>
              <a:rect l="l" t="t" r="r" b="b"/>
              <a:pathLst>
                <a:path w="1549" h="525" extrusionOk="0">
                  <a:moveTo>
                    <a:pt x="1" y="0"/>
                  </a:moveTo>
                  <a:lnTo>
                    <a:pt x="1" y="524"/>
                  </a:lnTo>
                  <a:lnTo>
                    <a:pt x="1382" y="524"/>
                  </a:lnTo>
                  <a:lnTo>
                    <a:pt x="1549" y="262"/>
                  </a:lnTo>
                  <a:lnTo>
                    <a:pt x="13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5"/>
            <p:cNvSpPr/>
            <p:nvPr/>
          </p:nvSpPr>
          <p:spPr>
            <a:xfrm>
              <a:off x="1207708" y="4388901"/>
              <a:ext cx="43937" cy="57981"/>
            </a:xfrm>
            <a:custGeom>
              <a:avLst/>
              <a:gdLst/>
              <a:ahLst/>
              <a:cxnLst/>
              <a:rect l="l" t="t" r="r" b="b"/>
              <a:pathLst>
                <a:path w="1192" h="1573" extrusionOk="0">
                  <a:moveTo>
                    <a:pt x="1" y="0"/>
                  </a:moveTo>
                  <a:lnTo>
                    <a:pt x="1" y="524"/>
                  </a:lnTo>
                  <a:cubicBezTo>
                    <a:pt x="1" y="1096"/>
                    <a:pt x="453" y="1572"/>
                    <a:pt x="1025" y="1572"/>
                  </a:cubicBezTo>
                  <a:lnTo>
                    <a:pt x="1192" y="1263"/>
                  </a:lnTo>
                  <a:lnTo>
                    <a:pt x="1025" y="1048"/>
                  </a:lnTo>
                  <a:lnTo>
                    <a:pt x="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5"/>
            <p:cNvSpPr/>
            <p:nvPr/>
          </p:nvSpPr>
          <p:spPr>
            <a:xfrm>
              <a:off x="1245454" y="4388901"/>
              <a:ext cx="38666" cy="57981"/>
            </a:xfrm>
            <a:custGeom>
              <a:avLst/>
              <a:gdLst/>
              <a:ahLst/>
              <a:cxnLst/>
              <a:rect l="l" t="t" r="r" b="b"/>
              <a:pathLst>
                <a:path w="1049" h="1573" extrusionOk="0">
                  <a:moveTo>
                    <a:pt x="525" y="0"/>
                  </a:moveTo>
                  <a:lnTo>
                    <a:pt x="1" y="1048"/>
                  </a:lnTo>
                  <a:lnTo>
                    <a:pt x="1" y="1572"/>
                  </a:lnTo>
                  <a:cubicBezTo>
                    <a:pt x="573" y="1572"/>
                    <a:pt x="1049" y="1096"/>
                    <a:pt x="1049" y="524"/>
                  </a:cubicBezTo>
                  <a:lnTo>
                    <a:pt x="104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5"/>
            <p:cNvSpPr/>
            <p:nvPr/>
          </p:nvSpPr>
          <p:spPr>
            <a:xfrm>
              <a:off x="1226176" y="4370471"/>
              <a:ext cx="25470" cy="57096"/>
            </a:xfrm>
            <a:custGeom>
              <a:avLst/>
              <a:gdLst/>
              <a:ahLst/>
              <a:cxnLst/>
              <a:rect l="l" t="t" r="r" b="b"/>
              <a:pathLst>
                <a:path w="691" h="1549" extrusionOk="0">
                  <a:moveTo>
                    <a:pt x="262" y="0"/>
                  </a:moveTo>
                  <a:lnTo>
                    <a:pt x="0" y="191"/>
                  </a:lnTo>
                  <a:lnTo>
                    <a:pt x="0" y="1024"/>
                  </a:lnTo>
                  <a:cubicBezTo>
                    <a:pt x="0" y="1310"/>
                    <a:pt x="238" y="1548"/>
                    <a:pt x="524" y="1548"/>
                  </a:cubicBezTo>
                  <a:lnTo>
                    <a:pt x="691" y="762"/>
                  </a:lnTo>
                  <a:lnTo>
                    <a:pt x="524" y="238"/>
                  </a:lnTo>
                  <a:lnTo>
                    <a:pt x="262"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5"/>
            <p:cNvSpPr/>
            <p:nvPr/>
          </p:nvSpPr>
          <p:spPr>
            <a:xfrm>
              <a:off x="1245454" y="4373088"/>
              <a:ext cx="19351" cy="54479"/>
            </a:xfrm>
            <a:custGeom>
              <a:avLst/>
              <a:gdLst/>
              <a:ahLst/>
              <a:cxnLst/>
              <a:rect l="l" t="t" r="r" b="b"/>
              <a:pathLst>
                <a:path w="525" h="1478" extrusionOk="0">
                  <a:moveTo>
                    <a:pt x="215" y="1"/>
                  </a:moveTo>
                  <a:lnTo>
                    <a:pt x="1" y="191"/>
                  </a:lnTo>
                  <a:lnTo>
                    <a:pt x="1" y="1477"/>
                  </a:lnTo>
                  <a:cubicBezTo>
                    <a:pt x="287" y="1477"/>
                    <a:pt x="525" y="1239"/>
                    <a:pt x="525" y="953"/>
                  </a:cubicBezTo>
                  <a:lnTo>
                    <a:pt x="525" y="120"/>
                  </a:lnTo>
                  <a:lnTo>
                    <a:pt x="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5"/>
            <p:cNvSpPr/>
            <p:nvPr/>
          </p:nvSpPr>
          <p:spPr>
            <a:xfrm>
              <a:off x="1379775" y="4236149"/>
              <a:ext cx="42168" cy="54479"/>
            </a:xfrm>
            <a:custGeom>
              <a:avLst/>
              <a:gdLst/>
              <a:ahLst/>
              <a:cxnLst/>
              <a:rect l="l" t="t" r="r" b="b"/>
              <a:pathLst>
                <a:path w="1144" h="1478" extrusionOk="0">
                  <a:moveTo>
                    <a:pt x="1" y="1"/>
                  </a:moveTo>
                  <a:lnTo>
                    <a:pt x="1" y="1311"/>
                  </a:lnTo>
                  <a:lnTo>
                    <a:pt x="572" y="1477"/>
                  </a:lnTo>
                  <a:lnTo>
                    <a:pt x="1025" y="1311"/>
                  </a:lnTo>
                  <a:lnTo>
                    <a:pt x="1144" y="596"/>
                  </a:lnTo>
                  <a:lnTo>
                    <a:pt x="10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5"/>
            <p:cNvSpPr/>
            <p:nvPr/>
          </p:nvSpPr>
          <p:spPr>
            <a:xfrm>
              <a:off x="1432449" y="4236149"/>
              <a:ext cx="43052" cy="54479"/>
            </a:xfrm>
            <a:custGeom>
              <a:avLst/>
              <a:gdLst/>
              <a:ahLst/>
              <a:cxnLst/>
              <a:rect l="l" t="t" r="r" b="b"/>
              <a:pathLst>
                <a:path w="1168" h="1478" extrusionOk="0">
                  <a:moveTo>
                    <a:pt x="120" y="1"/>
                  </a:moveTo>
                  <a:lnTo>
                    <a:pt x="0" y="596"/>
                  </a:lnTo>
                  <a:lnTo>
                    <a:pt x="120" y="1311"/>
                  </a:lnTo>
                  <a:lnTo>
                    <a:pt x="643" y="1477"/>
                  </a:lnTo>
                  <a:lnTo>
                    <a:pt x="1167" y="1311"/>
                  </a:lnTo>
                  <a:lnTo>
                    <a:pt x="1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5"/>
            <p:cNvSpPr/>
            <p:nvPr/>
          </p:nvSpPr>
          <p:spPr>
            <a:xfrm>
              <a:off x="1417520" y="4207177"/>
              <a:ext cx="15850" cy="83451"/>
            </a:xfrm>
            <a:custGeom>
              <a:avLst/>
              <a:gdLst/>
              <a:ahLst/>
              <a:cxnLst/>
              <a:rect l="l" t="t" r="r" b="b"/>
              <a:pathLst>
                <a:path w="430" h="2264" extrusionOk="0">
                  <a:moveTo>
                    <a:pt x="1" y="1"/>
                  </a:moveTo>
                  <a:lnTo>
                    <a:pt x="1" y="2097"/>
                  </a:lnTo>
                  <a:lnTo>
                    <a:pt x="120" y="2263"/>
                  </a:lnTo>
                  <a:lnTo>
                    <a:pt x="263" y="2097"/>
                  </a:lnTo>
                  <a:lnTo>
                    <a:pt x="429" y="906"/>
                  </a:lnTo>
                  <a:lnTo>
                    <a:pt x="26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5"/>
            <p:cNvSpPr/>
            <p:nvPr/>
          </p:nvSpPr>
          <p:spPr>
            <a:xfrm>
              <a:off x="1427178" y="4207177"/>
              <a:ext cx="9694" cy="83451"/>
            </a:xfrm>
            <a:custGeom>
              <a:avLst/>
              <a:gdLst/>
              <a:ahLst/>
              <a:cxnLst/>
              <a:rect l="l" t="t" r="r" b="b"/>
              <a:pathLst>
                <a:path w="263" h="2264" extrusionOk="0">
                  <a:moveTo>
                    <a:pt x="1" y="1"/>
                  </a:moveTo>
                  <a:lnTo>
                    <a:pt x="1" y="2097"/>
                  </a:lnTo>
                  <a:lnTo>
                    <a:pt x="143" y="2263"/>
                  </a:lnTo>
                  <a:lnTo>
                    <a:pt x="263" y="2097"/>
                  </a:lnTo>
                  <a:lnTo>
                    <a:pt x="26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5"/>
            <p:cNvSpPr/>
            <p:nvPr/>
          </p:nvSpPr>
          <p:spPr>
            <a:xfrm>
              <a:off x="1149800" y="4466162"/>
              <a:ext cx="44785" cy="25470"/>
            </a:xfrm>
            <a:custGeom>
              <a:avLst/>
              <a:gdLst/>
              <a:ahLst/>
              <a:cxnLst/>
              <a:rect l="l" t="t" r="r" b="b"/>
              <a:pathLst>
                <a:path w="1215" h="691" extrusionOk="0">
                  <a:moveTo>
                    <a:pt x="0" y="0"/>
                  </a:moveTo>
                  <a:lnTo>
                    <a:pt x="0" y="500"/>
                  </a:lnTo>
                  <a:lnTo>
                    <a:pt x="643" y="691"/>
                  </a:lnTo>
                  <a:lnTo>
                    <a:pt x="1215" y="500"/>
                  </a:lnTo>
                  <a:lnTo>
                    <a:pt x="12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5"/>
            <p:cNvSpPr/>
            <p:nvPr/>
          </p:nvSpPr>
          <p:spPr>
            <a:xfrm>
              <a:off x="1149800" y="4484592"/>
              <a:ext cx="44785" cy="29009"/>
            </a:xfrm>
            <a:custGeom>
              <a:avLst/>
              <a:gdLst/>
              <a:ahLst/>
              <a:cxnLst/>
              <a:rect l="l" t="t" r="r" b="b"/>
              <a:pathLst>
                <a:path w="1215" h="787" extrusionOk="0">
                  <a:moveTo>
                    <a:pt x="0" y="0"/>
                  </a:moveTo>
                  <a:lnTo>
                    <a:pt x="0" y="786"/>
                  </a:lnTo>
                  <a:lnTo>
                    <a:pt x="1215" y="786"/>
                  </a:lnTo>
                  <a:lnTo>
                    <a:pt x="1215"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5"/>
            <p:cNvSpPr/>
            <p:nvPr/>
          </p:nvSpPr>
          <p:spPr>
            <a:xfrm>
              <a:off x="1296396" y="4466162"/>
              <a:ext cx="44785" cy="25470"/>
            </a:xfrm>
            <a:custGeom>
              <a:avLst/>
              <a:gdLst/>
              <a:ahLst/>
              <a:cxnLst/>
              <a:rect l="l" t="t" r="r" b="b"/>
              <a:pathLst>
                <a:path w="1215" h="691" extrusionOk="0">
                  <a:moveTo>
                    <a:pt x="0" y="0"/>
                  </a:moveTo>
                  <a:lnTo>
                    <a:pt x="0" y="500"/>
                  </a:lnTo>
                  <a:lnTo>
                    <a:pt x="572" y="691"/>
                  </a:lnTo>
                  <a:lnTo>
                    <a:pt x="1215" y="500"/>
                  </a:lnTo>
                  <a:lnTo>
                    <a:pt x="12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5"/>
            <p:cNvSpPr/>
            <p:nvPr/>
          </p:nvSpPr>
          <p:spPr>
            <a:xfrm>
              <a:off x="1296396" y="4484592"/>
              <a:ext cx="44785" cy="29009"/>
            </a:xfrm>
            <a:custGeom>
              <a:avLst/>
              <a:gdLst/>
              <a:ahLst/>
              <a:cxnLst/>
              <a:rect l="l" t="t" r="r" b="b"/>
              <a:pathLst>
                <a:path w="1215" h="787" extrusionOk="0">
                  <a:moveTo>
                    <a:pt x="0" y="0"/>
                  </a:moveTo>
                  <a:lnTo>
                    <a:pt x="0" y="786"/>
                  </a:lnTo>
                  <a:lnTo>
                    <a:pt x="1215" y="786"/>
                  </a:lnTo>
                  <a:lnTo>
                    <a:pt x="1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5"/>
            <p:cNvSpPr/>
            <p:nvPr/>
          </p:nvSpPr>
          <p:spPr>
            <a:xfrm>
              <a:off x="1398205" y="4188746"/>
              <a:ext cx="35164" cy="18467"/>
            </a:xfrm>
            <a:custGeom>
              <a:avLst/>
              <a:gdLst/>
              <a:ahLst/>
              <a:cxnLst/>
              <a:rect l="l" t="t" r="r" b="b"/>
              <a:pathLst>
                <a:path w="954" h="501" extrusionOk="0">
                  <a:moveTo>
                    <a:pt x="1" y="1"/>
                  </a:moveTo>
                  <a:lnTo>
                    <a:pt x="1" y="501"/>
                  </a:lnTo>
                  <a:lnTo>
                    <a:pt x="787" y="501"/>
                  </a:lnTo>
                  <a:lnTo>
                    <a:pt x="953" y="239"/>
                  </a:lnTo>
                  <a:lnTo>
                    <a:pt x="78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5"/>
            <p:cNvSpPr/>
            <p:nvPr/>
          </p:nvSpPr>
          <p:spPr>
            <a:xfrm>
              <a:off x="1427178" y="4188746"/>
              <a:ext cx="29009" cy="18467"/>
            </a:xfrm>
            <a:custGeom>
              <a:avLst/>
              <a:gdLst/>
              <a:ahLst/>
              <a:cxnLst/>
              <a:rect l="l" t="t" r="r" b="b"/>
              <a:pathLst>
                <a:path w="787" h="501" extrusionOk="0">
                  <a:moveTo>
                    <a:pt x="1" y="1"/>
                  </a:moveTo>
                  <a:lnTo>
                    <a:pt x="1" y="501"/>
                  </a:lnTo>
                  <a:lnTo>
                    <a:pt x="786" y="501"/>
                  </a:lnTo>
                  <a:lnTo>
                    <a:pt x="786"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5"/>
            <p:cNvSpPr/>
            <p:nvPr/>
          </p:nvSpPr>
          <p:spPr>
            <a:xfrm>
              <a:off x="1379775" y="4284437"/>
              <a:ext cx="47439" cy="103613"/>
            </a:xfrm>
            <a:custGeom>
              <a:avLst/>
              <a:gdLst/>
              <a:ahLst/>
              <a:cxnLst/>
              <a:rect l="l" t="t" r="r" b="b"/>
              <a:pathLst>
                <a:path w="1287" h="2811" extrusionOk="0">
                  <a:moveTo>
                    <a:pt x="1" y="1"/>
                  </a:moveTo>
                  <a:lnTo>
                    <a:pt x="1" y="2644"/>
                  </a:lnTo>
                  <a:lnTo>
                    <a:pt x="644" y="2811"/>
                  </a:lnTo>
                  <a:lnTo>
                    <a:pt x="1287" y="2644"/>
                  </a:lnTo>
                  <a:lnTo>
                    <a:pt x="12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5"/>
            <p:cNvSpPr/>
            <p:nvPr/>
          </p:nvSpPr>
          <p:spPr>
            <a:xfrm>
              <a:off x="1427178" y="4284437"/>
              <a:ext cx="48323" cy="103613"/>
            </a:xfrm>
            <a:custGeom>
              <a:avLst/>
              <a:gdLst/>
              <a:ahLst/>
              <a:cxnLst/>
              <a:rect l="l" t="t" r="r" b="b"/>
              <a:pathLst>
                <a:path w="1311" h="2811" extrusionOk="0">
                  <a:moveTo>
                    <a:pt x="1" y="1"/>
                  </a:moveTo>
                  <a:lnTo>
                    <a:pt x="1" y="2644"/>
                  </a:lnTo>
                  <a:lnTo>
                    <a:pt x="548" y="2811"/>
                  </a:lnTo>
                  <a:lnTo>
                    <a:pt x="1310" y="2644"/>
                  </a:lnTo>
                  <a:lnTo>
                    <a:pt x="1310" y="1548"/>
                  </a:lnTo>
                  <a:lnTo>
                    <a:pt x="1120" y="1287"/>
                  </a:lnTo>
                  <a:lnTo>
                    <a:pt x="1310" y="1025"/>
                  </a:lnTo>
                  <a:lnTo>
                    <a:pt x="1310"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5"/>
            <p:cNvSpPr/>
            <p:nvPr/>
          </p:nvSpPr>
          <p:spPr>
            <a:xfrm>
              <a:off x="1436836" y="4322183"/>
              <a:ext cx="38666" cy="19351"/>
            </a:xfrm>
            <a:custGeom>
              <a:avLst/>
              <a:gdLst/>
              <a:ahLst/>
              <a:cxnLst/>
              <a:rect l="l" t="t" r="r" b="b"/>
              <a:pathLst>
                <a:path w="1049" h="525" extrusionOk="0">
                  <a:moveTo>
                    <a:pt x="1" y="1"/>
                  </a:moveTo>
                  <a:lnTo>
                    <a:pt x="1" y="524"/>
                  </a:lnTo>
                  <a:lnTo>
                    <a:pt x="1048" y="524"/>
                  </a:lnTo>
                  <a:lnTo>
                    <a:pt x="1048"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5"/>
            <p:cNvSpPr/>
            <p:nvPr/>
          </p:nvSpPr>
          <p:spPr>
            <a:xfrm>
              <a:off x="1417520" y="4459122"/>
              <a:ext cx="15850" cy="54479"/>
            </a:xfrm>
            <a:custGeom>
              <a:avLst/>
              <a:gdLst/>
              <a:ahLst/>
              <a:cxnLst/>
              <a:rect l="l" t="t" r="r" b="b"/>
              <a:pathLst>
                <a:path w="430" h="1478" extrusionOk="0">
                  <a:moveTo>
                    <a:pt x="144" y="1"/>
                  </a:moveTo>
                  <a:lnTo>
                    <a:pt x="1" y="191"/>
                  </a:lnTo>
                  <a:lnTo>
                    <a:pt x="1" y="1477"/>
                  </a:lnTo>
                  <a:lnTo>
                    <a:pt x="263" y="1477"/>
                  </a:lnTo>
                  <a:lnTo>
                    <a:pt x="429" y="834"/>
                  </a:lnTo>
                  <a:lnTo>
                    <a:pt x="263" y="191"/>
                  </a:lnTo>
                  <a:lnTo>
                    <a:pt x="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5"/>
            <p:cNvSpPr/>
            <p:nvPr/>
          </p:nvSpPr>
          <p:spPr>
            <a:xfrm>
              <a:off x="1427178" y="4459122"/>
              <a:ext cx="9694" cy="54479"/>
            </a:xfrm>
            <a:custGeom>
              <a:avLst/>
              <a:gdLst/>
              <a:ahLst/>
              <a:cxnLst/>
              <a:rect l="l" t="t" r="r" b="b"/>
              <a:pathLst>
                <a:path w="263" h="1478" extrusionOk="0">
                  <a:moveTo>
                    <a:pt x="143" y="1"/>
                  </a:moveTo>
                  <a:lnTo>
                    <a:pt x="1" y="191"/>
                  </a:lnTo>
                  <a:lnTo>
                    <a:pt x="1" y="1477"/>
                  </a:lnTo>
                  <a:lnTo>
                    <a:pt x="263" y="1477"/>
                  </a:lnTo>
                  <a:lnTo>
                    <a:pt x="263" y="191"/>
                  </a:lnTo>
                  <a:lnTo>
                    <a:pt x="143"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5"/>
            <p:cNvSpPr/>
            <p:nvPr/>
          </p:nvSpPr>
          <p:spPr>
            <a:xfrm>
              <a:off x="1379775" y="4381861"/>
              <a:ext cx="53594" cy="71140"/>
            </a:xfrm>
            <a:custGeom>
              <a:avLst/>
              <a:gdLst/>
              <a:ahLst/>
              <a:cxnLst/>
              <a:rect l="l" t="t" r="r" b="b"/>
              <a:pathLst>
                <a:path w="1454" h="1930" extrusionOk="0">
                  <a:moveTo>
                    <a:pt x="1" y="1"/>
                  </a:moveTo>
                  <a:lnTo>
                    <a:pt x="501" y="1049"/>
                  </a:lnTo>
                  <a:lnTo>
                    <a:pt x="501" y="1763"/>
                  </a:lnTo>
                  <a:lnTo>
                    <a:pt x="906" y="1930"/>
                  </a:lnTo>
                  <a:lnTo>
                    <a:pt x="1287" y="1763"/>
                  </a:lnTo>
                  <a:lnTo>
                    <a:pt x="1453" y="977"/>
                  </a:lnTo>
                  <a:lnTo>
                    <a:pt x="128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5"/>
            <p:cNvSpPr/>
            <p:nvPr/>
          </p:nvSpPr>
          <p:spPr>
            <a:xfrm>
              <a:off x="1427178" y="4381861"/>
              <a:ext cx="48323" cy="71140"/>
            </a:xfrm>
            <a:custGeom>
              <a:avLst/>
              <a:gdLst/>
              <a:ahLst/>
              <a:cxnLst/>
              <a:rect l="l" t="t" r="r" b="b"/>
              <a:pathLst>
                <a:path w="1311" h="1930" extrusionOk="0">
                  <a:moveTo>
                    <a:pt x="1" y="1"/>
                  </a:moveTo>
                  <a:lnTo>
                    <a:pt x="1" y="1763"/>
                  </a:lnTo>
                  <a:lnTo>
                    <a:pt x="382" y="1930"/>
                  </a:lnTo>
                  <a:lnTo>
                    <a:pt x="786" y="1763"/>
                  </a:lnTo>
                  <a:lnTo>
                    <a:pt x="786" y="1049"/>
                  </a:lnTo>
                  <a:lnTo>
                    <a:pt x="131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5"/>
            <p:cNvSpPr/>
            <p:nvPr/>
          </p:nvSpPr>
          <p:spPr>
            <a:xfrm>
              <a:off x="1198051" y="4277434"/>
              <a:ext cx="47439" cy="101844"/>
            </a:xfrm>
            <a:custGeom>
              <a:avLst/>
              <a:gdLst/>
              <a:ahLst/>
              <a:cxnLst/>
              <a:rect l="l" t="t" r="r" b="b"/>
              <a:pathLst>
                <a:path w="1287" h="2763" extrusionOk="0">
                  <a:moveTo>
                    <a:pt x="644" y="0"/>
                  </a:moveTo>
                  <a:lnTo>
                    <a:pt x="1" y="191"/>
                  </a:lnTo>
                  <a:lnTo>
                    <a:pt x="1" y="1667"/>
                  </a:lnTo>
                  <a:cubicBezTo>
                    <a:pt x="1" y="2286"/>
                    <a:pt x="501" y="2762"/>
                    <a:pt x="1096" y="2762"/>
                  </a:cubicBezTo>
                  <a:lnTo>
                    <a:pt x="1287" y="2762"/>
                  </a:lnTo>
                  <a:lnTo>
                    <a:pt x="1287" y="191"/>
                  </a:lnTo>
                  <a:lnTo>
                    <a:pt x="644"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5"/>
            <p:cNvSpPr/>
            <p:nvPr/>
          </p:nvSpPr>
          <p:spPr>
            <a:xfrm>
              <a:off x="1245454" y="4277434"/>
              <a:ext cx="48323" cy="101844"/>
            </a:xfrm>
            <a:custGeom>
              <a:avLst/>
              <a:gdLst/>
              <a:ahLst/>
              <a:cxnLst/>
              <a:rect l="l" t="t" r="r" b="b"/>
              <a:pathLst>
                <a:path w="1311" h="2763" extrusionOk="0">
                  <a:moveTo>
                    <a:pt x="644" y="0"/>
                  </a:moveTo>
                  <a:lnTo>
                    <a:pt x="1" y="191"/>
                  </a:lnTo>
                  <a:lnTo>
                    <a:pt x="1" y="2762"/>
                  </a:lnTo>
                  <a:lnTo>
                    <a:pt x="191" y="2762"/>
                  </a:lnTo>
                  <a:cubicBezTo>
                    <a:pt x="811" y="2762"/>
                    <a:pt x="1311" y="2286"/>
                    <a:pt x="1311" y="1667"/>
                  </a:cubicBezTo>
                  <a:lnTo>
                    <a:pt x="1311" y="191"/>
                  </a:lnTo>
                  <a:lnTo>
                    <a:pt x="644"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5"/>
            <p:cNvSpPr/>
            <p:nvPr/>
          </p:nvSpPr>
          <p:spPr>
            <a:xfrm>
              <a:off x="1159458" y="4226492"/>
              <a:ext cx="92187" cy="57981"/>
            </a:xfrm>
            <a:custGeom>
              <a:avLst/>
              <a:gdLst/>
              <a:ahLst/>
              <a:cxnLst/>
              <a:rect l="l" t="t" r="r" b="b"/>
              <a:pathLst>
                <a:path w="2501" h="1573" extrusionOk="0">
                  <a:moveTo>
                    <a:pt x="0" y="1"/>
                  </a:moveTo>
                  <a:lnTo>
                    <a:pt x="0" y="549"/>
                  </a:lnTo>
                  <a:cubicBezTo>
                    <a:pt x="0" y="1096"/>
                    <a:pt x="453" y="1573"/>
                    <a:pt x="1024" y="1573"/>
                  </a:cubicBezTo>
                  <a:lnTo>
                    <a:pt x="2334" y="1573"/>
                  </a:lnTo>
                  <a:lnTo>
                    <a:pt x="2501" y="787"/>
                  </a:lnTo>
                  <a:lnTo>
                    <a:pt x="2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5"/>
            <p:cNvSpPr/>
            <p:nvPr/>
          </p:nvSpPr>
          <p:spPr>
            <a:xfrm>
              <a:off x="1245454" y="4226492"/>
              <a:ext cx="48323" cy="57981"/>
            </a:xfrm>
            <a:custGeom>
              <a:avLst/>
              <a:gdLst/>
              <a:ahLst/>
              <a:cxnLst/>
              <a:rect l="l" t="t" r="r" b="b"/>
              <a:pathLst>
                <a:path w="1311" h="1573" extrusionOk="0">
                  <a:moveTo>
                    <a:pt x="1" y="1"/>
                  </a:moveTo>
                  <a:lnTo>
                    <a:pt x="1" y="1573"/>
                  </a:lnTo>
                  <a:lnTo>
                    <a:pt x="1311" y="1573"/>
                  </a:lnTo>
                  <a:lnTo>
                    <a:pt x="1311" y="1025"/>
                  </a:lnTo>
                  <a:cubicBezTo>
                    <a:pt x="1311" y="453"/>
                    <a:pt x="834" y="1"/>
                    <a:pt x="28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5"/>
            <p:cNvSpPr/>
            <p:nvPr/>
          </p:nvSpPr>
          <p:spPr>
            <a:xfrm>
              <a:off x="1398205" y="4446847"/>
              <a:ext cx="35164" cy="19351"/>
            </a:xfrm>
            <a:custGeom>
              <a:avLst/>
              <a:gdLst/>
              <a:ahLst/>
              <a:cxnLst/>
              <a:rect l="l" t="t" r="r" b="b"/>
              <a:pathLst>
                <a:path w="954" h="525" extrusionOk="0">
                  <a:moveTo>
                    <a:pt x="1" y="0"/>
                  </a:moveTo>
                  <a:lnTo>
                    <a:pt x="1" y="524"/>
                  </a:lnTo>
                  <a:lnTo>
                    <a:pt x="787" y="524"/>
                  </a:lnTo>
                  <a:lnTo>
                    <a:pt x="953" y="262"/>
                  </a:lnTo>
                  <a:lnTo>
                    <a:pt x="78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5"/>
            <p:cNvSpPr/>
            <p:nvPr/>
          </p:nvSpPr>
          <p:spPr>
            <a:xfrm>
              <a:off x="1427178" y="4446847"/>
              <a:ext cx="29009" cy="19351"/>
            </a:xfrm>
            <a:custGeom>
              <a:avLst/>
              <a:gdLst/>
              <a:ahLst/>
              <a:cxnLst/>
              <a:rect l="l" t="t" r="r" b="b"/>
              <a:pathLst>
                <a:path w="787" h="525" extrusionOk="0">
                  <a:moveTo>
                    <a:pt x="1" y="0"/>
                  </a:moveTo>
                  <a:lnTo>
                    <a:pt x="1" y="524"/>
                  </a:lnTo>
                  <a:lnTo>
                    <a:pt x="786" y="524"/>
                  </a:lnTo>
                  <a:lnTo>
                    <a:pt x="786"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3" name="Google Shape;3243;p75"/>
          <p:cNvGrpSpPr/>
          <p:nvPr/>
        </p:nvGrpSpPr>
        <p:grpSpPr>
          <a:xfrm>
            <a:off x="5258073" y="2840222"/>
            <a:ext cx="411475" cy="411484"/>
            <a:chOff x="2560465" y="4188746"/>
            <a:chExt cx="324814" cy="324847"/>
          </a:xfrm>
        </p:grpSpPr>
        <p:sp>
          <p:nvSpPr>
            <p:cNvPr id="3244" name="Google Shape;3244;p75"/>
            <p:cNvSpPr/>
            <p:nvPr/>
          </p:nvSpPr>
          <p:spPr>
            <a:xfrm>
              <a:off x="2560465" y="4188746"/>
              <a:ext cx="168561" cy="324847"/>
            </a:xfrm>
            <a:custGeom>
              <a:avLst/>
              <a:gdLst/>
              <a:ahLst/>
              <a:cxnLst/>
              <a:rect l="l" t="t" r="r" b="b"/>
              <a:pathLst>
                <a:path w="4573" h="8813" extrusionOk="0">
                  <a:moveTo>
                    <a:pt x="1262" y="1"/>
                  </a:moveTo>
                  <a:lnTo>
                    <a:pt x="0" y="2549"/>
                  </a:lnTo>
                  <a:cubicBezTo>
                    <a:pt x="24" y="3192"/>
                    <a:pt x="310" y="4002"/>
                    <a:pt x="595" y="4597"/>
                  </a:cubicBezTo>
                  <a:cubicBezTo>
                    <a:pt x="1858" y="7169"/>
                    <a:pt x="4215" y="8669"/>
                    <a:pt x="4406" y="8812"/>
                  </a:cubicBezTo>
                  <a:lnTo>
                    <a:pt x="4572" y="3454"/>
                  </a:lnTo>
                  <a:lnTo>
                    <a:pt x="4406"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5"/>
            <p:cNvSpPr/>
            <p:nvPr/>
          </p:nvSpPr>
          <p:spPr>
            <a:xfrm>
              <a:off x="2722838" y="4188746"/>
              <a:ext cx="162442" cy="324847"/>
            </a:xfrm>
            <a:custGeom>
              <a:avLst/>
              <a:gdLst/>
              <a:ahLst/>
              <a:cxnLst/>
              <a:rect l="l" t="t" r="r" b="b"/>
              <a:pathLst>
                <a:path w="4407" h="8813" extrusionOk="0">
                  <a:moveTo>
                    <a:pt x="1" y="1"/>
                  </a:moveTo>
                  <a:lnTo>
                    <a:pt x="1" y="8812"/>
                  </a:lnTo>
                  <a:cubicBezTo>
                    <a:pt x="215" y="8622"/>
                    <a:pt x="2549" y="7169"/>
                    <a:pt x="3811" y="4597"/>
                  </a:cubicBezTo>
                  <a:cubicBezTo>
                    <a:pt x="4097" y="4002"/>
                    <a:pt x="4383" y="3192"/>
                    <a:pt x="4406" y="2549"/>
                  </a:cubicBezTo>
                  <a:lnTo>
                    <a:pt x="312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5"/>
            <p:cNvSpPr/>
            <p:nvPr/>
          </p:nvSpPr>
          <p:spPr>
            <a:xfrm>
              <a:off x="2602597" y="4227377"/>
              <a:ext cx="126430" cy="236162"/>
            </a:xfrm>
            <a:custGeom>
              <a:avLst/>
              <a:gdLst/>
              <a:ahLst/>
              <a:cxnLst/>
              <a:rect l="l" t="t" r="r" b="b"/>
              <a:pathLst>
                <a:path w="3430" h="6407" extrusionOk="0">
                  <a:moveTo>
                    <a:pt x="1024" y="1"/>
                  </a:moveTo>
                  <a:lnTo>
                    <a:pt x="0" y="1668"/>
                  </a:lnTo>
                  <a:cubicBezTo>
                    <a:pt x="24" y="1715"/>
                    <a:pt x="72" y="2168"/>
                    <a:pt x="596" y="3192"/>
                  </a:cubicBezTo>
                  <a:cubicBezTo>
                    <a:pt x="1739" y="5383"/>
                    <a:pt x="3168" y="6311"/>
                    <a:pt x="3263" y="6407"/>
                  </a:cubicBezTo>
                  <a:lnTo>
                    <a:pt x="3429" y="2977"/>
                  </a:lnTo>
                  <a:lnTo>
                    <a:pt x="32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5"/>
            <p:cNvSpPr/>
            <p:nvPr/>
          </p:nvSpPr>
          <p:spPr>
            <a:xfrm>
              <a:off x="2722838" y="4227377"/>
              <a:ext cx="118542" cy="236162"/>
            </a:xfrm>
            <a:custGeom>
              <a:avLst/>
              <a:gdLst/>
              <a:ahLst/>
              <a:cxnLst/>
              <a:rect l="l" t="t" r="r" b="b"/>
              <a:pathLst>
                <a:path w="3216" h="6407" extrusionOk="0">
                  <a:moveTo>
                    <a:pt x="1" y="1"/>
                  </a:moveTo>
                  <a:lnTo>
                    <a:pt x="1" y="6407"/>
                  </a:lnTo>
                  <a:cubicBezTo>
                    <a:pt x="96" y="6311"/>
                    <a:pt x="1501" y="5406"/>
                    <a:pt x="2668" y="3192"/>
                  </a:cubicBezTo>
                  <a:cubicBezTo>
                    <a:pt x="3001" y="2549"/>
                    <a:pt x="3144" y="2025"/>
                    <a:pt x="3192" y="1787"/>
                  </a:cubicBezTo>
                  <a:lnTo>
                    <a:pt x="3216" y="1691"/>
                  </a:lnTo>
                  <a:lnTo>
                    <a:pt x="2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5"/>
            <p:cNvSpPr/>
            <p:nvPr/>
          </p:nvSpPr>
          <p:spPr>
            <a:xfrm>
              <a:off x="2742153" y="4275664"/>
              <a:ext cx="28124" cy="27240"/>
            </a:xfrm>
            <a:custGeom>
              <a:avLst/>
              <a:gdLst/>
              <a:ahLst/>
              <a:cxnLst/>
              <a:rect l="l" t="t" r="r" b="b"/>
              <a:pathLst>
                <a:path w="763" h="739" extrusionOk="0">
                  <a:moveTo>
                    <a:pt x="406" y="0"/>
                  </a:moveTo>
                  <a:lnTo>
                    <a:pt x="1" y="381"/>
                  </a:lnTo>
                  <a:lnTo>
                    <a:pt x="144" y="620"/>
                  </a:lnTo>
                  <a:lnTo>
                    <a:pt x="382" y="739"/>
                  </a:lnTo>
                  <a:lnTo>
                    <a:pt x="763" y="358"/>
                  </a:lnTo>
                  <a:lnTo>
                    <a:pt x="406"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5"/>
            <p:cNvSpPr/>
            <p:nvPr/>
          </p:nvSpPr>
          <p:spPr>
            <a:xfrm>
              <a:off x="2675435" y="4342383"/>
              <a:ext cx="28124" cy="28124"/>
            </a:xfrm>
            <a:custGeom>
              <a:avLst/>
              <a:gdLst/>
              <a:ahLst/>
              <a:cxnLst/>
              <a:rect l="l" t="t" r="r" b="b"/>
              <a:pathLst>
                <a:path w="763" h="763" extrusionOk="0">
                  <a:moveTo>
                    <a:pt x="382" y="0"/>
                  </a:moveTo>
                  <a:lnTo>
                    <a:pt x="1" y="381"/>
                  </a:lnTo>
                  <a:lnTo>
                    <a:pt x="358" y="762"/>
                  </a:lnTo>
                  <a:lnTo>
                    <a:pt x="763" y="358"/>
                  </a:lnTo>
                  <a:lnTo>
                    <a:pt x="668" y="72"/>
                  </a:lnTo>
                  <a:lnTo>
                    <a:pt x="38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5"/>
            <p:cNvSpPr/>
            <p:nvPr/>
          </p:nvSpPr>
          <p:spPr>
            <a:xfrm>
              <a:off x="2755312" y="4313410"/>
              <a:ext cx="24622" cy="19351"/>
            </a:xfrm>
            <a:custGeom>
              <a:avLst/>
              <a:gdLst/>
              <a:ahLst/>
              <a:cxnLst/>
              <a:rect l="l" t="t" r="r" b="b"/>
              <a:pathLst>
                <a:path w="668" h="525" extrusionOk="0">
                  <a:moveTo>
                    <a:pt x="120" y="0"/>
                  </a:moveTo>
                  <a:lnTo>
                    <a:pt x="1" y="262"/>
                  </a:lnTo>
                  <a:lnTo>
                    <a:pt x="120" y="524"/>
                  </a:lnTo>
                  <a:lnTo>
                    <a:pt x="668" y="524"/>
                  </a:lnTo>
                  <a:lnTo>
                    <a:pt x="66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5"/>
            <p:cNvSpPr/>
            <p:nvPr/>
          </p:nvSpPr>
          <p:spPr>
            <a:xfrm>
              <a:off x="2664929" y="4313410"/>
              <a:ext cx="27240" cy="19351"/>
            </a:xfrm>
            <a:custGeom>
              <a:avLst/>
              <a:gdLst/>
              <a:ahLst/>
              <a:cxnLst/>
              <a:rect l="l" t="t" r="r" b="b"/>
              <a:pathLst>
                <a:path w="739" h="525" extrusionOk="0">
                  <a:moveTo>
                    <a:pt x="0" y="0"/>
                  </a:moveTo>
                  <a:lnTo>
                    <a:pt x="0" y="524"/>
                  </a:lnTo>
                  <a:lnTo>
                    <a:pt x="572" y="524"/>
                  </a:lnTo>
                  <a:lnTo>
                    <a:pt x="738" y="262"/>
                  </a:lnTo>
                  <a:lnTo>
                    <a:pt x="57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5"/>
            <p:cNvSpPr/>
            <p:nvPr/>
          </p:nvSpPr>
          <p:spPr>
            <a:xfrm>
              <a:off x="2742153" y="4342383"/>
              <a:ext cx="28124" cy="28124"/>
            </a:xfrm>
            <a:custGeom>
              <a:avLst/>
              <a:gdLst/>
              <a:ahLst/>
              <a:cxnLst/>
              <a:rect l="l" t="t" r="r" b="b"/>
              <a:pathLst>
                <a:path w="763" h="763" extrusionOk="0">
                  <a:moveTo>
                    <a:pt x="358" y="0"/>
                  </a:moveTo>
                  <a:lnTo>
                    <a:pt x="24" y="48"/>
                  </a:lnTo>
                  <a:lnTo>
                    <a:pt x="1" y="358"/>
                  </a:lnTo>
                  <a:lnTo>
                    <a:pt x="382" y="762"/>
                  </a:lnTo>
                  <a:lnTo>
                    <a:pt x="763" y="381"/>
                  </a:lnTo>
                  <a:lnTo>
                    <a:pt x="35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5"/>
            <p:cNvSpPr/>
            <p:nvPr/>
          </p:nvSpPr>
          <p:spPr>
            <a:xfrm>
              <a:off x="2675435" y="4275664"/>
              <a:ext cx="28124" cy="27240"/>
            </a:xfrm>
            <a:custGeom>
              <a:avLst/>
              <a:gdLst/>
              <a:ahLst/>
              <a:cxnLst/>
              <a:rect l="l" t="t" r="r" b="b"/>
              <a:pathLst>
                <a:path w="763" h="739" extrusionOk="0">
                  <a:moveTo>
                    <a:pt x="358" y="0"/>
                  </a:moveTo>
                  <a:lnTo>
                    <a:pt x="1" y="358"/>
                  </a:lnTo>
                  <a:lnTo>
                    <a:pt x="382" y="739"/>
                  </a:lnTo>
                  <a:lnTo>
                    <a:pt x="644" y="620"/>
                  </a:lnTo>
                  <a:lnTo>
                    <a:pt x="763" y="381"/>
                  </a:lnTo>
                  <a:lnTo>
                    <a:pt x="35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5"/>
            <p:cNvSpPr/>
            <p:nvPr/>
          </p:nvSpPr>
          <p:spPr>
            <a:xfrm>
              <a:off x="2713180" y="4265122"/>
              <a:ext cx="15850" cy="22853"/>
            </a:xfrm>
            <a:custGeom>
              <a:avLst/>
              <a:gdLst/>
              <a:ahLst/>
              <a:cxnLst/>
              <a:rect l="l" t="t" r="r" b="b"/>
              <a:pathLst>
                <a:path w="430" h="620" extrusionOk="0">
                  <a:moveTo>
                    <a:pt x="1" y="1"/>
                  </a:moveTo>
                  <a:lnTo>
                    <a:pt x="1" y="548"/>
                  </a:lnTo>
                  <a:lnTo>
                    <a:pt x="144" y="620"/>
                  </a:lnTo>
                  <a:lnTo>
                    <a:pt x="263" y="525"/>
                  </a:lnTo>
                  <a:lnTo>
                    <a:pt x="429" y="286"/>
                  </a:lnTo>
                  <a:lnTo>
                    <a:pt x="26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5"/>
            <p:cNvSpPr/>
            <p:nvPr/>
          </p:nvSpPr>
          <p:spPr>
            <a:xfrm>
              <a:off x="2722838" y="4265122"/>
              <a:ext cx="9694" cy="21969"/>
            </a:xfrm>
            <a:custGeom>
              <a:avLst/>
              <a:gdLst/>
              <a:ahLst/>
              <a:cxnLst/>
              <a:rect l="l" t="t" r="r" b="b"/>
              <a:pathLst>
                <a:path w="263" h="596" extrusionOk="0">
                  <a:moveTo>
                    <a:pt x="1" y="1"/>
                  </a:moveTo>
                  <a:lnTo>
                    <a:pt x="1" y="525"/>
                  </a:lnTo>
                  <a:lnTo>
                    <a:pt x="144" y="596"/>
                  </a:lnTo>
                  <a:lnTo>
                    <a:pt x="263" y="548"/>
                  </a:lnTo>
                  <a:lnTo>
                    <a:pt x="26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5"/>
            <p:cNvSpPr/>
            <p:nvPr/>
          </p:nvSpPr>
          <p:spPr>
            <a:xfrm>
              <a:off x="2713180" y="4354658"/>
              <a:ext cx="15850" cy="25507"/>
            </a:xfrm>
            <a:custGeom>
              <a:avLst/>
              <a:gdLst/>
              <a:ahLst/>
              <a:cxnLst/>
              <a:rect l="l" t="t" r="r" b="b"/>
              <a:pathLst>
                <a:path w="430" h="692" extrusionOk="0">
                  <a:moveTo>
                    <a:pt x="120" y="1"/>
                  </a:moveTo>
                  <a:lnTo>
                    <a:pt x="1" y="144"/>
                  </a:lnTo>
                  <a:lnTo>
                    <a:pt x="1" y="691"/>
                  </a:lnTo>
                  <a:lnTo>
                    <a:pt x="263" y="691"/>
                  </a:lnTo>
                  <a:lnTo>
                    <a:pt x="429" y="406"/>
                  </a:lnTo>
                  <a:lnTo>
                    <a:pt x="263" y="167"/>
                  </a:lnTo>
                  <a:lnTo>
                    <a:pt x="12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5"/>
            <p:cNvSpPr/>
            <p:nvPr/>
          </p:nvSpPr>
          <p:spPr>
            <a:xfrm>
              <a:off x="2722838" y="4358159"/>
              <a:ext cx="9694" cy="22005"/>
            </a:xfrm>
            <a:custGeom>
              <a:avLst/>
              <a:gdLst/>
              <a:ahLst/>
              <a:cxnLst/>
              <a:rect l="l" t="t" r="r" b="b"/>
              <a:pathLst>
                <a:path w="263" h="597" extrusionOk="0">
                  <a:moveTo>
                    <a:pt x="144" y="1"/>
                  </a:moveTo>
                  <a:lnTo>
                    <a:pt x="1" y="72"/>
                  </a:lnTo>
                  <a:lnTo>
                    <a:pt x="1" y="596"/>
                  </a:lnTo>
                  <a:lnTo>
                    <a:pt x="263" y="596"/>
                  </a:lnTo>
                  <a:lnTo>
                    <a:pt x="263" y="49"/>
                  </a:lnTo>
                  <a:lnTo>
                    <a:pt x="14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5"/>
            <p:cNvSpPr/>
            <p:nvPr/>
          </p:nvSpPr>
          <p:spPr>
            <a:xfrm>
              <a:off x="2684207" y="4284437"/>
              <a:ext cx="44822" cy="76411"/>
            </a:xfrm>
            <a:custGeom>
              <a:avLst/>
              <a:gdLst/>
              <a:ahLst/>
              <a:cxnLst/>
              <a:rect l="l" t="t" r="r" b="b"/>
              <a:pathLst>
                <a:path w="1216" h="2073" extrusionOk="0">
                  <a:moveTo>
                    <a:pt x="1049" y="1"/>
                  </a:moveTo>
                  <a:cubicBezTo>
                    <a:pt x="477" y="1"/>
                    <a:pt x="1" y="477"/>
                    <a:pt x="1" y="1048"/>
                  </a:cubicBezTo>
                  <a:cubicBezTo>
                    <a:pt x="1" y="1620"/>
                    <a:pt x="477" y="2072"/>
                    <a:pt x="1049" y="2072"/>
                  </a:cubicBezTo>
                  <a:lnTo>
                    <a:pt x="1215" y="1048"/>
                  </a:lnTo>
                  <a:lnTo>
                    <a:pt x="104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5"/>
            <p:cNvSpPr/>
            <p:nvPr/>
          </p:nvSpPr>
          <p:spPr>
            <a:xfrm>
              <a:off x="2722838" y="4284437"/>
              <a:ext cx="38666" cy="76411"/>
            </a:xfrm>
            <a:custGeom>
              <a:avLst/>
              <a:gdLst/>
              <a:ahLst/>
              <a:cxnLst/>
              <a:rect l="l" t="t" r="r" b="b"/>
              <a:pathLst>
                <a:path w="1049" h="2073" extrusionOk="0">
                  <a:moveTo>
                    <a:pt x="1" y="1"/>
                  </a:moveTo>
                  <a:lnTo>
                    <a:pt x="1" y="2072"/>
                  </a:lnTo>
                  <a:cubicBezTo>
                    <a:pt x="572" y="2072"/>
                    <a:pt x="1049" y="1620"/>
                    <a:pt x="1049" y="1048"/>
                  </a:cubicBezTo>
                  <a:cubicBezTo>
                    <a:pt x="1049" y="477"/>
                    <a:pt x="572" y="1"/>
                    <a:pt x="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0" name="Google Shape;3260;p75"/>
          <p:cNvSpPr/>
          <p:nvPr/>
        </p:nvSpPr>
        <p:spPr>
          <a:xfrm>
            <a:off x="1233135" y="3942326"/>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5"/>
          <p:cNvSpPr/>
          <p:nvPr/>
        </p:nvSpPr>
        <p:spPr>
          <a:xfrm>
            <a:off x="5401853" y="3896604"/>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5"/>
          <p:cNvSpPr/>
          <p:nvPr/>
        </p:nvSpPr>
        <p:spPr>
          <a:xfrm>
            <a:off x="7244143" y="152335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5"/>
          <p:cNvSpPr/>
          <p:nvPr/>
        </p:nvSpPr>
        <p:spPr>
          <a:xfrm>
            <a:off x="3337935" y="1435906"/>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4" name="Google Shape;3264;p75"/>
          <p:cNvGrpSpPr/>
          <p:nvPr/>
        </p:nvGrpSpPr>
        <p:grpSpPr>
          <a:xfrm>
            <a:off x="7927231" y="455579"/>
            <a:ext cx="743551" cy="715113"/>
            <a:chOff x="8079648" y="303247"/>
            <a:chExt cx="743551" cy="715113"/>
          </a:xfrm>
        </p:grpSpPr>
        <p:sp>
          <p:nvSpPr>
            <p:cNvPr id="3265" name="Google Shape;3265;p75"/>
            <p:cNvSpPr/>
            <p:nvPr/>
          </p:nvSpPr>
          <p:spPr>
            <a:xfrm rot="7200056" flipH="1">
              <a:off x="8203895" y="374426"/>
              <a:ext cx="495057" cy="572755"/>
            </a:xfrm>
            <a:custGeom>
              <a:avLst/>
              <a:gdLst/>
              <a:ahLst/>
              <a:cxnLst/>
              <a:rect l="l" t="t" r="r" b="b"/>
              <a:pathLst>
                <a:path w="12673" h="14662" extrusionOk="0">
                  <a:moveTo>
                    <a:pt x="6665" y="1"/>
                  </a:moveTo>
                  <a:lnTo>
                    <a:pt x="6234" y="247"/>
                  </a:lnTo>
                  <a:lnTo>
                    <a:pt x="8244" y="3712"/>
                  </a:lnTo>
                  <a:lnTo>
                    <a:pt x="6296" y="7075"/>
                  </a:lnTo>
                  <a:lnTo>
                    <a:pt x="2420" y="7075"/>
                  </a:lnTo>
                  <a:lnTo>
                    <a:pt x="411" y="3589"/>
                  </a:lnTo>
                  <a:lnTo>
                    <a:pt x="1" y="3835"/>
                  </a:lnTo>
                  <a:lnTo>
                    <a:pt x="2010" y="7321"/>
                  </a:lnTo>
                  <a:lnTo>
                    <a:pt x="1" y="10807"/>
                  </a:lnTo>
                  <a:lnTo>
                    <a:pt x="411" y="11053"/>
                  </a:lnTo>
                  <a:lnTo>
                    <a:pt x="2420" y="7567"/>
                  </a:lnTo>
                  <a:lnTo>
                    <a:pt x="6296" y="7567"/>
                  </a:lnTo>
                  <a:lnTo>
                    <a:pt x="8244" y="10950"/>
                  </a:lnTo>
                  <a:lnTo>
                    <a:pt x="6234" y="14415"/>
                  </a:lnTo>
                  <a:lnTo>
                    <a:pt x="6665" y="14661"/>
                  </a:lnTo>
                  <a:lnTo>
                    <a:pt x="8674" y="11176"/>
                  </a:lnTo>
                  <a:lnTo>
                    <a:pt x="12673" y="11176"/>
                  </a:lnTo>
                  <a:lnTo>
                    <a:pt x="12673" y="10684"/>
                  </a:lnTo>
                  <a:lnTo>
                    <a:pt x="8674" y="10684"/>
                  </a:lnTo>
                  <a:lnTo>
                    <a:pt x="6726" y="7321"/>
                  </a:lnTo>
                  <a:lnTo>
                    <a:pt x="8674" y="3958"/>
                  </a:lnTo>
                  <a:lnTo>
                    <a:pt x="12673" y="3958"/>
                  </a:lnTo>
                  <a:lnTo>
                    <a:pt x="12673" y="3466"/>
                  </a:lnTo>
                  <a:lnTo>
                    <a:pt x="8674" y="3466"/>
                  </a:lnTo>
                  <a:lnTo>
                    <a:pt x="666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5"/>
            <p:cNvSpPr/>
            <p:nvPr/>
          </p:nvSpPr>
          <p:spPr>
            <a:xfrm rot="7200056" flipH="1">
              <a:off x="8342003" y="773673"/>
              <a:ext cx="52893" cy="52072"/>
            </a:xfrm>
            <a:custGeom>
              <a:avLst/>
              <a:gdLst/>
              <a:ahLst/>
              <a:cxnLst/>
              <a:rect l="l" t="t" r="r" b="b"/>
              <a:pathLst>
                <a:path w="1354" h="1333" extrusionOk="0">
                  <a:moveTo>
                    <a:pt x="677" y="0"/>
                  </a:moveTo>
                  <a:cubicBezTo>
                    <a:pt x="308" y="0"/>
                    <a:pt x="0" y="287"/>
                    <a:pt x="0" y="656"/>
                  </a:cubicBezTo>
                  <a:cubicBezTo>
                    <a:pt x="0" y="1025"/>
                    <a:pt x="308" y="1333"/>
                    <a:pt x="677" y="1333"/>
                  </a:cubicBezTo>
                  <a:cubicBezTo>
                    <a:pt x="1046" y="1333"/>
                    <a:pt x="1353" y="1025"/>
                    <a:pt x="1353" y="656"/>
                  </a:cubicBezTo>
                  <a:cubicBezTo>
                    <a:pt x="1353"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5"/>
            <p:cNvSpPr/>
            <p:nvPr/>
          </p:nvSpPr>
          <p:spPr>
            <a:xfrm rot="7200056" flipH="1">
              <a:off x="8425700" y="628712"/>
              <a:ext cx="52893" cy="52072"/>
            </a:xfrm>
            <a:custGeom>
              <a:avLst/>
              <a:gdLst/>
              <a:ahLst/>
              <a:cxnLst/>
              <a:rect l="l" t="t" r="r" b="b"/>
              <a:pathLst>
                <a:path w="1354" h="1333" extrusionOk="0">
                  <a:moveTo>
                    <a:pt x="677" y="0"/>
                  </a:moveTo>
                  <a:cubicBezTo>
                    <a:pt x="308" y="0"/>
                    <a:pt x="1" y="287"/>
                    <a:pt x="1" y="656"/>
                  </a:cubicBezTo>
                  <a:cubicBezTo>
                    <a:pt x="1" y="1025"/>
                    <a:pt x="308" y="1333"/>
                    <a:pt x="677" y="1333"/>
                  </a:cubicBezTo>
                  <a:cubicBezTo>
                    <a:pt x="1046" y="1333"/>
                    <a:pt x="1354" y="1025"/>
                    <a:pt x="1354" y="656"/>
                  </a:cubicBezTo>
                  <a:cubicBezTo>
                    <a:pt x="1354"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5"/>
            <p:cNvSpPr/>
            <p:nvPr/>
          </p:nvSpPr>
          <p:spPr>
            <a:xfrm rot="7200056" flipH="1">
              <a:off x="8591907" y="631463"/>
              <a:ext cx="52111" cy="52111"/>
            </a:xfrm>
            <a:custGeom>
              <a:avLst/>
              <a:gdLst/>
              <a:ahLst/>
              <a:cxnLst/>
              <a:rect l="l" t="t" r="r" b="b"/>
              <a:pathLst>
                <a:path w="1334" h="1334" extrusionOk="0">
                  <a:moveTo>
                    <a:pt x="657" y="1"/>
                  </a:moveTo>
                  <a:cubicBezTo>
                    <a:pt x="288" y="1"/>
                    <a:pt x="1" y="308"/>
                    <a:pt x="1" y="678"/>
                  </a:cubicBezTo>
                  <a:cubicBezTo>
                    <a:pt x="1" y="1047"/>
                    <a:pt x="288" y="1334"/>
                    <a:pt x="657" y="1334"/>
                  </a:cubicBezTo>
                  <a:cubicBezTo>
                    <a:pt x="1026" y="1334"/>
                    <a:pt x="1333" y="1047"/>
                    <a:pt x="1333" y="678"/>
                  </a:cubicBezTo>
                  <a:cubicBezTo>
                    <a:pt x="1333" y="30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5"/>
            <p:cNvSpPr/>
            <p:nvPr/>
          </p:nvSpPr>
          <p:spPr>
            <a:xfrm rot="7200056" flipH="1">
              <a:off x="8345658" y="489286"/>
              <a:ext cx="52111" cy="52111"/>
            </a:xfrm>
            <a:custGeom>
              <a:avLst/>
              <a:gdLst/>
              <a:ahLst/>
              <a:cxnLst/>
              <a:rect l="l" t="t" r="r" b="b"/>
              <a:pathLst>
                <a:path w="1334" h="1334" extrusionOk="0">
                  <a:moveTo>
                    <a:pt x="657" y="1"/>
                  </a:moveTo>
                  <a:cubicBezTo>
                    <a:pt x="288" y="1"/>
                    <a:pt x="1" y="288"/>
                    <a:pt x="1" y="657"/>
                  </a:cubicBezTo>
                  <a:cubicBezTo>
                    <a:pt x="1" y="1026"/>
                    <a:pt x="288" y="1334"/>
                    <a:pt x="657" y="1334"/>
                  </a:cubicBezTo>
                  <a:cubicBezTo>
                    <a:pt x="1026" y="1334"/>
                    <a:pt x="1333" y="1026"/>
                    <a:pt x="1333" y="657"/>
                  </a:cubicBezTo>
                  <a:cubicBezTo>
                    <a:pt x="1333" y="28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0" name="Google Shape;3270;p75"/>
          <p:cNvGrpSpPr/>
          <p:nvPr/>
        </p:nvGrpSpPr>
        <p:grpSpPr>
          <a:xfrm rot="3599956">
            <a:off x="592147" y="364368"/>
            <a:ext cx="595935" cy="595935"/>
            <a:chOff x="7761452" y="384309"/>
            <a:chExt cx="595948" cy="595948"/>
          </a:xfrm>
        </p:grpSpPr>
        <p:sp>
          <p:nvSpPr>
            <p:cNvPr id="3271" name="Google Shape;3271;p75"/>
            <p:cNvSpPr/>
            <p:nvPr/>
          </p:nvSpPr>
          <p:spPr>
            <a:xfrm rot="-5400000">
              <a:off x="8038440" y="663513"/>
              <a:ext cx="154511" cy="149182"/>
            </a:xfrm>
            <a:custGeom>
              <a:avLst/>
              <a:gdLst/>
              <a:ahLst/>
              <a:cxnLst/>
              <a:rect l="l" t="t" r="r" b="b"/>
              <a:pathLst>
                <a:path w="3972" h="3835" extrusionOk="0">
                  <a:moveTo>
                    <a:pt x="201" y="1"/>
                  </a:moveTo>
                  <a:cubicBezTo>
                    <a:pt x="93" y="1"/>
                    <a:pt x="0" y="140"/>
                    <a:pt x="101" y="241"/>
                  </a:cubicBezTo>
                  <a:lnTo>
                    <a:pt x="3213" y="3353"/>
                  </a:lnTo>
                  <a:lnTo>
                    <a:pt x="3673" y="3791"/>
                  </a:lnTo>
                  <a:cubicBezTo>
                    <a:pt x="3704" y="3822"/>
                    <a:pt x="3738" y="3835"/>
                    <a:pt x="3770" y="3835"/>
                  </a:cubicBezTo>
                  <a:cubicBezTo>
                    <a:pt x="3879" y="3835"/>
                    <a:pt x="3971" y="3695"/>
                    <a:pt x="3870" y="3594"/>
                  </a:cubicBezTo>
                  <a:lnTo>
                    <a:pt x="736" y="482"/>
                  </a:lnTo>
                  <a:lnTo>
                    <a:pt x="298" y="44"/>
                  </a:ln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5"/>
            <p:cNvSpPr/>
            <p:nvPr/>
          </p:nvSpPr>
          <p:spPr>
            <a:xfrm rot="-5400000">
              <a:off x="8057617" y="682691"/>
              <a:ext cx="191194" cy="186720"/>
            </a:xfrm>
            <a:custGeom>
              <a:avLst/>
              <a:gdLst/>
              <a:ahLst/>
              <a:cxnLst/>
              <a:rect l="l" t="t" r="r" b="b"/>
              <a:pathLst>
                <a:path w="4915" h="4800" extrusionOk="0">
                  <a:moveTo>
                    <a:pt x="201" y="1"/>
                  </a:moveTo>
                  <a:cubicBezTo>
                    <a:pt x="93" y="1"/>
                    <a:pt x="1" y="140"/>
                    <a:pt x="102" y="241"/>
                  </a:cubicBezTo>
                  <a:cubicBezTo>
                    <a:pt x="1416" y="1556"/>
                    <a:pt x="2753" y="2893"/>
                    <a:pt x="4068" y="4208"/>
                  </a:cubicBezTo>
                  <a:cubicBezTo>
                    <a:pt x="4244" y="4383"/>
                    <a:pt x="4441" y="4580"/>
                    <a:pt x="4616" y="4756"/>
                  </a:cubicBezTo>
                  <a:cubicBezTo>
                    <a:pt x="4647" y="4786"/>
                    <a:pt x="4681" y="4799"/>
                    <a:pt x="4713" y="4799"/>
                  </a:cubicBezTo>
                  <a:cubicBezTo>
                    <a:pt x="4821" y="4799"/>
                    <a:pt x="4914" y="4659"/>
                    <a:pt x="4813" y="4559"/>
                  </a:cubicBezTo>
                  <a:lnTo>
                    <a:pt x="869" y="592"/>
                  </a:lnTo>
                  <a:cubicBezTo>
                    <a:pt x="671" y="417"/>
                    <a:pt x="496" y="219"/>
                    <a:pt x="299" y="44"/>
                  </a:cubicBez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5"/>
            <p:cNvSpPr/>
            <p:nvPr/>
          </p:nvSpPr>
          <p:spPr>
            <a:xfrm rot="-5400000">
              <a:off x="8087609" y="712839"/>
              <a:ext cx="206676" cy="201580"/>
            </a:xfrm>
            <a:custGeom>
              <a:avLst/>
              <a:gdLst/>
              <a:ahLst/>
              <a:cxnLst/>
              <a:rect l="l" t="t" r="r" b="b"/>
              <a:pathLst>
                <a:path w="5313" h="5182" extrusionOk="0">
                  <a:moveTo>
                    <a:pt x="217" y="0"/>
                  </a:moveTo>
                  <a:cubicBezTo>
                    <a:pt x="104" y="0"/>
                    <a:pt x="0" y="146"/>
                    <a:pt x="105" y="251"/>
                  </a:cubicBezTo>
                  <a:lnTo>
                    <a:pt x="4400" y="4525"/>
                  </a:lnTo>
                  <a:cubicBezTo>
                    <a:pt x="4598" y="4744"/>
                    <a:pt x="4795" y="4941"/>
                    <a:pt x="5014" y="5138"/>
                  </a:cubicBezTo>
                  <a:cubicBezTo>
                    <a:pt x="5045" y="5169"/>
                    <a:pt x="5079" y="5182"/>
                    <a:pt x="5111" y="5182"/>
                  </a:cubicBezTo>
                  <a:cubicBezTo>
                    <a:pt x="5219" y="5182"/>
                    <a:pt x="5312" y="5042"/>
                    <a:pt x="5211" y="4941"/>
                  </a:cubicBezTo>
                  <a:lnTo>
                    <a:pt x="916" y="646"/>
                  </a:lnTo>
                  <a:cubicBezTo>
                    <a:pt x="719" y="448"/>
                    <a:pt x="521" y="251"/>
                    <a:pt x="302" y="32"/>
                  </a:cubicBezTo>
                  <a:cubicBezTo>
                    <a:pt x="276" y="10"/>
                    <a:pt x="246"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5"/>
            <p:cNvSpPr/>
            <p:nvPr/>
          </p:nvSpPr>
          <p:spPr>
            <a:xfrm rot="-5400000">
              <a:off x="8125381" y="750494"/>
              <a:ext cx="206520" cy="201191"/>
            </a:xfrm>
            <a:custGeom>
              <a:avLst/>
              <a:gdLst/>
              <a:ahLst/>
              <a:cxnLst/>
              <a:rect l="l" t="t" r="r" b="b"/>
              <a:pathLst>
                <a:path w="5309" h="5172" extrusionOk="0">
                  <a:moveTo>
                    <a:pt x="202" y="1"/>
                  </a:moveTo>
                  <a:cubicBezTo>
                    <a:pt x="94" y="1"/>
                    <a:pt x="1" y="141"/>
                    <a:pt x="102" y="241"/>
                  </a:cubicBezTo>
                  <a:cubicBezTo>
                    <a:pt x="1526" y="1666"/>
                    <a:pt x="2951" y="3090"/>
                    <a:pt x="4375" y="4515"/>
                  </a:cubicBezTo>
                  <a:lnTo>
                    <a:pt x="4989" y="5128"/>
                  </a:lnTo>
                  <a:cubicBezTo>
                    <a:pt x="5019" y="5159"/>
                    <a:pt x="5055" y="5172"/>
                    <a:pt x="5089" y="5172"/>
                  </a:cubicBezTo>
                  <a:cubicBezTo>
                    <a:pt x="5203" y="5172"/>
                    <a:pt x="5309" y="5032"/>
                    <a:pt x="5208" y="4931"/>
                  </a:cubicBezTo>
                  <a:lnTo>
                    <a:pt x="913" y="658"/>
                  </a:lnTo>
                  <a:cubicBezTo>
                    <a:pt x="715" y="439"/>
                    <a:pt x="518" y="241"/>
                    <a:pt x="299" y="44"/>
                  </a:cubicBezTo>
                  <a:cubicBezTo>
                    <a:pt x="268"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5"/>
            <p:cNvSpPr/>
            <p:nvPr/>
          </p:nvSpPr>
          <p:spPr>
            <a:xfrm rot="-5400000">
              <a:off x="7925066" y="549284"/>
              <a:ext cx="153655" cy="150076"/>
            </a:xfrm>
            <a:custGeom>
              <a:avLst/>
              <a:gdLst/>
              <a:ahLst/>
              <a:cxnLst/>
              <a:rect l="l" t="t" r="r" b="b"/>
              <a:pathLst>
                <a:path w="3950" h="3858" extrusionOk="0">
                  <a:moveTo>
                    <a:pt x="201" y="1"/>
                  </a:moveTo>
                  <a:cubicBezTo>
                    <a:pt x="93" y="1"/>
                    <a:pt x="1" y="141"/>
                    <a:pt x="102" y="242"/>
                  </a:cubicBezTo>
                  <a:lnTo>
                    <a:pt x="3214" y="3375"/>
                  </a:lnTo>
                  <a:lnTo>
                    <a:pt x="3652" y="3814"/>
                  </a:lnTo>
                  <a:cubicBezTo>
                    <a:pt x="3682" y="3844"/>
                    <a:pt x="3716" y="3857"/>
                    <a:pt x="3749" y="3857"/>
                  </a:cubicBezTo>
                  <a:cubicBezTo>
                    <a:pt x="3857" y="3857"/>
                    <a:pt x="3950" y="3717"/>
                    <a:pt x="3849" y="3616"/>
                  </a:cubicBezTo>
                  <a:lnTo>
                    <a:pt x="737" y="483"/>
                  </a:lnTo>
                  <a:lnTo>
                    <a:pt x="299" y="44"/>
                  </a:lnTo>
                  <a:cubicBezTo>
                    <a:pt x="268" y="14"/>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5"/>
            <p:cNvSpPr/>
            <p:nvPr/>
          </p:nvSpPr>
          <p:spPr>
            <a:xfrm rot="-5400000">
              <a:off x="7868349" y="493462"/>
              <a:ext cx="191194" cy="186681"/>
            </a:xfrm>
            <a:custGeom>
              <a:avLst/>
              <a:gdLst/>
              <a:ahLst/>
              <a:cxnLst/>
              <a:rect l="l" t="t" r="r" b="b"/>
              <a:pathLst>
                <a:path w="4915" h="4799" extrusionOk="0">
                  <a:moveTo>
                    <a:pt x="202" y="1"/>
                  </a:moveTo>
                  <a:cubicBezTo>
                    <a:pt x="94" y="1"/>
                    <a:pt x="1" y="140"/>
                    <a:pt x="102" y="241"/>
                  </a:cubicBezTo>
                  <a:lnTo>
                    <a:pt x="4068" y="4208"/>
                  </a:lnTo>
                  <a:lnTo>
                    <a:pt x="4616" y="4756"/>
                  </a:lnTo>
                  <a:cubicBezTo>
                    <a:pt x="4647" y="4786"/>
                    <a:pt x="4681" y="4799"/>
                    <a:pt x="4714" y="4799"/>
                  </a:cubicBezTo>
                  <a:cubicBezTo>
                    <a:pt x="4822" y="4799"/>
                    <a:pt x="4914" y="4659"/>
                    <a:pt x="4813" y="4558"/>
                  </a:cubicBezTo>
                  <a:cubicBezTo>
                    <a:pt x="3499" y="3243"/>
                    <a:pt x="2184" y="1929"/>
                    <a:pt x="847" y="592"/>
                  </a:cubicBezTo>
                  <a:cubicBezTo>
                    <a:pt x="671" y="416"/>
                    <a:pt x="496" y="219"/>
                    <a:pt x="299" y="44"/>
                  </a:cubicBezTo>
                  <a:cubicBezTo>
                    <a:pt x="268" y="13"/>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5"/>
            <p:cNvSpPr/>
            <p:nvPr/>
          </p:nvSpPr>
          <p:spPr>
            <a:xfrm rot="-5400000">
              <a:off x="7823614" y="447871"/>
              <a:ext cx="205664" cy="202008"/>
            </a:xfrm>
            <a:custGeom>
              <a:avLst/>
              <a:gdLst/>
              <a:ahLst/>
              <a:cxnLst/>
              <a:rect l="l" t="t" r="r" b="b"/>
              <a:pathLst>
                <a:path w="5287" h="5193" extrusionOk="0">
                  <a:moveTo>
                    <a:pt x="202" y="0"/>
                  </a:moveTo>
                  <a:cubicBezTo>
                    <a:pt x="93" y="0"/>
                    <a:pt x="1" y="140"/>
                    <a:pt x="102" y="241"/>
                  </a:cubicBezTo>
                  <a:lnTo>
                    <a:pt x="4375" y="4536"/>
                  </a:lnTo>
                  <a:cubicBezTo>
                    <a:pt x="4572" y="4733"/>
                    <a:pt x="4791" y="4952"/>
                    <a:pt x="4989" y="5150"/>
                  </a:cubicBezTo>
                  <a:cubicBezTo>
                    <a:pt x="5019" y="5180"/>
                    <a:pt x="5053" y="5193"/>
                    <a:pt x="5086" y="5193"/>
                  </a:cubicBezTo>
                  <a:cubicBezTo>
                    <a:pt x="5194" y="5193"/>
                    <a:pt x="5287" y="5053"/>
                    <a:pt x="5186" y="4952"/>
                  </a:cubicBezTo>
                  <a:lnTo>
                    <a:pt x="913" y="657"/>
                  </a:lnTo>
                  <a:lnTo>
                    <a:pt x="299" y="43"/>
                  </a:lnTo>
                  <a:cubicBezTo>
                    <a:pt x="268" y="13"/>
                    <a:pt x="234"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5"/>
            <p:cNvSpPr/>
            <p:nvPr/>
          </p:nvSpPr>
          <p:spPr>
            <a:xfrm rot="-5400000">
              <a:off x="7785979" y="410352"/>
              <a:ext cx="205781" cy="201930"/>
            </a:xfrm>
            <a:custGeom>
              <a:avLst/>
              <a:gdLst/>
              <a:ahLst/>
              <a:cxnLst/>
              <a:rect l="l" t="t" r="r" b="b"/>
              <a:pathLst>
                <a:path w="5290" h="5191" extrusionOk="0">
                  <a:moveTo>
                    <a:pt x="202" y="1"/>
                  </a:moveTo>
                  <a:cubicBezTo>
                    <a:pt x="94" y="1"/>
                    <a:pt x="1" y="140"/>
                    <a:pt x="102" y="241"/>
                  </a:cubicBezTo>
                  <a:lnTo>
                    <a:pt x="4375" y="4537"/>
                  </a:lnTo>
                  <a:cubicBezTo>
                    <a:pt x="4594" y="4734"/>
                    <a:pt x="4792" y="4931"/>
                    <a:pt x="4989" y="5150"/>
                  </a:cubicBezTo>
                  <a:cubicBezTo>
                    <a:pt x="5017" y="5179"/>
                    <a:pt x="5049" y="5191"/>
                    <a:pt x="5080" y="5191"/>
                  </a:cubicBezTo>
                  <a:cubicBezTo>
                    <a:pt x="5191" y="5191"/>
                    <a:pt x="5289" y="5034"/>
                    <a:pt x="5186" y="4931"/>
                  </a:cubicBezTo>
                  <a:lnTo>
                    <a:pt x="913" y="658"/>
                  </a:lnTo>
                  <a:cubicBezTo>
                    <a:pt x="716" y="461"/>
                    <a:pt x="496" y="241"/>
                    <a:pt x="299" y="44"/>
                  </a:cubicBezTo>
                  <a:cubicBezTo>
                    <a:pt x="269"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5"/>
            <p:cNvSpPr/>
            <p:nvPr/>
          </p:nvSpPr>
          <p:spPr>
            <a:xfrm rot="-5400000">
              <a:off x="7955836" y="384309"/>
              <a:ext cx="207181" cy="595948"/>
            </a:xfrm>
            <a:custGeom>
              <a:avLst/>
              <a:gdLst/>
              <a:ahLst/>
              <a:cxnLst/>
              <a:rect l="l" t="t" r="r" b="b"/>
              <a:pathLst>
                <a:path w="5326" h="15320" extrusionOk="0">
                  <a:moveTo>
                    <a:pt x="4953" y="1"/>
                  </a:moveTo>
                  <a:cubicBezTo>
                    <a:pt x="4909" y="23"/>
                    <a:pt x="1184" y="2718"/>
                    <a:pt x="2367" y="7167"/>
                  </a:cubicBezTo>
                  <a:cubicBezTo>
                    <a:pt x="3485" y="11375"/>
                    <a:pt x="2477" y="12405"/>
                    <a:pt x="0" y="14859"/>
                  </a:cubicBezTo>
                  <a:lnTo>
                    <a:pt x="483" y="15320"/>
                  </a:lnTo>
                  <a:cubicBezTo>
                    <a:pt x="3156" y="12668"/>
                    <a:pt x="4186" y="11397"/>
                    <a:pt x="3003" y="6992"/>
                  </a:cubicBezTo>
                  <a:cubicBezTo>
                    <a:pt x="1951" y="3003"/>
                    <a:pt x="5194" y="636"/>
                    <a:pt x="5326" y="549"/>
                  </a:cubicBezTo>
                  <a:lnTo>
                    <a:pt x="4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5"/>
            <p:cNvSpPr/>
            <p:nvPr/>
          </p:nvSpPr>
          <p:spPr>
            <a:xfrm rot="-5400000">
              <a:off x="7761452" y="578692"/>
              <a:ext cx="595948" cy="207181"/>
            </a:xfrm>
            <a:custGeom>
              <a:avLst/>
              <a:gdLst/>
              <a:ahLst/>
              <a:cxnLst/>
              <a:rect l="l" t="t" r="r" b="b"/>
              <a:pathLst>
                <a:path w="15320" h="5326" extrusionOk="0">
                  <a:moveTo>
                    <a:pt x="14793" y="1"/>
                  </a:moveTo>
                  <a:cubicBezTo>
                    <a:pt x="14699" y="132"/>
                    <a:pt x="12942" y="2541"/>
                    <a:pt x="9923" y="2541"/>
                  </a:cubicBezTo>
                  <a:cubicBezTo>
                    <a:pt x="9425" y="2541"/>
                    <a:pt x="8893" y="2476"/>
                    <a:pt x="8328" y="2324"/>
                  </a:cubicBezTo>
                  <a:cubicBezTo>
                    <a:pt x="7118" y="2004"/>
                    <a:pt x="6146" y="1851"/>
                    <a:pt x="5317" y="1851"/>
                  </a:cubicBezTo>
                  <a:cubicBezTo>
                    <a:pt x="3129" y="1851"/>
                    <a:pt x="1940" y="2921"/>
                    <a:pt x="1" y="4844"/>
                  </a:cubicBezTo>
                  <a:lnTo>
                    <a:pt x="461" y="5326"/>
                  </a:lnTo>
                  <a:cubicBezTo>
                    <a:pt x="2262" y="3541"/>
                    <a:pt x="3286" y="2509"/>
                    <a:pt x="5330" y="2509"/>
                  </a:cubicBezTo>
                  <a:cubicBezTo>
                    <a:pt x="6096" y="2509"/>
                    <a:pt x="7006" y="2654"/>
                    <a:pt x="8153" y="2959"/>
                  </a:cubicBezTo>
                  <a:cubicBezTo>
                    <a:pt x="8766" y="3122"/>
                    <a:pt x="9345" y="3192"/>
                    <a:pt x="9888" y="3192"/>
                  </a:cubicBezTo>
                  <a:cubicBezTo>
                    <a:pt x="13293" y="3192"/>
                    <a:pt x="15300" y="433"/>
                    <a:pt x="15319" y="395"/>
                  </a:cubicBezTo>
                  <a:lnTo>
                    <a:pt x="147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84"/>
        <p:cNvGrpSpPr/>
        <p:nvPr/>
      </p:nvGrpSpPr>
      <p:grpSpPr>
        <a:xfrm>
          <a:off x="0" y="0"/>
          <a:ext cx="0" cy="0"/>
          <a:chOff x="0" y="0"/>
          <a:chExt cx="0" cy="0"/>
        </a:xfrm>
      </p:grpSpPr>
      <p:sp>
        <p:nvSpPr>
          <p:cNvPr id="3285" name="Google Shape;3285;p76"/>
          <p:cNvSpPr txBox="1">
            <a:spLocks noGrp="1"/>
          </p:cNvSpPr>
          <p:nvPr>
            <p:ph type="title" idx="18"/>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Other information</a:t>
            </a:r>
            <a:endParaRPr/>
          </a:p>
        </p:txBody>
      </p:sp>
      <p:sp>
        <p:nvSpPr>
          <p:cNvPr id="3286" name="Google Shape;3286;p76"/>
          <p:cNvSpPr txBox="1">
            <a:spLocks noGrp="1"/>
          </p:cNvSpPr>
          <p:nvPr>
            <p:ph type="subTitle" idx="1"/>
          </p:nvPr>
        </p:nvSpPr>
        <p:spPr>
          <a:xfrm>
            <a:off x="720000" y="2343800"/>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3287" name="Google Shape;3287;p76"/>
          <p:cNvSpPr txBox="1">
            <a:spLocks noGrp="1"/>
          </p:cNvSpPr>
          <p:nvPr>
            <p:ph type="subTitle" idx="2"/>
          </p:nvPr>
        </p:nvSpPr>
        <p:spPr>
          <a:xfrm>
            <a:off x="3505925" y="2343800"/>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a:t>
            </a:r>
            <a:endParaRPr/>
          </a:p>
        </p:txBody>
      </p:sp>
      <p:sp>
        <p:nvSpPr>
          <p:cNvPr id="3288" name="Google Shape;3288;p76"/>
          <p:cNvSpPr txBox="1">
            <a:spLocks noGrp="1"/>
          </p:cNvSpPr>
          <p:nvPr>
            <p:ph type="subTitle" idx="3"/>
          </p:nvPr>
        </p:nvSpPr>
        <p:spPr>
          <a:xfrm>
            <a:off x="2112962" y="3952222"/>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3289" name="Google Shape;3289;p76"/>
          <p:cNvSpPr txBox="1">
            <a:spLocks noGrp="1"/>
          </p:cNvSpPr>
          <p:nvPr>
            <p:ph type="subTitle" idx="4"/>
          </p:nvPr>
        </p:nvSpPr>
        <p:spPr>
          <a:xfrm>
            <a:off x="6291925" y="2343800"/>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3290" name="Google Shape;3290;p76"/>
          <p:cNvSpPr txBox="1">
            <a:spLocks noGrp="1"/>
          </p:cNvSpPr>
          <p:nvPr>
            <p:ph type="subTitle" idx="5"/>
          </p:nvPr>
        </p:nvSpPr>
        <p:spPr>
          <a:xfrm>
            <a:off x="4898887" y="3952222"/>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hot, even hotter than Mercury</a:t>
            </a:r>
            <a:endParaRPr/>
          </a:p>
        </p:txBody>
      </p:sp>
      <p:sp>
        <p:nvSpPr>
          <p:cNvPr id="3291" name="Google Shape;3291;p76"/>
          <p:cNvSpPr txBox="1">
            <a:spLocks noGrp="1"/>
          </p:cNvSpPr>
          <p:nvPr>
            <p:ph type="subTitle" idx="6"/>
          </p:nvPr>
        </p:nvSpPr>
        <p:spPr>
          <a:xfrm>
            <a:off x="3506000" y="2025200"/>
            <a:ext cx="21321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a:t>
            </a:r>
            <a:endParaRPr/>
          </a:p>
        </p:txBody>
      </p:sp>
      <p:sp>
        <p:nvSpPr>
          <p:cNvPr id="3292" name="Google Shape;3292;p76"/>
          <p:cNvSpPr txBox="1">
            <a:spLocks noGrp="1"/>
          </p:cNvSpPr>
          <p:nvPr>
            <p:ph type="subTitle" idx="7"/>
          </p:nvPr>
        </p:nvSpPr>
        <p:spPr>
          <a:xfrm>
            <a:off x="6291925" y="2025200"/>
            <a:ext cx="21321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3293" name="Google Shape;3293;p76"/>
          <p:cNvSpPr txBox="1">
            <a:spLocks noGrp="1"/>
          </p:cNvSpPr>
          <p:nvPr>
            <p:ph type="subTitle" idx="8"/>
          </p:nvPr>
        </p:nvSpPr>
        <p:spPr>
          <a:xfrm>
            <a:off x="4899000" y="3633622"/>
            <a:ext cx="21321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3294" name="Google Shape;3294;p76"/>
          <p:cNvSpPr txBox="1">
            <a:spLocks noGrp="1"/>
          </p:cNvSpPr>
          <p:nvPr>
            <p:ph type="subTitle" idx="9"/>
          </p:nvPr>
        </p:nvSpPr>
        <p:spPr>
          <a:xfrm>
            <a:off x="720000" y="2025200"/>
            <a:ext cx="21321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3295" name="Google Shape;3295;p76"/>
          <p:cNvSpPr txBox="1">
            <a:spLocks noGrp="1"/>
          </p:cNvSpPr>
          <p:nvPr>
            <p:ph type="subTitle" idx="13"/>
          </p:nvPr>
        </p:nvSpPr>
        <p:spPr>
          <a:xfrm>
            <a:off x="2113000" y="3633622"/>
            <a:ext cx="21321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3296" name="Google Shape;3296;p76"/>
          <p:cNvSpPr txBox="1">
            <a:spLocks noGrp="1"/>
          </p:cNvSpPr>
          <p:nvPr>
            <p:ph type="title"/>
          </p:nvPr>
        </p:nvSpPr>
        <p:spPr>
          <a:xfrm>
            <a:off x="1372825" y="1539926"/>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297" name="Google Shape;3297;p76"/>
          <p:cNvSpPr txBox="1">
            <a:spLocks noGrp="1"/>
          </p:cNvSpPr>
          <p:nvPr>
            <p:ph type="title" idx="14"/>
          </p:nvPr>
        </p:nvSpPr>
        <p:spPr>
          <a:xfrm>
            <a:off x="4158700" y="1539926"/>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298" name="Google Shape;3298;p76"/>
          <p:cNvSpPr txBox="1">
            <a:spLocks noGrp="1"/>
          </p:cNvSpPr>
          <p:nvPr>
            <p:ph type="title" idx="15"/>
          </p:nvPr>
        </p:nvSpPr>
        <p:spPr>
          <a:xfrm>
            <a:off x="6944575" y="1539926"/>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299" name="Google Shape;3299;p76"/>
          <p:cNvSpPr txBox="1">
            <a:spLocks noGrp="1"/>
          </p:cNvSpPr>
          <p:nvPr>
            <p:ph type="title" idx="16"/>
          </p:nvPr>
        </p:nvSpPr>
        <p:spPr>
          <a:xfrm>
            <a:off x="2740250" y="3102063"/>
            <a:ext cx="877500" cy="50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300" name="Google Shape;3300;p76"/>
          <p:cNvSpPr txBox="1">
            <a:spLocks noGrp="1"/>
          </p:cNvSpPr>
          <p:nvPr>
            <p:ph type="title" idx="17"/>
          </p:nvPr>
        </p:nvSpPr>
        <p:spPr>
          <a:xfrm>
            <a:off x="5551800" y="3102063"/>
            <a:ext cx="826500" cy="50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301" name="Google Shape;3301;p76"/>
          <p:cNvSpPr/>
          <p:nvPr/>
        </p:nvSpPr>
        <p:spPr>
          <a:xfrm rot="10800000" flipH="1">
            <a:off x="5923494" y="1448951"/>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6"/>
          <p:cNvSpPr/>
          <p:nvPr/>
        </p:nvSpPr>
        <p:spPr>
          <a:xfrm rot="10800000" flipH="1">
            <a:off x="7849934" y="344587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6"/>
          <p:cNvSpPr/>
          <p:nvPr/>
        </p:nvSpPr>
        <p:spPr>
          <a:xfrm rot="10800000" flipH="1">
            <a:off x="1645897" y="3456370"/>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6"/>
          <p:cNvSpPr/>
          <p:nvPr/>
        </p:nvSpPr>
        <p:spPr>
          <a:xfrm rot="10800000" flipH="1">
            <a:off x="3006402" y="1522849"/>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5" name="Google Shape;3305;p76"/>
          <p:cNvGrpSpPr/>
          <p:nvPr/>
        </p:nvGrpSpPr>
        <p:grpSpPr>
          <a:xfrm>
            <a:off x="767486" y="441327"/>
            <a:ext cx="348675" cy="348743"/>
            <a:chOff x="4593050" y="887300"/>
            <a:chExt cx="126625" cy="126650"/>
          </a:xfrm>
        </p:grpSpPr>
        <p:sp>
          <p:nvSpPr>
            <p:cNvPr id="3306" name="Google Shape;3306;p76"/>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6"/>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6"/>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6"/>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6"/>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6"/>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6"/>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6"/>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6"/>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6"/>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19"/>
        <p:cNvGrpSpPr/>
        <p:nvPr/>
      </p:nvGrpSpPr>
      <p:grpSpPr>
        <a:xfrm>
          <a:off x="0" y="0"/>
          <a:ext cx="0" cy="0"/>
          <a:chOff x="0" y="0"/>
          <a:chExt cx="0" cy="0"/>
        </a:xfrm>
      </p:grpSpPr>
      <p:sp>
        <p:nvSpPr>
          <p:cNvPr id="3320" name="Google Shape;3320;p77"/>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Basic principles</a:t>
            </a:r>
            <a:endParaRPr/>
          </a:p>
        </p:txBody>
      </p:sp>
      <p:graphicFrame>
        <p:nvGraphicFramePr>
          <p:cNvPr id="3321" name="Google Shape;3321;p77"/>
          <p:cNvGraphicFramePr/>
          <p:nvPr/>
        </p:nvGraphicFramePr>
        <p:xfrm>
          <a:off x="722100" y="1833550"/>
          <a:ext cx="6017100" cy="2142200"/>
        </p:xfrm>
        <a:graphic>
          <a:graphicData uri="http://schemas.openxmlformats.org/drawingml/2006/table">
            <a:tbl>
              <a:tblPr>
                <a:noFill/>
                <a:tableStyleId>{E7FD308E-E979-4B3B-940D-29EB49EF4580}</a:tableStyleId>
              </a:tblPr>
              <a:tblGrid>
                <a:gridCol w="1959050">
                  <a:extLst>
                    <a:ext uri="{9D8B030D-6E8A-4147-A177-3AD203B41FA5}">
                      <a16:colId xmlns:a16="http://schemas.microsoft.com/office/drawing/2014/main" val="20000"/>
                    </a:ext>
                  </a:extLst>
                </a:gridCol>
                <a:gridCol w="1049500">
                  <a:extLst>
                    <a:ext uri="{9D8B030D-6E8A-4147-A177-3AD203B41FA5}">
                      <a16:colId xmlns:a16="http://schemas.microsoft.com/office/drawing/2014/main" val="20001"/>
                    </a:ext>
                  </a:extLst>
                </a:gridCol>
                <a:gridCol w="1504275">
                  <a:extLst>
                    <a:ext uri="{9D8B030D-6E8A-4147-A177-3AD203B41FA5}">
                      <a16:colId xmlns:a16="http://schemas.microsoft.com/office/drawing/2014/main" val="20002"/>
                    </a:ext>
                  </a:extLst>
                </a:gridCol>
                <a:gridCol w="1504275">
                  <a:extLst>
                    <a:ext uri="{9D8B030D-6E8A-4147-A177-3AD203B41FA5}">
                      <a16:colId xmlns:a16="http://schemas.microsoft.com/office/drawing/2014/main" val="20003"/>
                    </a:ext>
                  </a:extLst>
                </a:gridCol>
              </a:tblGrid>
              <a:tr h="535550">
                <a:tc>
                  <a:txBody>
                    <a:bodyPr/>
                    <a:lstStyle/>
                    <a:p>
                      <a:pPr marL="0" lvl="0" indent="0" algn="ctr" rtl="0">
                        <a:spcBef>
                          <a:spcPts val="0"/>
                        </a:spcBef>
                        <a:spcAft>
                          <a:spcPts val="0"/>
                        </a:spcAft>
                        <a:buNone/>
                      </a:pPr>
                      <a:r>
                        <a:rPr lang="en" sz="1600" b="1">
                          <a:solidFill>
                            <a:schemeClr val="dk2"/>
                          </a:solidFill>
                          <a:latin typeface="Hepta Slab"/>
                          <a:ea typeface="Hepta Slab"/>
                          <a:cs typeface="Hepta Slab"/>
                          <a:sym typeface="Hepta Slab"/>
                        </a:rPr>
                        <a:t>Randomness</a:t>
                      </a:r>
                      <a:endParaRPr sz="1600" b="1">
                        <a:solidFill>
                          <a:schemeClr val="dk2"/>
                        </a:solidFill>
                        <a:latin typeface="Hepta Slab"/>
                        <a:ea typeface="Hepta Slab"/>
                        <a:cs typeface="Hepta Slab"/>
                        <a:sym typeface="Hepta Slab"/>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gridSpan="3">
                  <a:txBody>
                    <a:bodyPr/>
                    <a:lstStyle/>
                    <a:p>
                      <a:pPr marL="0" lvl="0" indent="0" algn="l" rtl="0">
                        <a:spcBef>
                          <a:spcPts val="0"/>
                        </a:spcBef>
                        <a:spcAft>
                          <a:spcPts val="0"/>
                        </a:spcAft>
                        <a:buNone/>
                      </a:pPr>
                      <a:r>
                        <a:rPr lang="en">
                          <a:solidFill>
                            <a:schemeClr val="dk1"/>
                          </a:solidFill>
                          <a:latin typeface="Inter"/>
                          <a:ea typeface="Inter"/>
                          <a:cs typeface="Inter"/>
                          <a:sym typeface="Inter"/>
                        </a:rPr>
                        <a:t>Venus is the second planet from the Sun</a:t>
                      </a:r>
                      <a:endParaRPr>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35550">
                <a:tc>
                  <a:txBody>
                    <a:bodyPr/>
                    <a:lstStyle/>
                    <a:p>
                      <a:pPr marL="0" lvl="0" indent="0" algn="ctr" rtl="0">
                        <a:spcBef>
                          <a:spcPts val="0"/>
                        </a:spcBef>
                        <a:spcAft>
                          <a:spcPts val="0"/>
                        </a:spcAft>
                        <a:buNone/>
                      </a:pPr>
                      <a:r>
                        <a:rPr lang="en" sz="1600" b="1">
                          <a:solidFill>
                            <a:schemeClr val="dk2"/>
                          </a:solidFill>
                          <a:latin typeface="Hepta Slab"/>
                          <a:ea typeface="Hepta Slab"/>
                          <a:cs typeface="Hepta Slab"/>
                          <a:sym typeface="Hepta Slab"/>
                        </a:rPr>
                        <a:t>Homogeneity</a:t>
                      </a:r>
                      <a:endParaRPr sz="1600" b="1">
                        <a:solidFill>
                          <a:schemeClr val="dk2"/>
                        </a:solidFill>
                        <a:latin typeface="Hepta Slab"/>
                        <a:ea typeface="Hepta Slab"/>
                        <a:cs typeface="Hepta Slab"/>
                        <a:sym typeface="Hepta Slab"/>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gridSpan="3">
                  <a:txBody>
                    <a:bodyPr/>
                    <a:lstStyle/>
                    <a:p>
                      <a:pPr marL="0" lvl="0" indent="0" algn="l" rtl="0">
                        <a:spcBef>
                          <a:spcPts val="0"/>
                        </a:spcBef>
                        <a:spcAft>
                          <a:spcPts val="0"/>
                        </a:spcAft>
                        <a:buNone/>
                      </a:pPr>
                      <a:r>
                        <a:rPr lang="en">
                          <a:solidFill>
                            <a:schemeClr val="dk1"/>
                          </a:solidFill>
                          <a:latin typeface="Inter"/>
                          <a:ea typeface="Inter"/>
                          <a:cs typeface="Inter"/>
                          <a:sym typeface="Inter"/>
                        </a:rPr>
                        <a:t>Jupiter is the biggest planet of them all</a:t>
                      </a:r>
                      <a:endParaRPr>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535550">
                <a:tc>
                  <a:txBody>
                    <a:bodyPr/>
                    <a:lstStyle/>
                    <a:p>
                      <a:pPr marL="0" lvl="0" indent="0" algn="ctr" rtl="0">
                        <a:spcBef>
                          <a:spcPts val="0"/>
                        </a:spcBef>
                        <a:spcAft>
                          <a:spcPts val="0"/>
                        </a:spcAft>
                        <a:buNone/>
                      </a:pPr>
                      <a:r>
                        <a:rPr lang="en" sz="1600" b="1">
                          <a:solidFill>
                            <a:schemeClr val="dk2"/>
                          </a:solidFill>
                          <a:latin typeface="Hepta Slab"/>
                          <a:ea typeface="Hepta Slab"/>
                          <a:cs typeface="Hepta Slab"/>
                          <a:sym typeface="Hepta Slab"/>
                        </a:rPr>
                        <a:t>Determiners</a:t>
                      </a:r>
                      <a:endParaRPr sz="1600" b="1">
                        <a:solidFill>
                          <a:schemeClr val="dk2"/>
                        </a:solidFill>
                        <a:latin typeface="Hepta Slab"/>
                        <a:ea typeface="Hepta Slab"/>
                        <a:cs typeface="Hepta Slab"/>
                        <a:sym typeface="Hepta Slab"/>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gridSpan="3">
                  <a:txBody>
                    <a:bodyPr/>
                    <a:lstStyle/>
                    <a:p>
                      <a:pPr marL="0" lvl="0" indent="0" algn="l" rtl="0">
                        <a:spcBef>
                          <a:spcPts val="0"/>
                        </a:spcBef>
                        <a:spcAft>
                          <a:spcPts val="0"/>
                        </a:spcAft>
                        <a:buNone/>
                      </a:pPr>
                      <a:r>
                        <a:rPr lang="en">
                          <a:solidFill>
                            <a:schemeClr val="dk1"/>
                          </a:solidFill>
                          <a:latin typeface="Inter"/>
                          <a:ea typeface="Inter"/>
                          <a:cs typeface="Inter"/>
                          <a:sym typeface="Inter"/>
                        </a:rPr>
                        <a:t>Despite being red, Mars is a cold place</a:t>
                      </a:r>
                      <a:endParaRPr>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535550">
                <a:tc>
                  <a:txBody>
                    <a:bodyPr/>
                    <a:lstStyle/>
                    <a:p>
                      <a:pPr marL="0" lvl="0" indent="0" algn="ctr" rtl="0">
                        <a:spcBef>
                          <a:spcPts val="0"/>
                        </a:spcBef>
                        <a:spcAft>
                          <a:spcPts val="0"/>
                        </a:spcAft>
                        <a:buNone/>
                      </a:pPr>
                      <a:r>
                        <a:rPr lang="en" sz="1600" b="1">
                          <a:solidFill>
                            <a:schemeClr val="dk2"/>
                          </a:solidFill>
                          <a:latin typeface="Hepta Slab"/>
                          <a:ea typeface="Hepta Slab"/>
                          <a:cs typeface="Hepta Slab"/>
                          <a:sym typeface="Hepta Slab"/>
                        </a:rPr>
                        <a:t>Dynamics</a:t>
                      </a:r>
                      <a:endParaRPr sz="1600" b="1">
                        <a:solidFill>
                          <a:schemeClr val="dk2"/>
                        </a:solidFill>
                        <a:latin typeface="Hepta Slab"/>
                        <a:ea typeface="Hepta Slab"/>
                        <a:cs typeface="Hepta Slab"/>
                        <a:sym typeface="Hepta Slab"/>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gridSpan="3">
                  <a:txBody>
                    <a:bodyPr/>
                    <a:lstStyle/>
                    <a:p>
                      <a:pPr marL="0" lvl="0" indent="0" algn="l" rtl="0">
                        <a:spcBef>
                          <a:spcPts val="0"/>
                        </a:spcBef>
                        <a:spcAft>
                          <a:spcPts val="0"/>
                        </a:spcAft>
                        <a:buNone/>
                      </a:pPr>
                      <a:r>
                        <a:rPr lang="en">
                          <a:solidFill>
                            <a:schemeClr val="dk1"/>
                          </a:solidFill>
                          <a:latin typeface="Inter"/>
                          <a:ea typeface="Inter"/>
                          <a:cs typeface="Inter"/>
                          <a:sym typeface="Inter"/>
                        </a:rPr>
                        <a:t>Saturn is a gas giant and has several rings</a:t>
                      </a:r>
                      <a:endParaRPr>
                        <a:solidFill>
                          <a:schemeClr val="dk1"/>
                        </a:solidFill>
                        <a:latin typeface="Inter"/>
                        <a:ea typeface="Inter"/>
                        <a:cs typeface="Inter"/>
                        <a:sym typeface="Int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bl>
          </a:graphicData>
        </a:graphic>
      </p:graphicFrame>
      <p:grpSp>
        <p:nvGrpSpPr>
          <p:cNvPr id="3322" name="Google Shape;3322;p77"/>
          <p:cNvGrpSpPr/>
          <p:nvPr/>
        </p:nvGrpSpPr>
        <p:grpSpPr>
          <a:xfrm flipH="1">
            <a:off x="7275121" y="2883025"/>
            <a:ext cx="1498868" cy="2173020"/>
            <a:chOff x="229663" y="2883025"/>
            <a:chExt cx="1498868" cy="2173020"/>
          </a:xfrm>
        </p:grpSpPr>
        <p:sp>
          <p:nvSpPr>
            <p:cNvPr id="3323" name="Google Shape;3323;p77"/>
            <p:cNvSpPr/>
            <p:nvPr/>
          </p:nvSpPr>
          <p:spPr>
            <a:xfrm flipH="1">
              <a:off x="919174" y="2883025"/>
              <a:ext cx="81526" cy="2170034"/>
            </a:xfrm>
            <a:custGeom>
              <a:avLst/>
              <a:gdLst/>
              <a:ahLst/>
              <a:cxnLst/>
              <a:rect l="l" t="t" r="r" b="b"/>
              <a:pathLst>
                <a:path w="2769" h="90099" extrusionOk="0">
                  <a:moveTo>
                    <a:pt x="0" y="0"/>
                  </a:moveTo>
                  <a:lnTo>
                    <a:pt x="0" y="90098"/>
                  </a:lnTo>
                  <a:lnTo>
                    <a:pt x="2769" y="90098"/>
                  </a:lnTo>
                  <a:lnTo>
                    <a:pt x="276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7"/>
            <p:cNvSpPr/>
            <p:nvPr/>
          </p:nvSpPr>
          <p:spPr>
            <a:xfrm flipH="1">
              <a:off x="1062573" y="3400894"/>
              <a:ext cx="665958" cy="1006813"/>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7"/>
            <p:cNvSpPr/>
            <p:nvPr/>
          </p:nvSpPr>
          <p:spPr>
            <a:xfrm flipH="1">
              <a:off x="1122464" y="4029515"/>
              <a:ext cx="547118" cy="33797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7"/>
            <p:cNvSpPr/>
            <p:nvPr/>
          </p:nvSpPr>
          <p:spPr>
            <a:xfrm flipH="1">
              <a:off x="1440706" y="4026648"/>
              <a:ext cx="31477" cy="29"/>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7"/>
            <p:cNvSpPr/>
            <p:nvPr/>
          </p:nvSpPr>
          <p:spPr>
            <a:xfrm flipH="1">
              <a:off x="1263918" y="3340001"/>
              <a:ext cx="263268" cy="100201"/>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7"/>
            <p:cNvSpPr/>
            <p:nvPr/>
          </p:nvSpPr>
          <p:spPr>
            <a:xfrm flipH="1">
              <a:off x="1477041" y="3350808"/>
              <a:ext cx="8892" cy="7664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7"/>
            <p:cNvSpPr/>
            <p:nvPr/>
          </p:nvSpPr>
          <p:spPr>
            <a:xfrm flipH="1">
              <a:off x="1420094" y="3350808"/>
              <a:ext cx="8863" cy="7664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7"/>
            <p:cNvSpPr/>
            <p:nvPr/>
          </p:nvSpPr>
          <p:spPr>
            <a:xfrm flipH="1">
              <a:off x="1362147" y="3350808"/>
              <a:ext cx="8863" cy="7664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7"/>
            <p:cNvSpPr/>
            <p:nvPr/>
          </p:nvSpPr>
          <p:spPr>
            <a:xfrm flipH="1">
              <a:off x="1305171" y="3350808"/>
              <a:ext cx="8863" cy="7664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7"/>
            <p:cNvSpPr/>
            <p:nvPr/>
          </p:nvSpPr>
          <p:spPr>
            <a:xfrm flipH="1">
              <a:off x="919176" y="3525652"/>
              <a:ext cx="781853" cy="81533"/>
            </a:xfrm>
            <a:custGeom>
              <a:avLst/>
              <a:gdLst/>
              <a:ahLst/>
              <a:cxnLst/>
              <a:rect l="l" t="t" r="r" b="b"/>
              <a:pathLst>
                <a:path w="26553" h="2769" extrusionOk="0">
                  <a:moveTo>
                    <a:pt x="1" y="0"/>
                  </a:moveTo>
                  <a:lnTo>
                    <a:pt x="1" y="2769"/>
                  </a:lnTo>
                  <a:lnTo>
                    <a:pt x="26553" y="2769"/>
                  </a:lnTo>
                  <a:lnTo>
                    <a:pt x="2655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7"/>
            <p:cNvSpPr/>
            <p:nvPr/>
          </p:nvSpPr>
          <p:spPr>
            <a:xfrm flipH="1">
              <a:off x="1490792" y="3507956"/>
              <a:ext cx="36394" cy="116926"/>
            </a:xfrm>
            <a:custGeom>
              <a:avLst/>
              <a:gdLst/>
              <a:ahLst/>
              <a:cxnLst/>
              <a:rect l="l" t="t" r="r" b="b"/>
              <a:pathLst>
                <a:path w="1236" h="3971" extrusionOk="0">
                  <a:moveTo>
                    <a:pt x="1" y="1"/>
                  </a:moveTo>
                  <a:lnTo>
                    <a:pt x="1" y="3970"/>
                  </a:lnTo>
                  <a:lnTo>
                    <a:pt x="1235" y="3970"/>
                  </a:lnTo>
                  <a:lnTo>
                    <a:pt x="12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7"/>
            <p:cNvSpPr/>
            <p:nvPr/>
          </p:nvSpPr>
          <p:spPr>
            <a:xfrm flipH="1">
              <a:off x="1267834" y="3507956"/>
              <a:ext cx="37366" cy="116926"/>
            </a:xfrm>
            <a:custGeom>
              <a:avLst/>
              <a:gdLst/>
              <a:ahLst/>
              <a:cxnLst/>
              <a:rect l="l" t="t" r="r" b="b"/>
              <a:pathLst>
                <a:path w="1269" h="3971" extrusionOk="0">
                  <a:moveTo>
                    <a:pt x="1" y="1"/>
                  </a:moveTo>
                  <a:lnTo>
                    <a:pt x="1" y="3970"/>
                  </a:lnTo>
                  <a:lnTo>
                    <a:pt x="1268" y="3970"/>
                  </a:lnTo>
                  <a:lnTo>
                    <a:pt x="12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7"/>
            <p:cNvSpPr/>
            <p:nvPr/>
          </p:nvSpPr>
          <p:spPr>
            <a:xfrm flipH="1">
              <a:off x="262081" y="3926229"/>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7"/>
            <p:cNvSpPr/>
            <p:nvPr/>
          </p:nvSpPr>
          <p:spPr>
            <a:xfrm flipH="1">
              <a:off x="331807" y="4463865"/>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7"/>
            <p:cNvSpPr/>
            <p:nvPr/>
          </p:nvSpPr>
          <p:spPr>
            <a:xfrm flipH="1">
              <a:off x="424147" y="3866309"/>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7"/>
            <p:cNvSpPr/>
            <p:nvPr/>
          </p:nvSpPr>
          <p:spPr>
            <a:xfrm flipH="1">
              <a:off x="637270" y="3877115"/>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7"/>
            <p:cNvSpPr/>
            <p:nvPr/>
          </p:nvSpPr>
          <p:spPr>
            <a:xfrm flipH="1">
              <a:off x="579322" y="3877115"/>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7"/>
            <p:cNvSpPr/>
            <p:nvPr/>
          </p:nvSpPr>
          <p:spPr>
            <a:xfrm flipH="1">
              <a:off x="522346" y="3877115"/>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7"/>
            <p:cNvSpPr/>
            <p:nvPr/>
          </p:nvSpPr>
          <p:spPr>
            <a:xfrm flipH="1">
              <a:off x="464398" y="3877115"/>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7"/>
            <p:cNvSpPr/>
            <p:nvPr/>
          </p:nvSpPr>
          <p:spPr>
            <a:xfrm flipH="1">
              <a:off x="229663" y="4103989"/>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7"/>
            <p:cNvSpPr/>
            <p:nvPr/>
          </p:nvSpPr>
          <p:spPr>
            <a:xfrm flipH="1">
              <a:off x="651020" y="4086322"/>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7"/>
            <p:cNvSpPr/>
            <p:nvPr/>
          </p:nvSpPr>
          <p:spPr>
            <a:xfrm flipH="1">
              <a:off x="424147" y="4086322"/>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7"/>
            <p:cNvSpPr/>
            <p:nvPr/>
          </p:nvSpPr>
          <p:spPr>
            <a:xfrm flipH="1">
              <a:off x="829781" y="3468647"/>
              <a:ext cx="248516" cy="219130"/>
            </a:xfrm>
            <a:custGeom>
              <a:avLst/>
              <a:gdLst/>
              <a:ahLst/>
              <a:cxnLst/>
              <a:rect l="l" t="t" r="r" b="b"/>
              <a:pathLst>
                <a:path w="8440" h="7442" extrusionOk="0">
                  <a:moveTo>
                    <a:pt x="4244" y="0"/>
                  </a:moveTo>
                  <a:cubicBezTo>
                    <a:pt x="3785" y="0"/>
                    <a:pt x="3320" y="86"/>
                    <a:pt x="2869" y="268"/>
                  </a:cubicBezTo>
                  <a:cubicBezTo>
                    <a:pt x="934" y="1035"/>
                    <a:pt x="0" y="3204"/>
                    <a:pt x="767" y="5105"/>
                  </a:cubicBezTo>
                  <a:cubicBezTo>
                    <a:pt x="1352" y="6554"/>
                    <a:pt x="2751" y="7442"/>
                    <a:pt x="4226" y="7442"/>
                  </a:cubicBezTo>
                  <a:cubicBezTo>
                    <a:pt x="4685" y="7442"/>
                    <a:pt x="5152" y="7355"/>
                    <a:pt x="5604" y="7173"/>
                  </a:cubicBezTo>
                  <a:cubicBezTo>
                    <a:pt x="7505" y="6439"/>
                    <a:pt x="8439" y="4271"/>
                    <a:pt x="7706" y="2370"/>
                  </a:cubicBezTo>
                  <a:cubicBezTo>
                    <a:pt x="7120" y="894"/>
                    <a:pt x="5719" y="0"/>
                    <a:pt x="424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7"/>
            <p:cNvSpPr/>
            <p:nvPr/>
          </p:nvSpPr>
          <p:spPr>
            <a:xfrm flipH="1">
              <a:off x="906397" y="3531541"/>
              <a:ext cx="94312" cy="94312"/>
            </a:xfrm>
            <a:custGeom>
              <a:avLst/>
              <a:gdLst/>
              <a:ahLst/>
              <a:cxnLst/>
              <a:rect l="l" t="t" r="r" b="b"/>
              <a:pathLst>
                <a:path w="3203" h="3203" extrusionOk="0">
                  <a:moveTo>
                    <a:pt x="1601" y="0"/>
                  </a:moveTo>
                  <a:cubicBezTo>
                    <a:pt x="701" y="0"/>
                    <a:pt x="0" y="701"/>
                    <a:pt x="0" y="1601"/>
                  </a:cubicBezTo>
                  <a:cubicBezTo>
                    <a:pt x="0" y="2469"/>
                    <a:pt x="701" y="3202"/>
                    <a:pt x="1601" y="3202"/>
                  </a:cubicBezTo>
                  <a:cubicBezTo>
                    <a:pt x="2469" y="3202"/>
                    <a:pt x="3203" y="2469"/>
                    <a:pt x="3203" y="1601"/>
                  </a:cubicBezTo>
                  <a:cubicBezTo>
                    <a:pt x="3203" y="701"/>
                    <a:pt x="2469" y="0"/>
                    <a:pt x="160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7"/>
            <p:cNvSpPr/>
            <p:nvPr/>
          </p:nvSpPr>
          <p:spPr>
            <a:xfrm flipH="1">
              <a:off x="844504" y="4035235"/>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7"/>
            <p:cNvSpPr/>
            <p:nvPr/>
          </p:nvSpPr>
          <p:spPr>
            <a:xfrm flipH="1">
              <a:off x="906397" y="4098100"/>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7"/>
            <p:cNvSpPr/>
            <p:nvPr/>
          </p:nvSpPr>
          <p:spPr>
            <a:xfrm flipH="1">
              <a:off x="278777" y="4882143"/>
              <a:ext cx="1349553" cy="173902"/>
            </a:xfrm>
            <a:custGeom>
              <a:avLst/>
              <a:gdLst/>
              <a:ahLst/>
              <a:cxnLst/>
              <a:rect l="l" t="t" r="r" b="b"/>
              <a:pathLst>
                <a:path w="45833" h="5906" extrusionOk="0">
                  <a:moveTo>
                    <a:pt x="11442" y="1"/>
                  </a:moveTo>
                  <a:lnTo>
                    <a:pt x="11442" y="2336"/>
                  </a:lnTo>
                  <a:lnTo>
                    <a:pt x="0" y="2336"/>
                  </a:lnTo>
                  <a:lnTo>
                    <a:pt x="0" y="5905"/>
                  </a:lnTo>
                  <a:lnTo>
                    <a:pt x="45833" y="5905"/>
                  </a:lnTo>
                  <a:lnTo>
                    <a:pt x="45833" y="2336"/>
                  </a:lnTo>
                  <a:lnTo>
                    <a:pt x="34358" y="2336"/>
                  </a:lnTo>
                  <a:lnTo>
                    <a:pt x="34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0" name="Google Shape;3350;p77"/>
          <p:cNvSpPr/>
          <p:nvPr/>
        </p:nvSpPr>
        <p:spPr>
          <a:xfrm flipH="1">
            <a:off x="6758501" y="5053300"/>
            <a:ext cx="2143225"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77"/>
          <p:cNvGrpSpPr/>
          <p:nvPr/>
        </p:nvGrpSpPr>
        <p:grpSpPr>
          <a:xfrm rot="2700000">
            <a:off x="7774358" y="456686"/>
            <a:ext cx="1122760" cy="861899"/>
            <a:chOff x="2810653" y="408424"/>
            <a:chExt cx="1122771" cy="861907"/>
          </a:xfrm>
        </p:grpSpPr>
        <p:sp>
          <p:nvSpPr>
            <p:cNvPr id="3352" name="Google Shape;3352;p77"/>
            <p:cNvSpPr/>
            <p:nvPr/>
          </p:nvSpPr>
          <p:spPr>
            <a:xfrm rot="5400000">
              <a:off x="3100944" y="610879"/>
              <a:ext cx="383671" cy="331661"/>
            </a:xfrm>
            <a:custGeom>
              <a:avLst/>
              <a:gdLst/>
              <a:ahLst/>
              <a:cxnLst/>
              <a:rect l="l" t="t" r="r" b="b"/>
              <a:pathLst>
                <a:path w="9863" h="8526" extrusionOk="0">
                  <a:moveTo>
                    <a:pt x="7189" y="373"/>
                  </a:moveTo>
                  <a:lnTo>
                    <a:pt x="9446" y="4252"/>
                  </a:lnTo>
                  <a:lnTo>
                    <a:pt x="7189" y="8153"/>
                  </a:lnTo>
                  <a:lnTo>
                    <a:pt x="2696" y="8153"/>
                  </a:lnTo>
                  <a:lnTo>
                    <a:pt x="439" y="4252"/>
                  </a:lnTo>
                  <a:lnTo>
                    <a:pt x="2696" y="373"/>
                  </a:lnTo>
                  <a:close/>
                  <a:moveTo>
                    <a:pt x="2477" y="1"/>
                  </a:moveTo>
                  <a:lnTo>
                    <a:pt x="1" y="4252"/>
                  </a:lnTo>
                  <a:lnTo>
                    <a:pt x="2477" y="8526"/>
                  </a:lnTo>
                  <a:lnTo>
                    <a:pt x="7408" y="8526"/>
                  </a:lnTo>
                  <a:lnTo>
                    <a:pt x="9863" y="4252"/>
                  </a:lnTo>
                  <a:lnTo>
                    <a:pt x="74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7"/>
            <p:cNvSpPr/>
            <p:nvPr/>
          </p:nvSpPr>
          <p:spPr>
            <a:xfrm rot="5400000">
              <a:off x="2784648" y="613446"/>
              <a:ext cx="381103" cy="329094"/>
            </a:xfrm>
            <a:custGeom>
              <a:avLst/>
              <a:gdLst/>
              <a:ahLst/>
              <a:cxnLst/>
              <a:rect l="l" t="t" r="r" b="b"/>
              <a:pathLst>
                <a:path w="9797" h="8460" extrusionOk="0">
                  <a:moveTo>
                    <a:pt x="2411" y="0"/>
                  </a:moveTo>
                  <a:lnTo>
                    <a:pt x="1" y="4186"/>
                  </a:lnTo>
                  <a:lnTo>
                    <a:pt x="307" y="4383"/>
                  </a:lnTo>
                  <a:lnTo>
                    <a:pt x="2630" y="373"/>
                  </a:lnTo>
                  <a:lnTo>
                    <a:pt x="7123" y="373"/>
                  </a:lnTo>
                  <a:lnTo>
                    <a:pt x="9380" y="4273"/>
                  </a:lnTo>
                  <a:lnTo>
                    <a:pt x="7057" y="8262"/>
                  </a:lnTo>
                  <a:lnTo>
                    <a:pt x="7386" y="8459"/>
                  </a:lnTo>
                  <a:lnTo>
                    <a:pt x="9797" y="4273"/>
                  </a:lnTo>
                  <a:lnTo>
                    <a:pt x="73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7"/>
            <p:cNvSpPr/>
            <p:nvPr/>
          </p:nvSpPr>
          <p:spPr>
            <a:xfrm rot="5400000">
              <a:off x="2943224" y="887944"/>
              <a:ext cx="381103" cy="329133"/>
            </a:xfrm>
            <a:custGeom>
              <a:avLst/>
              <a:gdLst/>
              <a:ahLst/>
              <a:cxnLst/>
              <a:rect l="l" t="t" r="r" b="b"/>
              <a:pathLst>
                <a:path w="9797" h="8461" extrusionOk="0">
                  <a:moveTo>
                    <a:pt x="2455" y="1"/>
                  </a:moveTo>
                  <a:lnTo>
                    <a:pt x="0" y="4274"/>
                  </a:lnTo>
                  <a:lnTo>
                    <a:pt x="2411" y="8460"/>
                  </a:lnTo>
                  <a:lnTo>
                    <a:pt x="2740" y="8263"/>
                  </a:lnTo>
                  <a:lnTo>
                    <a:pt x="417" y="4274"/>
                  </a:lnTo>
                  <a:lnTo>
                    <a:pt x="2674" y="373"/>
                  </a:lnTo>
                  <a:lnTo>
                    <a:pt x="7166" y="373"/>
                  </a:lnTo>
                  <a:lnTo>
                    <a:pt x="9467" y="4362"/>
                  </a:lnTo>
                  <a:lnTo>
                    <a:pt x="9796" y="4187"/>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7"/>
            <p:cNvSpPr/>
            <p:nvPr/>
          </p:nvSpPr>
          <p:spPr>
            <a:xfrm rot="5400000">
              <a:off x="3308086" y="385842"/>
              <a:ext cx="283931" cy="329094"/>
            </a:xfrm>
            <a:custGeom>
              <a:avLst/>
              <a:gdLst/>
              <a:ahLst/>
              <a:cxnLst/>
              <a:rect l="l" t="t" r="r" b="b"/>
              <a:pathLst>
                <a:path w="7299" h="8460" extrusionOk="0">
                  <a:moveTo>
                    <a:pt x="4887" y="0"/>
                  </a:moveTo>
                  <a:lnTo>
                    <a:pt x="4559" y="198"/>
                  </a:lnTo>
                  <a:lnTo>
                    <a:pt x="6860" y="4186"/>
                  </a:lnTo>
                  <a:lnTo>
                    <a:pt x="4603" y="8087"/>
                  </a:lnTo>
                  <a:lnTo>
                    <a:pt x="0" y="8087"/>
                  </a:lnTo>
                  <a:lnTo>
                    <a:pt x="0" y="8460"/>
                  </a:lnTo>
                  <a:lnTo>
                    <a:pt x="4822" y="8460"/>
                  </a:lnTo>
                  <a:lnTo>
                    <a:pt x="7298" y="4186"/>
                  </a:lnTo>
                  <a:lnTo>
                    <a:pt x="48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7"/>
            <p:cNvSpPr/>
            <p:nvPr/>
          </p:nvSpPr>
          <p:spPr>
            <a:xfrm rot="5400000">
              <a:off x="3259948" y="887516"/>
              <a:ext cx="383632" cy="332517"/>
            </a:xfrm>
            <a:custGeom>
              <a:avLst/>
              <a:gdLst/>
              <a:ahLst/>
              <a:cxnLst/>
              <a:rect l="l" t="t" r="r" b="b"/>
              <a:pathLst>
                <a:path w="9862" h="8548" extrusionOk="0">
                  <a:moveTo>
                    <a:pt x="7166" y="373"/>
                  </a:moveTo>
                  <a:lnTo>
                    <a:pt x="9424" y="4274"/>
                  </a:lnTo>
                  <a:lnTo>
                    <a:pt x="7166" y="8175"/>
                  </a:lnTo>
                  <a:lnTo>
                    <a:pt x="2674" y="8175"/>
                  </a:lnTo>
                  <a:lnTo>
                    <a:pt x="417" y="4274"/>
                  </a:lnTo>
                  <a:lnTo>
                    <a:pt x="2674" y="373"/>
                  </a:lnTo>
                  <a:close/>
                  <a:moveTo>
                    <a:pt x="2455" y="1"/>
                  </a:moveTo>
                  <a:lnTo>
                    <a:pt x="0" y="4274"/>
                  </a:lnTo>
                  <a:lnTo>
                    <a:pt x="2455" y="8548"/>
                  </a:lnTo>
                  <a:lnTo>
                    <a:pt x="7386" y="8548"/>
                  </a:lnTo>
                  <a:lnTo>
                    <a:pt x="9862" y="4274"/>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7"/>
            <p:cNvSpPr/>
            <p:nvPr/>
          </p:nvSpPr>
          <p:spPr>
            <a:xfrm rot="5400000">
              <a:off x="3578753" y="888391"/>
              <a:ext cx="381103" cy="328238"/>
            </a:xfrm>
            <a:custGeom>
              <a:avLst/>
              <a:gdLst/>
              <a:ahLst/>
              <a:cxnLst/>
              <a:rect l="l" t="t" r="r" b="b"/>
              <a:pathLst>
                <a:path w="9797" h="8438" extrusionOk="0">
                  <a:moveTo>
                    <a:pt x="2411" y="0"/>
                  </a:moveTo>
                  <a:lnTo>
                    <a:pt x="0" y="4164"/>
                  </a:lnTo>
                  <a:lnTo>
                    <a:pt x="2455" y="8437"/>
                  </a:lnTo>
                  <a:lnTo>
                    <a:pt x="7386" y="8437"/>
                  </a:lnTo>
                  <a:lnTo>
                    <a:pt x="9796" y="4274"/>
                  </a:lnTo>
                  <a:lnTo>
                    <a:pt x="9467" y="4076"/>
                  </a:lnTo>
                  <a:lnTo>
                    <a:pt x="7166" y="8065"/>
                  </a:lnTo>
                  <a:lnTo>
                    <a:pt x="2674" y="8065"/>
                  </a:lnTo>
                  <a:lnTo>
                    <a:pt x="417" y="4164"/>
                  </a:lnTo>
                  <a:lnTo>
                    <a:pt x="2740" y="176"/>
                  </a:lnTo>
                  <a:lnTo>
                    <a:pt x="2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7"/>
            <p:cNvSpPr/>
            <p:nvPr/>
          </p:nvSpPr>
          <p:spPr>
            <a:xfrm rot="5400000">
              <a:off x="3259500" y="560581"/>
              <a:ext cx="66519" cy="65702"/>
            </a:xfrm>
            <a:custGeom>
              <a:avLst/>
              <a:gdLst/>
              <a:ahLst/>
              <a:cxnLst/>
              <a:rect l="l" t="t" r="r" b="b"/>
              <a:pathLst>
                <a:path w="1710" h="1689" extrusionOk="0">
                  <a:moveTo>
                    <a:pt x="855" y="1"/>
                  </a:moveTo>
                  <a:cubicBezTo>
                    <a:pt x="395" y="1"/>
                    <a:pt x="0" y="373"/>
                    <a:pt x="0" y="833"/>
                  </a:cubicBezTo>
                  <a:cubicBezTo>
                    <a:pt x="0" y="1316"/>
                    <a:pt x="395" y="1688"/>
                    <a:pt x="855" y="1688"/>
                  </a:cubicBezTo>
                  <a:cubicBezTo>
                    <a:pt x="1315" y="1688"/>
                    <a:pt x="1710" y="1316"/>
                    <a:pt x="1710" y="833"/>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7"/>
            <p:cNvSpPr/>
            <p:nvPr/>
          </p:nvSpPr>
          <p:spPr>
            <a:xfrm rot="5400000">
              <a:off x="3259909" y="927583"/>
              <a:ext cx="65702" cy="65702"/>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7"/>
            <p:cNvSpPr/>
            <p:nvPr/>
          </p:nvSpPr>
          <p:spPr>
            <a:xfrm rot="5400000">
              <a:off x="3098824" y="650537"/>
              <a:ext cx="66519" cy="66519"/>
            </a:xfrm>
            <a:custGeom>
              <a:avLst/>
              <a:gdLst/>
              <a:ahLst/>
              <a:cxnLst/>
              <a:rect l="l" t="t" r="r" b="b"/>
              <a:pathLst>
                <a:path w="1710" h="1710" extrusionOk="0">
                  <a:moveTo>
                    <a:pt x="855" y="1"/>
                  </a:moveTo>
                  <a:cubicBezTo>
                    <a:pt x="373" y="1"/>
                    <a:pt x="0" y="373"/>
                    <a:pt x="0" y="855"/>
                  </a:cubicBezTo>
                  <a:cubicBezTo>
                    <a:pt x="0" y="1316"/>
                    <a:pt x="373" y="1710"/>
                    <a:pt x="855" y="1710"/>
                  </a:cubicBezTo>
                  <a:cubicBezTo>
                    <a:pt x="1315" y="1710"/>
                    <a:pt x="1710" y="1316"/>
                    <a:pt x="1710" y="855"/>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7"/>
            <p:cNvSpPr/>
            <p:nvPr/>
          </p:nvSpPr>
          <p:spPr>
            <a:xfrm rot="5400000">
              <a:off x="3418504" y="650537"/>
              <a:ext cx="66519" cy="66519"/>
            </a:xfrm>
            <a:custGeom>
              <a:avLst/>
              <a:gdLst/>
              <a:ahLst/>
              <a:cxnLst/>
              <a:rect l="l" t="t" r="r" b="b"/>
              <a:pathLst>
                <a:path w="1710" h="1710" extrusionOk="0">
                  <a:moveTo>
                    <a:pt x="855" y="0"/>
                  </a:moveTo>
                  <a:cubicBezTo>
                    <a:pt x="373" y="0"/>
                    <a:pt x="0" y="395"/>
                    <a:pt x="0" y="855"/>
                  </a:cubicBezTo>
                  <a:cubicBezTo>
                    <a:pt x="0" y="1315"/>
                    <a:pt x="373" y="1710"/>
                    <a:pt x="855" y="1710"/>
                  </a:cubicBezTo>
                  <a:cubicBezTo>
                    <a:pt x="1315" y="1710"/>
                    <a:pt x="1710" y="1315"/>
                    <a:pt x="1710" y="855"/>
                  </a:cubicBezTo>
                  <a:cubicBezTo>
                    <a:pt x="1710"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7"/>
            <p:cNvSpPr/>
            <p:nvPr/>
          </p:nvSpPr>
          <p:spPr>
            <a:xfrm rot="5400000">
              <a:off x="3099232" y="836810"/>
              <a:ext cx="65702" cy="66519"/>
            </a:xfrm>
            <a:custGeom>
              <a:avLst/>
              <a:gdLst/>
              <a:ahLst/>
              <a:cxnLst/>
              <a:rect l="l" t="t" r="r" b="b"/>
              <a:pathLst>
                <a:path w="1689" h="1710" extrusionOk="0">
                  <a:moveTo>
                    <a:pt x="855" y="1"/>
                  </a:moveTo>
                  <a:cubicBezTo>
                    <a:pt x="373" y="1"/>
                    <a:pt x="1" y="373"/>
                    <a:pt x="1" y="855"/>
                  </a:cubicBezTo>
                  <a:cubicBezTo>
                    <a:pt x="1" y="1316"/>
                    <a:pt x="373" y="1710"/>
                    <a:pt x="855" y="1710"/>
                  </a:cubicBezTo>
                  <a:cubicBezTo>
                    <a:pt x="1316" y="1710"/>
                    <a:pt x="1688" y="1316"/>
                    <a:pt x="1688" y="855"/>
                  </a:cubicBezTo>
                  <a:cubicBezTo>
                    <a:pt x="1688" y="373"/>
                    <a:pt x="1316"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7"/>
            <p:cNvSpPr/>
            <p:nvPr/>
          </p:nvSpPr>
          <p:spPr>
            <a:xfrm rot="5400000">
              <a:off x="3418913" y="836810"/>
              <a:ext cx="65702" cy="66519"/>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7"/>
            <p:cNvSpPr/>
            <p:nvPr/>
          </p:nvSpPr>
          <p:spPr>
            <a:xfrm rot="5400000">
              <a:off x="3418504" y="1203812"/>
              <a:ext cx="66519" cy="66519"/>
            </a:xfrm>
            <a:custGeom>
              <a:avLst/>
              <a:gdLst/>
              <a:ahLst/>
              <a:cxnLst/>
              <a:rect l="l" t="t" r="r" b="b"/>
              <a:pathLst>
                <a:path w="1710" h="1710" extrusionOk="0">
                  <a:moveTo>
                    <a:pt x="855" y="0"/>
                  </a:moveTo>
                  <a:cubicBezTo>
                    <a:pt x="373" y="0"/>
                    <a:pt x="0" y="395"/>
                    <a:pt x="0" y="855"/>
                  </a:cubicBezTo>
                  <a:cubicBezTo>
                    <a:pt x="0" y="1337"/>
                    <a:pt x="373" y="1710"/>
                    <a:pt x="855" y="1710"/>
                  </a:cubicBezTo>
                  <a:cubicBezTo>
                    <a:pt x="1315" y="1710"/>
                    <a:pt x="1709" y="1337"/>
                    <a:pt x="1709" y="855"/>
                  </a:cubicBezTo>
                  <a:cubicBezTo>
                    <a:pt x="1709"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7"/>
            <p:cNvSpPr/>
            <p:nvPr/>
          </p:nvSpPr>
          <p:spPr>
            <a:xfrm rot="5400000">
              <a:off x="3259909" y="1107457"/>
              <a:ext cx="65702" cy="65702"/>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7"/>
            <p:cNvSpPr/>
            <p:nvPr/>
          </p:nvSpPr>
          <p:spPr>
            <a:xfrm rot="5400000">
              <a:off x="3577469" y="927174"/>
              <a:ext cx="65702" cy="66519"/>
            </a:xfrm>
            <a:custGeom>
              <a:avLst/>
              <a:gdLst/>
              <a:ahLst/>
              <a:cxnLst/>
              <a:rect l="l" t="t" r="r" b="b"/>
              <a:pathLst>
                <a:path w="1689" h="1710" extrusionOk="0">
                  <a:moveTo>
                    <a:pt x="833" y="0"/>
                  </a:moveTo>
                  <a:cubicBezTo>
                    <a:pt x="373" y="0"/>
                    <a:pt x="1" y="373"/>
                    <a:pt x="1" y="855"/>
                  </a:cubicBezTo>
                  <a:cubicBezTo>
                    <a:pt x="1" y="1315"/>
                    <a:pt x="373" y="1710"/>
                    <a:pt x="833" y="1710"/>
                  </a:cubicBezTo>
                  <a:cubicBezTo>
                    <a:pt x="1316" y="1710"/>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7"/>
            <p:cNvSpPr/>
            <p:nvPr/>
          </p:nvSpPr>
          <p:spPr>
            <a:xfrm rot="5400000">
              <a:off x="3577897" y="1107476"/>
              <a:ext cx="65702" cy="65663"/>
            </a:xfrm>
            <a:custGeom>
              <a:avLst/>
              <a:gdLst/>
              <a:ahLst/>
              <a:cxnLst/>
              <a:rect l="l" t="t" r="r" b="b"/>
              <a:pathLst>
                <a:path w="1689" h="1688" extrusionOk="0">
                  <a:moveTo>
                    <a:pt x="833" y="0"/>
                  </a:moveTo>
                  <a:cubicBezTo>
                    <a:pt x="373" y="0"/>
                    <a:pt x="1" y="373"/>
                    <a:pt x="1" y="855"/>
                  </a:cubicBezTo>
                  <a:cubicBezTo>
                    <a:pt x="1" y="1315"/>
                    <a:pt x="373" y="1688"/>
                    <a:pt x="833" y="1688"/>
                  </a:cubicBezTo>
                  <a:cubicBezTo>
                    <a:pt x="1316" y="1688"/>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7"/>
            <p:cNvSpPr/>
            <p:nvPr/>
          </p:nvSpPr>
          <p:spPr>
            <a:xfrm rot="5400000">
              <a:off x="3738593" y="836810"/>
              <a:ext cx="65702" cy="66519"/>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7"/>
            <p:cNvSpPr/>
            <p:nvPr/>
          </p:nvSpPr>
          <p:spPr>
            <a:xfrm rot="5400000">
              <a:off x="2941960" y="922468"/>
              <a:ext cx="66519" cy="66558"/>
            </a:xfrm>
            <a:custGeom>
              <a:avLst/>
              <a:gdLst/>
              <a:ahLst/>
              <a:cxnLst/>
              <a:rect l="l" t="t" r="r" b="b"/>
              <a:pathLst>
                <a:path w="1710" h="1711" extrusionOk="0">
                  <a:moveTo>
                    <a:pt x="855" y="1"/>
                  </a:moveTo>
                  <a:cubicBezTo>
                    <a:pt x="373" y="1"/>
                    <a:pt x="0" y="395"/>
                    <a:pt x="0" y="856"/>
                  </a:cubicBezTo>
                  <a:cubicBezTo>
                    <a:pt x="0" y="1338"/>
                    <a:pt x="373" y="1710"/>
                    <a:pt x="855" y="1710"/>
                  </a:cubicBezTo>
                  <a:cubicBezTo>
                    <a:pt x="1315" y="1710"/>
                    <a:pt x="1709" y="1338"/>
                    <a:pt x="1709" y="856"/>
                  </a:cubicBezTo>
                  <a:cubicBezTo>
                    <a:pt x="1709" y="395"/>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0" name="Google Shape;3370;p77"/>
          <p:cNvSpPr/>
          <p:nvPr/>
        </p:nvSpPr>
        <p:spPr>
          <a:xfrm>
            <a:off x="5986199" y="4448141"/>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7"/>
          <p:cNvSpPr/>
          <p:nvPr/>
        </p:nvSpPr>
        <p:spPr>
          <a:xfrm>
            <a:off x="5132014" y="1285004"/>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7"/>
          <p:cNvSpPr/>
          <p:nvPr/>
        </p:nvSpPr>
        <p:spPr>
          <a:xfrm>
            <a:off x="7275122" y="1743524"/>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7"/>
          <p:cNvSpPr/>
          <p:nvPr/>
        </p:nvSpPr>
        <p:spPr>
          <a:xfrm>
            <a:off x="3168557" y="4402442"/>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7"/>
          <p:cNvSpPr/>
          <p:nvPr/>
        </p:nvSpPr>
        <p:spPr>
          <a:xfrm>
            <a:off x="1758272" y="1264515"/>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78"/>
        <p:cNvGrpSpPr/>
        <p:nvPr/>
      </p:nvGrpSpPr>
      <p:grpSpPr>
        <a:xfrm>
          <a:off x="0" y="0"/>
          <a:ext cx="0" cy="0"/>
          <a:chOff x="0" y="0"/>
          <a:chExt cx="0" cy="0"/>
        </a:xfrm>
      </p:grpSpPr>
      <p:sp>
        <p:nvSpPr>
          <p:cNvPr id="3379" name="Google Shape;3379;p78"/>
          <p:cNvSpPr txBox="1">
            <a:spLocks noGrp="1"/>
          </p:cNvSpPr>
          <p:nvPr>
            <p:ph type="title" idx="15"/>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Most used types of vaccines</a:t>
            </a:r>
            <a:endParaRPr/>
          </a:p>
        </p:txBody>
      </p:sp>
      <p:sp>
        <p:nvSpPr>
          <p:cNvPr id="3380" name="Google Shape;3380;p78"/>
          <p:cNvSpPr txBox="1">
            <a:spLocks noGrp="1"/>
          </p:cNvSpPr>
          <p:nvPr>
            <p:ph type="subTitle" idx="1"/>
          </p:nvPr>
        </p:nvSpPr>
        <p:spPr>
          <a:xfrm>
            <a:off x="720050" y="2118294"/>
            <a:ext cx="1926000" cy="63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fifth planet from the Sun</a:t>
            </a:r>
            <a:endParaRPr/>
          </a:p>
        </p:txBody>
      </p:sp>
      <p:sp>
        <p:nvSpPr>
          <p:cNvPr id="3381" name="Google Shape;3381;p78"/>
          <p:cNvSpPr txBox="1">
            <a:spLocks noGrp="1"/>
          </p:cNvSpPr>
          <p:nvPr>
            <p:ph type="title"/>
          </p:nvPr>
        </p:nvSpPr>
        <p:spPr>
          <a:xfrm>
            <a:off x="1109000" y="3495171"/>
            <a:ext cx="1148100" cy="44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3382" name="Google Shape;3382;p78"/>
          <p:cNvSpPr txBox="1">
            <a:spLocks noGrp="1"/>
          </p:cNvSpPr>
          <p:nvPr>
            <p:ph type="subTitle" idx="2"/>
          </p:nvPr>
        </p:nvSpPr>
        <p:spPr>
          <a:xfrm>
            <a:off x="720050" y="1348507"/>
            <a:ext cx="1926000" cy="8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Attenuated vaccines</a:t>
            </a:r>
            <a:endParaRPr/>
          </a:p>
        </p:txBody>
      </p:sp>
      <p:sp>
        <p:nvSpPr>
          <p:cNvPr id="3383" name="Google Shape;3383;p78"/>
          <p:cNvSpPr txBox="1">
            <a:spLocks noGrp="1"/>
          </p:cNvSpPr>
          <p:nvPr>
            <p:ph type="subTitle" idx="3"/>
          </p:nvPr>
        </p:nvSpPr>
        <p:spPr>
          <a:xfrm>
            <a:off x="2646014" y="2118294"/>
            <a:ext cx="1926000" cy="63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3384" name="Google Shape;3384;p78"/>
          <p:cNvSpPr txBox="1">
            <a:spLocks noGrp="1"/>
          </p:cNvSpPr>
          <p:nvPr>
            <p:ph type="title" idx="4"/>
          </p:nvPr>
        </p:nvSpPr>
        <p:spPr>
          <a:xfrm>
            <a:off x="3034964" y="3495171"/>
            <a:ext cx="1148100" cy="44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3385" name="Google Shape;3385;p78"/>
          <p:cNvSpPr txBox="1">
            <a:spLocks noGrp="1"/>
          </p:cNvSpPr>
          <p:nvPr>
            <p:ph type="subTitle" idx="5"/>
          </p:nvPr>
        </p:nvSpPr>
        <p:spPr>
          <a:xfrm>
            <a:off x="2646016" y="1348507"/>
            <a:ext cx="1926000" cy="8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Inactivated vaccines</a:t>
            </a:r>
            <a:endParaRPr/>
          </a:p>
        </p:txBody>
      </p:sp>
      <p:sp>
        <p:nvSpPr>
          <p:cNvPr id="3386" name="Google Shape;3386;p78"/>
          <p:cNvSpPr txBox="1">
            <a:spLocks noGrp="1"/>
          </p:cNvSpPr>
          <p:nvPr>
            <p:ph type="subTitle" idx="6"/>
          </p:nvPr>
        </p:nvSpPr>
        <p:spPr>
          <a:xfrm>
            <a:off x="4571978" y="2118294"/>
            <a:ext cx="1926000" cy="63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a:t>
            </a:r>
            <a:endParaRPr/>
          </a:p>
        </p:txBody>
      </p:sp>
      <p:sp>
        <p:nvSpPr>
          <p:cNvPr id="3387" name="Google Shape;3387;p78"/>
          <p:cNvSpPr txBox="1">
            <a:spLocks noGrp="1"/>
          </p:cNvSpPr>
          <p:nvPr>
            <p:ph type="title" idx="7"/>
          </p:nvPr>
        </p:nvSpPr>
        <p:spPr>
          <a:xfrm>
            <a:off x="4960928" y="3495171"/>
            <a:ext cx="1148100" cy="44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70%</a:t>
            </a:r>
            <a:endParaRPr/>
          </a:p>
        </p:txBody>
      </p:sp>
      <p:sp>
        <p:nvSpPr>
          <p:cNvPr id="3388" name="Google Shape;3388;p78"/>
          <p:cNvSpPr txBox="1">
            <a:spLocks noGrp="1"/>
          </p:cNvSpPr>
          <p:nvPr>
            <p:ph type="subTitle" idx="8"/>
          </p:nvPr>
        </p:nvSpPr>
        <p:spPr>
          <a:xfrm>
            <a:off x="4571982" y="1348507"/>
            <a:ext cx="1926000" cy="8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Subunit vaccines</a:t>
            </a:r>
            <a:endParaRPr/>
          </a:p>
        </p:txBody>
      </p:sp>
      <p:sp>
        <p:nvSpPr>
          <p:cNvPr id="3389" name="Google Shape;3389;p78"/>
          <p:cNvSpPr txBox="1">
            <a:spLocks noGrp="1"/>
          </p:cNvSpPr>
          <p:nvPr>
            <p:ph type="subTitle" idx="9"/>
          </p:nvPr>
        </p:nvSpPr>
        <p:spPr>
          <a:xfrm>
            <a:off x="6497942" y="2118294"/>
            <a:ext cx="1926000" cy="63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a:t>
            </a:r>
            <a:endParaRPr/>
          </a:p>
        </p:txBody>
      </p:sp>
      <p:sp>
        <p:nvSpPr>
          <p:cNvPr id="3390" name="Google Shape;3390;p78"/>
          <p:cNvSpPr txBox="1">
            <a:spLocks noGrp="1"/>
          </p:cNvSpPr>
          <p:nvPr>
            <p:ph type="title" idx="13"/>
          </p:nvPr>
        </p:nvSpPr>
        <p:spPr>
          <a:xfrm>
            <a:off x="6886892" y="3495171"/>
            <a:ext cx="1148100" cy="44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3391" name="Google Shape;3391;p78"/>
          <p:cNvSpPr txBox="1">
            <a:spLocks noGrp="1"/>
          </p:cNvSpPr>
          <p:nvPr>
            <p:ph type="subTitle" idx="14"/>
          </p:nvPr>
        </p:nvSpPr>
        <p:spPr>
          <a:xfrm>
            <a:off x="6497948" y="1348507"/>
            <a:ext cx="1926000" cy="8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With toxoids</a:t>
            </a:r>
            <a:endParaRPr/>
          </a:p>
        </p:txBody>
      </p:sp>
      <p:sp>
        <p:nvSpPr>
          <p:cNvPr id="3392" name="Google Shape;3392;p78"/>
          <p:cNvSpPr/>
          <p:nvPr/>
        </p:nvSpPr>
        <p:spPr>
          <a:xfrm>
            <a:off x="884450" y="2917371"/>
            <a:ext cx="1597200" cy="1597200"/>
          </a:xfrm>
          <a:prstGeom prst="donut">
            <a:avLst>
              <a:gd name="adj" fmla="val 1469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884450" y="2917371"/>
            <a:ext cx="1597200" cy="1597200"/>
          </a:xfrm>
          <a:prstGeom prst="blockArc">
            <a:avLst>
              <a:gd name="adj1" fmla="val 16199905"/>
              <a:gd name="adj2" fmla="val 5375219"/>
              <a:gd name="adj3" fmla="val 1466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2810414" y="2917371"/>
            <a:ext cx="1597200" cy="1597200"/>
          </a:xfrm>
          <a:prstGeom prst="donut">
            <a:avLst>
              <a:gd name="adj" fmla="val 1469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2810414" y="2917371"/>
            <a:ext cx="1597200" cy="1597200"/>
          </a:xfrm>
          <a:prstGeom prst="blockArc">
            <a:avLst>
              <a:gd name="adj1" fmla="val 16199905"/>
              <a:gd name="adj2" fmla="val 12381493"/>
              <a:gd name="adj3" fmla="val 1472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4736378" y="2917371"/>
            <a:ext cx="1597200" cy="1597200"/>
          </a:xfrm>
          <a:prstGeom prst="donut">
            <a:avLst>
              <a:gd name="adj" fmla="val 1469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8"/>
          <p:cNvSpPr/>
          <p:nvPr/>
        </p:nvSpPr>
        <p:spPr>
          <a:xfrm>
            <a:off x="4736378" y="2917371"/>
            <a:ext cx="1597200" cy="1597200"/>
          </a:xfrm>
          <a:prstGeom prst="blockArc">
            <a:avLst>
              <a:gd name="adj1" fmla="val 16199905"/>
              <a:gd name="adj2" fmla="val 9281617"/>
              <a:gd name="adj3" fmla="val 1453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8"/>
          <p:cNvSpPr/>
          <p:nvPr/>
        </p:nvSpPr>
        <p:spPr>
          <a:xfrm>
            <a:off x="6662342" y="2917371"/>
            <a:ext cx="1597200" cy="1597200"/>
          </a:xfrm>
          <a:prstGeom prst="donut">
            <a:avLst>
              <a:gd name="adj" fmla="val 1469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8"/>
          <p:cNvSpPr/>
          <p:nvPr/>
        </p:nvSpPr>
        <p:spPr>
          <a:xfrm>
            <a:off x="6662342" y="2917371"/>
            <a:ext cx="1597200" cy="1597200"/>
          </a:xfrm>
          <a:prstGeom prst="blockArc">
            <a:avLst>
              <a:gd name="adj1" fmla="val 16199905"/>
              <a:gd name="adj2" fmla="val 7389361"/>
              <a:gd name="adj3" fmla="val 1451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a:off x="4549142" y="2917379"/>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a:off x="4462458" y="118922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9"/>
        <p:cNvGrpSpPr/>
        <p:nvPr/>
      </p:nvGrpSpPr>
      <p:grpSpPr>
        <a:xfrm>
          <a:off x="0" y="0"/>
          <a:ext cx="0" cy="0"/>
          <a:chOff x="0" y="0"/>
          <a:chExt cx="0" cy="0"/>
        </a:xfrm>
      </p:grpSpPr>
      <p:sp>
        <p:nvSpPr>
          <p:cNvPr id="1350" name="Google Shape;1350;p50"/>
          <p:cNvSpPr/>
          <p:nvPr/>
        </p:nvSpPr>
        <p:spPr>
          <a:xfrm>
            <a:off x="3905575" y="1984000"/>
            <a:ext cx="4748171" cy="3093918"/>
          </a:xfrm>
          <a:custGeom>
            <a:avLst/>
            <a:gdLst/>
            <a:ahLst/>
            <a:cxnLst/>
            <a:rect l="l" t="t" r="r" b="b"/>
            <a:pathLst>
              <a:path w="132215" h="82094" extrusionOk="0">
                <a:moveTo>
                  <a:pt x="85404" y="0"/>
                </a:moveTo>
                <a:cubicBezTo>
                  <a:pt x="70940" y="0"/>
                  <a:pt x="58010" y="6553"/>
                  <a:pt x="49419" y="16875"/>
                </a:cubicBezTo>
                <a:cubicBezTo>
                  <a:pt x="46658" y="16283"/>
                  <a:pt x="43787" y="15976"/>
                  <a:pt x="40851" y="15976"/>
                </a:cubicBezTo>
                <a:cubicBezTo>
                  <a:pt x="18300" y="15976"/>
                  <a:pt x="1" y="34275"/>
                  <a:pt x="1" y="56826"/>
                </a:cubicBezTo>
                <a:cubicBezTo>
                  <a:pt x="1" y="66381"/>
                  <a:pt x="3288" y="75147"/>
                  <a:pt x="8767" y="82094"/>
                </a:cubicBezTo>
                <a:lnTo>
                  <a:pt x="116107" y="82094"/>
                </a:lnTo>
                <a:cubicBezTo>
                  <a:pt x="125969" y="73525"/>
                  <a:pt x="132214" y="60880"/>
                  <a:pt x="132214" y="46789"/>
                </a:cubicBezTo>
                <a:cubicBezTo>
                  <a:pt x="132214" y="20951"/>
                  <a:pt x="111264" y="0"/>
                  <a:pt x="85404"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0"/>
          <p:cNvSpPr txBox="1">
            <a:spLocks noGrp="1"/>
          </p:cNvSpPr>
          <p:nvPr>
            <p:ph type="title"/>
          </p:nvPr>
        </p:nvSpPr>
        <p:spPr>
          <a:xfrm>
            <a:off x="822100" y="922638"/>
            <a:ext cx="2962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About</a:t>
            </a:r>
            <a:endParaRPr dirty="0"/>
          </a:p>
        </p:txBody>
      </p:sp>
      <p:sp>
        <p:nvSpPr>
          <p:cNvPr id="1354" name="Google Shape;1354;p50"/>
          <p:cNvSpPr txBox="1">
            <a:spLocks noGrp="1"/>
          </p:cNvSpPr>
          <p:nvPr>
            <p:ph type="subTitle" idx="1"/>
          </p:nvPr>
        </p:nvSpPr>
        <p:spPr>
          <a:xfrm>
            <a:off x="527192" y="1707059"/>
            <a:ext cx="3406297" cy="256159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For Project 4, our team worked with machine learning (ML) with the other technologies we've learned solve, analyze, and visualize a </a:t>
            </a:r>
            <a:r>
              <a:rPr lang="en-US"/>
              <a:t>project decoding </a:t>
            </a:r>
            <a:r>
              <a:rPr lang="en-US" dirty="0"/>
              <a:t>opensource information to discover a problem worth solving, analyzing, or visualizing.</a:t>
            </a:r>
            <a:endParaRPr dirty="0"/>
          </a:p>
        </p:txBody>
      </p:sp>
      <p:grpSp>
        <p:nvGrpSpPr>
          <p:cNvPr id="1355" name="Google Shape;1355;p50"/>
          <p:cNvGrpSpPr/>
          <p:nvPr/>
        </p:nvGrpSpPr>
        <p:grpSpPr>
          <a:xfrm>
            <a:off x="4571997" y="2485326"/>
            <a:ext cx="3591400" cy="2567982"/>
            <a:chOff x="4571997" y="2485326"/>
            <a:chExt cx="3591400" cy="2567982"/>
          </a:xfrm>
        </p:grpSpPr>
        <p:sp>
          <p:nvSpPr>
            <p:cNvPr id="1356" name="Google Shape;1356;p50"/>
            <p:cNvSpPr/>
            <p:nvPr/>
          </p:nvSpPr>
          <p:spPr>
            <a:xfrm>
              <a:off x="4571997" y="2485326"/>
              <a:ext cx="3591400" cy="2144799"/>
            </a:xfrm>
            <a:custGeom>
              <a:avLst/>
              <a:gdLst/>
              <a:ahLst/>
              <a:cxnLst/>
              <a:rect l="l" t="t" r="r" b="b"/>
              <a:pathLst>
                <a:path w="93758" h="55989" extrusionOk="0">
                  <a:moveTo>
                    <a:pt x="1572" y="1"/>
                  </a:moveTo>
                  <a:cubicBezTo>
                    <a:pt x="715" y="1"/>
                    <a:pt x="0" y="691"/>
                    <a:pt x="0" y="1548"/>
                  </a:cubicBezTo>
                  <a:lnTo>
                    <a:pt x="0" y="54416"/>
                  </a:lnTo>
                  <a:cubicBezTo>
                    <a:pt x="0" y="55298"/>
                    <a:pt x="715" y="55988"/>
                    <a:pt x="1572" y="55988"/>
                  </a:cubicBezTo>
                  <a:lnTo>
                    <a:pt x="92186" y="55988"/>
                  </a:lnTo>
                  <a:cubicBezTo>
                    <a:pt x="93043" y="55988"/>
                    <a:pt x="93758" y="55298"/>
                    <a:pt x="93758" y="54416"/>
                  </a:cubicBezTo>
                  <a:lnTo>
                    <a:pt x="93758" y="1548"/>
                  </a:lnTo>
                  <a:cubicBezTo>
                    <a:pt x="93758" y="691"/>
                    <a:pt x="93043" y="1"/>
                    <a:pt x="9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0"/>
            <p:cNvSpPr/>
            <p:nvPr/>
          </p:nvSpPr>
          <p:spPr>
            <a:xfrm>
              <a:off x="4683273" y="2609404"/>
              <a:ext cx="3361532" cy="1895723"/>
            </a:xfrm>
            <a:custGeom>
              <a:avLst/>
              <a:gdLst/>
              <a:ahLst/>
              <a:cxnLst/>
              <a:rect l="l" t="t" r="r" b="b"/>
              <a:pathLst>
                <a:path w="87757" h="49487" extrusionOk="0">
                  <a:moveTo>
                    <a:pt x="0" y="0"/>
                  </a:moveTo>
                  <a:lnTo>
                    <a:pt x="0" y="49487"/>
                  </a:lnTo>
                  <a:lnTo>
                    <a:pt x="87757" y="49487"/>
                  </a:lnTo>
                  <a:lnTo>
                    <a:pt x="8775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0"/>
            <p:cNvSpPr/>
            <p:nvPr/>
          </p:nvSpPr>
          <p:spPr>
            <a:xfrm>
              <a:off x="4683273" y="2739650"/>
              <a:ext cx="1078286" cy="1765478"/>
            </a:xfrm>
            <a:custGeom>
              <a:avLst/>
              <a:gdLst/>
              <a:ahLst/>
              <a:cxnLst/>
              <a:rect l="l" t="t" r="r" b="b"/>
              <a:pathLst>
                <a:path w="28150" h="46087" extrusionOk="0">
                  <a:moveTo>
                    <a:pt x="3573" y="0"/>
                  </a:moveTo>
                  <a:cubicBezTo>
                    <a:pt x="2970" y="0"/>
                    <a:pt x="3468" y="2711"/>
                    <a:pt x="2501" y="2959"/>
                  </a:cubicBezTo>
                  <a:cubicBezTo>
                    <a:pt x="1950" y="3097"/>
                    <a:pt x="1399" y="3197"/>
                    <a:pt x="767" y="3197"/>
                  </a:cubicBezTo>
                  <a:cubicBezTo>
                    <a:pt x="525" y="3197"/>
                    <a:pt x="271" y="3182"/>
                    <a:pt x="0" y="3149"/>
                  </a:cubicBezTo>
                  <a:lnTo>
                    <a:pt x="0" y="32774"/>
                  </a:lnTo>
                  <a:cubicBezTo>
                    <a:pt x="215" y="32989"/>
                    <a:pt x="405" y="33155"/>
                    <a:pt x="596" y="33322"/>
                  </a:cubicBezTo>
                  <a:cubicBezTo>
                    <a:pt x="1810" y="34346"/>
                    <a:pt x="4620" y="34703"/>
                    <a:pt x="5645" y="35418"/>
                  </a:cubicBezTo>
                  <a:cubicBezTo>
                    <a:pt x="6580" y="36071"/>
                    <a:pt x="7914" y="38633"/>
                    <a:pt x="9827" y="38633"/>
                  </a:cubicBezTo>
                  <a:cubicBezTo>
                    <a:pt x="10008" y="38633"/>
                    <a:pt x="10193" y="38610"/>
                    <a:pt x="10384" y="38561"/>
                  </a:cubicBezTo>
                  <a:lnTo>
                    <a:pt x="10384" y="38561"/>
                  </a:lnTo>
                  <a:cubicBezTo>
                    <a:pt x="10384" y="38561"/>
                    <a:pt x="10693" y="39943"/>
                    <a:pt x="10098" y="40681"/>
                  </a:cubicBezTo>
                  <a:cubicBezTo>
                    <a:pt x="9526" y="41419"/>
                    <a:pt x="8502" y="42538"/>
                    <a:pt x="8859" y="44158"/>
                  </a:cubicBezTo>
                  <a:cubicBezTo>
                    <a:pt x="8979" y="44705"/>
                    <a:pt x="9193" y="45396"/>
                    <a:pt x="9479" y="46087"/>
                  </a:cubicBezTo>
                  <a:lnTo>
                    <a:pt x="28006" y="46087"/>
                  </a:lnTo>
                  <a:cubicBezTo>
                    <a:pt x="28149" y="45515"/>
                    <a:pt x="28030" y="44872"/>
                    <a:pt x="27316" y="44253"/>
                  </a:cubicBezTo>
                  <a:cubicBezTo>
                    <a:pt x="26173" y="43324"/>
                    <a:pt x="24744" y="43919"/>
                    <a:pt x="23815" y="43062"/>
                  </a:cubicBezTo>
                  <a:cubicBezTo>
                    <a:pt x="22862" y="42181"/>
                    <a:pt x="21815" y="42110"/>
                    <a:pt x="21386" y="42062"/>
                  </a:cubicBezTo>
                  <a:cubicBezTo>
                    <a:pt x="20933" y="42038"/>
                    <a:pt x="21553" y="39442"/>
                    <a:pt x="20076" y="39038"/>
                  </a:cubicBezTo>
                  <a:cubicBezTo>
                    <a:pt x="18600" y="38633"/>
                    <a:pt x="18123" y="38490"/>
                    <a:pt x="17552" y="37775"/>
                  </a:cubicBezTo>
                  <a:cubicBezTo>
                    <a:pt x="17095" y="37180"/>
                    <a:pt x="15630" y="36634"/>
                    <a:pt x="14493" y="36634"/>
                  </a:cubicBezTo>
                  <a:cubicBezTo>
                    <a:pt x="14265" y="36634"/>
                    <a:pt x="14051" y="36656"/>
                    <a:pt x="13861" y="36704"/>
                  </a:cubicBezTo>
                  <a:cubicBezTo>
                    <a:pt x="12717" y="36990"/>
                    <a:pt x="12027" y="37371"/>
                    <a:pt x="11098" y="37394"/>
                  </a:cubicBezTo>
                  <a:cubicBezTo>
                    <a:pt x="11063" y="37395"/>
                    <a:pt x="11029" y="37396"/>
                    <a:pt x="10995" y="37396"/>
                  </a:cubicBezTo>
                  <a:cubicBezTo>
                    <a:pt x="10132" y="37396"/>
                    <a:pt x="9944" y="37108"/>
                    <a:pt x="9050" y="37085"/>
                  </a:cubicBezTo>
                  <a:cubicBezTo>
                    <a:pt x="8145" y="37061"/>
                    <a:pt x="7407" y="36585"/>
                    <a:pt x="7526" y="35656"/>
                  </a:cubicBezTo>
                  <a:cubicBezTo>
                    <a:pt x="7669" y="34751"/>
                    <a:pt x="6907" y="34394"/>
                    <a:pt x="5930" y="33941"/>
                  </a:cubicBezTo>
                  <a:cubicBezTo>
                    <a:pt x="5064" y="33519"/>
                    <a:pt x="5266" y="32759"/>
                    <a:pt x="4658" y="32759"/>
                  </a:cubicBezTo>
                  <a:cubicBezTo>
                    <a:pt x="4580" y="32759"/>
                    <a:pt x="4490" y="32771"/>
                    <a:pt x="4382" y="32798"/>
                  </a:cubicBezTo>
                  <a:cubicBezTo>
                    <a:pt x="4313" y="32815"/>
                    <a:pt x="4242" y="32823"/>
                    <a:pt x="4169" y="32823"/>
                  </a:cubicBezTo>
                  <a:cubicBezTo>
                    <a:pt x="3217" y="32823"/>
                    <a:pt x="2030" y="31446"/>
                    <a:pt x="2096" y="30583"/>
                  </a:cubicBezTo>
                  <a:cubicBezTo>
                    <a:pt x="2185" y="29719"/>
                    <a:pt x="2170" y="27060"/>
                    <a:pt x="3550" y="27060"/>
                  </a:cubicBezTo>
                  <a:cubicBezTo>
                    <a:pt x="3653" y="27060"/>
                    <a:pt x="3763" y="27075"/>
                    <a:pt x="3882" y="27107"/>
                  </a:cubicBezTo>
                  <a:cubicBezTo>
                    <a:pt x="5597" y="27559"/>
                    <a:pt x="7478" y="28083"/>
                    <a:pt x="8526" y="28845"/>
                  </a:cubicBezTo>
                  <a:cubicBezTo>
                    <a:pt x="8644" y="28936"/>
                    <a:pt x="8733" y="28976"/>
                    <a:pt x="8799" y="28976"/>
                  </a:cubicBezTo>
                  <a:cubicBezTo>
                    <a:pt x="9305" y="28976"/>
                    <a:pt x="8455" y="26583"/>
                    <a:pt x="9002" y="26035"/>
                  </a:cubicBezTo>
                  <a:cubicBezTo>
                    <a:pt x="9645" y="25416"/>
                    <a:pt x="11622" y="25059"/>
                    <a:pt x="11693" y="24082"/>
                  </a:cubicBezTo>
                  <a:cubicBezTo>
                    <a:pt x="11741" y="23106"/>
                    <a:pt x="12384" y="20820"/>
                    <a:pt x="13861" y="19843"/>
                  </a:cubicBezTo>
                  <a:cubicBezTo>
                    <a:pt x="15313" y="18891"/>
                    <a:pt x="16837" y="18891"/>
                    <a:pt x="17504" y="18248"/>
                  </a:cubicBezTo>
                  <a:cubicBezTo>
                    <a:pt x="18147" y="17605"/>
                    <a:pt x="19743" y="14961"/>
                    <a:pt x="19290" y="13985"/>
                  </a:cubicBezTo>
                  <a:cubicBezTo>
                    <a:pt x="18862" y="13008"/>
                    <a:pt x="17433" y="11008"/>
                    <a:pt x="16766" y="10055"/>
                  </a:cubicBezTo>
                  <a:cubicBezTo>
                    <a:pt x="16506" y="9675"/>
                    <a:pt x="16184" y="9566"/>
                    <a:pt x="15834" y="9566"/>
                  </a:cubicBezTo>
                  <a:cubicBezTo>
                    <a:pt x="15362" y="9566"/>
                    <a:pt x="14838" y="9763"/>
                    <a:pt x="14340" y="9763"/>
                  </a:cubicBezTo>
                  <a:cubicBezTo>
                    <a:pt x="14259" y="9763"/>
                    <a:pt x="14178" y="9758"/>
                    <a:pt x="14099" y="9746"/>
                  </a:cubicBezTo>
                  <a:cubicBezTo>
                    <a:pt x="13194" y="9579"/>
                    <a:pt x="13289" y="7912"/>
                    <a:pt x="12455" y="7769"/>
                  </a:cubicBezTo>
                  <a:cubicBezTo>
                    <a:pt x="12370" y="7755"/>
                    <a:pt x="12280" y="7748"/>
                    <a:pt x="12187" y="7748"/>
                  </a:cubicBezTo>
                  <a:cubicBezTo>
                    <a:pt x="11368" y="7748"/>
                    <a:pt x="10315" y="8300"/>
                    <a:pt x="10336" y="9198"/>
                  </a:cubicBezTo>
                  <a:cubicBezTo>
                    <a:pt x="10384" y="10198"/>
                    <a:pt x="11169" y="11842"/>
                    <a:pt x="10455" y="12413"/>
                  </a:cubicBezTo>
                  <a:cubicBezTo>
                    <a:pt x="10000" y="12762"/>
                    <a:pt x="9661" y="13197"/>
                    <a:pt x="9192" y="13197"/>
                  </a:cubicBezTo>
                  <a:cubicBezTo>
                    <a:pt x="8924" y="13197"/>
                    <a:pt x="8614" y="13056"/>
                    <a:pt x="8216" y="12675"/>
                  </a:cubicBezTo>
                  <a:cubicBezTo>
                    <a:pt x="7121" y="11627"/>
                    <a:pt x="4954" y="11103"/>
                    <a:pt x="4335" y="10055"/>
                  </a:cubicBezTo>
                  <a:cubicBezTo>
                    <a:pt x="3692" y="9008"/>
                    <a:pt x="3477" y="7888"/>
                    <a:pt x="5121" y="6745"/>
                  </a:cubicBezTo>
                  <a:cubicBezTo>
                    <a:pt x="6764" y="5602"/>
                    <a:pt x="8788" y="4197"/>
                    <a:pt x="8788" y="3459"/>
                  </a:cubicBezTo>
                  <a:cubicBezTo>
                    <a:pt x="8811" y="2757"/>
                    <a:pt x="7952" y="1712"/>
                    <a:pt x="7335" y="1712"/>
                  </a:cubicBezTo>
                  <a:cubicBezTo>
                    <a:pt x="7302" y="1712"/>
                    <a:pt x="7271" y="1714"/>
                    <a:pt x="7240" y="1720"/>
                  </a:cubicBezTo>
                  <a:cubicBezTo>
                    <a:pt x="6621" y="1835"/>
                    <a:pt x="6774" y="2964"/>
                    <a:pt x="6086" y="2964"/>
                  </a:cubicBezTo>
                  <a:cubicBezTo>
                    <a:pt x="6060" y="2964"/>
                    <a:pt x="6031" y="2962"/>
                    <a:pt x="6002" y="2959"/>
                  </a:cubicBezTo>
                  <a:cubicBezTo>
                    <a:pt x="5216" y="2863"/>
                    <a:pt x="4478" y="411"/>
                    <a:pt x="3692" y="30"/>
                  </a:cubicBezTo>
                  <a:cubicBezTo>
                    <a:pt x="3648" y="10"/>
                    <a:pt x="3609" y="0"/>
                    <a:pt x="357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0"/>
            <p:cNvSpPr/>
            <p:nvPr/>
          </p:nvSpPr>
          <p:spPr>
            <a:xfrm>
              <a:off x="4683273" y="2759915"/>
              <a:ext cx="16471" cy="30148"/>
            </a:xfrm>
            <a:custGeom>
              <a:avLst/>
              <a:gdLst/>
              <a:ahLst/>
              <a:cxnLst/>
              <a:rect l="l" t="t" r="r" b="b"/>
              <a:pathLst>
                <a:path w="430" h="787" extrusionOk="0">
                  <a:moveTo>
                    <a:pt x="0" y="1"/>
                  </a:moveTo>
                  <a:lnTo>
                    <a:pt x="0" y="787"/>
                  </a:lnTo>
                  <a:cubicBezTo>
                    <a:pt x="334" y="596"/>
                    <a:pt x="429" y="358"/>
                    <a:pt x="48" y="48"/>
                  </a:cubicBezTo>
                  <a:cubicBezTo>
                    <a:pt x="24" y="24"/>
                    <a:pt x="0" y="24"/>
                    <a:pt x="0"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0"/>
            <p:cNvSpPr/>
            <p:nvPr/>
          </p:nvSpPr>
          <p:spPr>
            <a:xfrm>
              <a:off x="4683273" y="2609404"/>
              <a:ext cx="358535" cy="125955"/>
            </a:xfrm>
            <a:custGeom>
              <a:avLst/>
              <a:gdLst/>
              <a:ahLst/>
              <a:cxnLst/>
              <a:rect l="l" t="t" r="r" b="b"/>
              <a:pathLst>
                <a:path w="9360" h="3288" extrusionOk="0">
                  <a:moveTo>
                    <a:pt x="0" y="0"/>
                  </a:moveTo>
                  <a:lnTo>
                    <a:pt x="0" y="1548"/>
                  </a:lnTo>
                  <a:cubicBezTo>
                    <a:pt x="286" y="2406"/>
                    <a:pt x="429" y="3263"/>
                    <a:pt x="1406" y="3287"/>
                  </a:cubicBezTo>
                  <a:cubicBezTo>
                    <a:pt x="1421" y="3287"/>
                    <a:pt x="1437" y="3287"/>
                    <a:pt x="1453" y="3287"/>
                  </a:cubicBezTo>
                  <a:cubicBezTo>
                    <a:pt x="2718" y="3287"/>
                    <a:pt x="3774" y="2351"/>
                    <a:pt x="4668" y="1786"/>
                  </a:cubicBezTo>
                  <a:cubicBezTo>
                    <a:pt x="5597" y="1215"/>
                    <a:pt x="8621" y="1286"/>
                    <a:pt x="9217" y="310"/>
                  </a:cubicBezTo>
                  <a:cubicBezTo>
                    <a:pt x="9288" y="191"/>
                    <a:pt x="9336" y="96"/>
                    <a:pt x="9360"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0"/>
            <p:cNvSpPr/>
            <p:nvPr/>
          </p:nvSpPr>
          <p:spPr>
            <a:xfrm>
              <a:off x="4888512" y="2656752"/>
              <a:ext cx="443380" cy="314428"/>
            </a:xfrm>
            <a:custGeom>
              <a:avLst/>
              <a:gdLst/>
              <a:ahLst/>
              <a:cxnLst/>
              <a:rect l="l" t="t" r="r" b="b"/>
              <a:pathLst>
                <a:path w="11575" h="8208" extrusionOk="0">
                  <a:moveTo>
                    <a:pt x="4601" y="0"/>
                  </a:moveTo>
                  <a:cubicBezTo>
                    <a:pt x="4576" y="0"/>
                    <a:pt x="4550" y="1"/>
                    <a:pt x="4525" y="3"/>
                  </a:cubicBezTo>
                  <a:cubicBezTo>
                    <a:pt x="3478" y="50"/>
                    <a:pt x="1787" y="455"/>
                    <a:pt x="1787" y="455"/>
                  </a:cubicBezTo>
                  <a:cubicBezTo>
                    <a:pt x="144" y="693"/>
                    <a:pt x="1" y="1789"/>
                    <a:pt x="263" y="2694"/>
                  </a:cubicBezTo>
                  <a:cubicBezTo>
                    <a:pt x="329" y="2930"/>
                    <a:pt x="513" y="3012"/>
                    <a:pt x="760" y="3012"/>
                  </a:cubicBezTo>
                  <a:cubicBezTo>
                    <a:pt x="1328" y="3012"/>
                    <a:pt x="2235" y="2576"/>
                    <a:pt x="2831" y="2576"/>
                  </a:cubicBezTo>
                  <a:cubicBezTo>
                    <a:pt x="2995" y="2576"/>
                    <a:pt x="3136" y="2609"/>
                    <a:pt x="3240" y="2694"/>
                  </a:cubicBezTo>
                  <a:cubicBezTo>
                    <a:pt x="3906" y="3241"/>
                    <a:pt x="5168" y="4527"/>
                    <a:pt x="4621" y="5575"/>
                  </a:cubicBezTo>
                  <a:cubicBezTo>
                    <a:pt x="4073" y="6647"/>
                    <a:pt x="5288" y="7504"/>
                    <a:pt x="6835" y="7695"/>
                  </a:cubicBezTo>
                  <a:cubicBezTo>
                    <a:pt x="7819" y="7831"/>
                    <a:pt x="8754" y="8207"/>
                    <a:pt x="9495" y="8207"/>
                  </a:cubicBezTo>
                  <a:cubicBezTo>
                    <a:pt x="9920" y="8207"/>
                    <a:pt x="10281" y="8083"/>
                    <a:pt x="10551" y="7719"/>
                  </a:cubicBezTo>
                  <a:cubicBezTo>
                    <a:pt x="11313" y="6742"/>
                    <a:pt x="11575" y="5647"/>
                    <a:pt x="10098" y="4813"/>
                  </a:cubicBezTo>
                  <a:cubicBezTo>
                    <a:pt x="8622" y="3956"/>
                    <a:pt x="8526" y="2717"/>
                    <a:pt x="7621" y="2051"/>
                  </a:cubicBezTo>
                  <a:cubicBezTo>
                    <a:pt x="6761" y="1400"/>
                    <a:pt x="5629" y="0"/>
                    <a:pt x="460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0"/>
            <p:cNvSpPr/>
            <p:nvPr/>
          </p:nvSpPr>
          <p:spPr>
            <a:xfrm>
              <a:off x="5417619" y="2609404"/>
              <a:ext cx="570170" cy="474936"/>
            </a:xfrm>
            <a:custGeom>
              <a:avLst/>
              <a:gdLst/>
              <a:ahLst/>
              <a:cxnLst/>
              <a:rect l="l" t="t" r="r" b="b"/>
              <a:pathLst>
                <a:path w="14885" h="12398" extrusionOk="0">
                  <a:moveTo>
                    <a:pt x="0" y="0"/>
                  </a:moveTo>
                  <a:cubicBezTo>
                    <a:pt x="167" y="358"/>
                    <a:pt x="262" y="762"/>
                    <a:pt x="310" y="1239"/>
                  </a:cubicBezTo>
                  <a:cubicBezTo>
                    <a:pt x="500" y="2810"/>
                    <a:pt x="3048" y="3168"/>
                    <a:pt x="2429" y="5001"/>
                  </a:cubicBezTo>
                  <a:cubicBezTo>
                    <a:pt x="1810" y="6811"/>
                    <a:pt x="1405" y="7859"/>
                    <a:pt x="2120" y="9312"/>
                  </a:cubicBezTo>
                  <a:cubicBezTo>
                    <a:pt x="2822" y="10693"/>
                    <a:pt x="4644" y="12398"/>
                    <a:pt x="5292" y="12398"/>
                  </a:cubicBezTo>
                  <a:cubicBezTo>
                    <a:pt x="5325" y="12398"/>
                    <a:pt x="5355" y="12393"/>
                    <a:pt x="5382" y="12384"/>
                  </a:cubicBezTo>
                  <a:cubicBezTo>
                    <a:pt x="5930" y="12193"/>
                    <a:pt x="6859" y="8216"/>
                    <a:pt x="8335" y="7383"/>
                  </a:cubicBezTo>
                  <a:cubicBezTo>
                    <a:pt x="9836" y="6573"/>
                    <a:pt x="14003" y="5144"/>
                    <a:pt x="14194" y="4620"/>
                  </a:cubicBezTo>
                  <a:cubicBezTo>
                    <a:pt x="14313" y="4311"/>
                    <a:pt x="14670" y="1953"/>
                    <a:pt x="1488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0"/>
            <p:cNvSpPr/>
            <p:nvPr/>
          </p:nvSpPr>
          <p:spPr>
            <a:xfrm>
              <a:off x="6068919" y="2609404"/>
              <a:ext cx="1975887" cy="1895723"/>
            </a:xfrm>
            <a:custGeom>
              <a:avLst/>
              <a:gdLst/>
              <a:ahLst/>
              <a:cxnLst/>
              <a:rect l="l" t="t" r="r" b="b"/>
              <a:pathLst>
                <a:path w="51583" h="49487" extrusionOk="0">
                  <a:moveTo>
                    <a:pt x="43414" y="0"/>
                  </a:moveTo>
                  <a:cubicBezTo>
                    <a:pt x="42510" y="691"/>
                    <a:pt x="42795" y="1262"/>
                    <a:pt x="41938" y="1477"/>
                  </a:cubicBezTo>
                  <a:cubicBezTo>
                    <a:pt x="41033" y="1691"/>
                    <a:pt x="39628" y="2239"/>
                    <a:pt x="39747" y="3191"/>
                  </a:cubicBezTo>
                  <a:cubicBezTo>
                    <a:pt x="39866" y="4168"/>
                    <a:pt x="38485" y="3644"/>
                    <a:pt x="37770" y="4215"/>
                  </a:cubicBezTo>
                  <a:cubicBezTo>
                    <a:pt x="37056" y="4811"/>
                    <a:pt x="37675" y="6192"/>
                    <a:pt x="36937" y="6835"/>
                  </a:cubicBezTo>
                  <a:cubicBezTo>
                    <a:pt x="36540" y="7168"/>
                    <a:pt x="36053" y="7301"/>
                    <a:pt x="35740" y="7301"/>
                  </a:cubicBezTo>
                  <a:cubicBezTo>
                    <a:pt x="35471" y="7301"/>
                    <a:pt x="35330" y="7203"/>
                    <a:pt x="35484" y="7049"/>
                  </a:cubicBezTo>
                  <a:cubicBezTo>
                    <a:pt x="35841" y="6716"/>
                    <a:pt x="36723" y="5859"/>
                    <a:pt x="36627" y="4787"/>
                  </a:cubicBezTo>
                  <a:cubicBezTo>
                    <a:pt x="36532" y="3715"/>
                    <a:pt x="36985" y="2286"/>
                    <a:pt x="36056" y="2120"/>
                  </a:cubicBezTo>
                  <a:cubicBezTo>
                    <a:pt x="35992" y="2108"/>
                    <a:pt x="35929" y="2103"/>
                    <a:pt x="35867" y="2103"/>
                  </a:cubicBezTo>
                  <a:cubicBezTo>
                    <a:pt x="35038" y="2103"/>
                    <a:pt x="34464" y="3098"/>
                    <a:pt x="34508" y="3763"/>
                  </a:cubicBezTo>
                  <a:cubicBezTo>
                    <a:pt x="34555" y="4477"/>
                    <a:pt x="35079" y="5811"/>
                    <a:pt x="34841" y="6025"/>
                  </a:cubicBezTo>
                  <a:cubicBezTo>
                    <a:pt x="34815" y="6047"/>
                    <a:pt x="34785" y="6056"/>
                    <a:pt x="34751" y="6056"/>
                  </a:cubicBezTo>
                  <a:cubicBezTo>
                    <a:pt x="34439" y="6056"/>
                    <a:pt x="33763" y="5254"/>
                    <a:pt x="32412" y="4954"/>
                  </a:cubicBezTo>
                  <a:cubicBezTo>
                    <a:pt x="32222" y="4912"/>
                    <a:pt x="32059" y="4893"/>
                    <a:pt x="31918" y="4893"/>
                  </a:cubicBezTo>
                  <a:cubicBezTo>
                    <a:pt x="30940" y="4893"/>
                    <a:pt x="30991" y="5778"/>
                    <a:pt x="30388" y="5882"/>
                  </a:cubicBezTo>
                  <a:cubicBezTo>
                    <a:pt x="29721" y="6002"/>
                    <a:pt x="28078" y="5859"/>
                    <a:pt x="26911" y="6597"/>
                  </a:cubicBezTo>
                  <a:cubicBezTo>
                    <a:pt x="25744" y="7311"/>
                    <a:pt x="25411" y="7240"/>
                    <a:pt x="24696" y="7478"/>
                  </a:cubicBezTo>
                  <a:cubicBezTo>
                    <a:pt x="24006" y="7692"/>
                    <a:pt x="23387" y="8645"/>
                    <a:pt x="22696" y="8859"/>
                  </a:cubicBezTo>
                  <a:cubicBezTo>
                    <a:pt x="22290" y="8981"/>
                    <a:pt x="21938" y="9164"/>
                    <a:pt x="21648" y="9164"/>
                  </a:cubicBezTo>
                  <a:cubicBezTo>
                    <a:pt x="21428" y="9164"/>
                    <a:pt x="21244" y="9059"/>
                    <a:pt x="21100" y="8740"/>
                  </a:cubicBezTo>
                  <a:cubicBezTo>
                    <a:pt x="20792" y="8080"/>
                    <a:pt x="19753" y="7075"/>
                    <a:pt x="20028" y="7075"/>
                  </a:cubicBezTo>
                  <a:cubicBezTo>
                    <a:pt x="20050" y="7075"/>
                    <a:pt x="20082" y="7082"/>
                    <a:pt x="20124" y="7097"/>
                  </a:cubicBezTo>
                  <a:cubicBezTo>
                    <a:pt x="20451" y="7197"/>
                    <a:pt x="21502" y="7356"/>
                    <a:pt x="22330" y="7356"/>
                  </a:cubicBezTo>
                  <a:cubicBezTo>
                    <a:pt x="22887" y="7356"/>
                    <a:pt x="23343" y="7284"/>
                    <a:pt x="23410" y="7073"/>
                  </a:cubicBezTo>
                  <a:cubicBezTo>
                    <a:pt x="23553" y="6549"/>
                    <a:pt x="20910" y="5192"/>
                    <a:pt x="20481" y="4954"/>
                  </a:cubicBezTo>
                  <a:cubicBezTo>
                    <a:pt x="20090" y="4736"/>
                    <a:pt x="18904" y="3685"/>
                    <a:pt x="17650" y="3685"/>
                  </a:cubicBezTo>
                  <a:cubicBezTo>
                    <a:pt x="17530" y="3685"/>
                    <a:pt x="17410" y="3695"/>
                    <a:pt x="17290" y="3715"/>
                  </a:cubicBezTo>
                  <a:cubicBezTo>
                    <a:pt x="15909" y="3953"/>
                    <a:pt x="13503" y="5097"/>
                    <a:pt x="12813" y="6192"/>
                  </a:cubicBezTo>
                  <a:cubicBezTo>
                    <a:pt x="12098" y="7264"/>
                    <a:pt x="10765" y="9478"/>
                    <a:pt x="10027" y="9955"/>
                  </a:cubicBezTo>
                  <a:cubicBezTo>
                    <a:pt x="9288" y="10407"/>
                    <a:pt x="8598" y="11455"/>
                    <a:pt x="8741" y="12360"/>
                  </a:cubicBezTo>
                  <a:cubicBezTo>
                    <a:pt x="8885" y="13146"/>
                    <a:pt x="9444" y="13735"/>
                    <a:pt x="9838" y="13735"/>
                  </a:cubicBezTo>
                  <a:cubicBezTo>
                    <a:pt x="9897" y="13735"/>
                    <a:pt x="9953" y="13722"/>
                    <a:pt x="10003" y="13694"/>
                  </a:cubicBezTo>
                  <a:cubicBezTo>
                    <a:pt x="10317" y="13526"/>
                    <a:pt x="10870" y="12715"/>
                    <a:pt x="11112" y="12715"/>
                  </a:cubicBezTo>
                  <a:cubicBezTo>
                    <a:pt x="11146" y="12715"/>
                    <a:pt x="11173" y="12730"/>
                    <a:pt x="11193" y="12765"/>
                  </a:cubicBezTo>
                  <a:cubicBezTo>
                    <a:pt x="11336" y="13051"/>
                    <a:pt x="11598" y="14217"/>
                    <a:pt x="11836" y="14789"/>
                  </a:cubicBezTo>
                  <a:cubicBezTo>
                    <a:pt x="11987" y="15104"/>
                    <a:pt x="12138" y="15246"/>
                    <a:pt x="12339" y="15246"/>
                  </a:cubicBezTo>
                  <a:cubicBezTo>
                    <a:pt x="12487" y="15246"/>
                    <a:pt x="12662" y="15169"/>
                    <a:pt x="12884" y="15027"/>
                  </a:cubicBezTo>
                  <a:cubicBezTo>
                    <a:pt x="13408" y="14670"/>
                    <a:pt x="13646" y="13146"/>
                    <a:pt x="13623" y="12408"/>
                  </a:cubicBezTo>
                  <a:cubicBezTo>
                    <a:pt x="13575" y="11646"/>
                    <a:pt x="13575" y="10050"/>
                    <a:pt x="14432" y="9478"/>
                  </a:cubicBezTo>
                  <a:cubicBezTo>
                    <a:pt x="15207" y="8962"/>
                    <a:pt x="15671" y="7843"/>
                    <a:pt x="16174" y="7843"/>
                  </a:cubicBezTo>
                  <a:cubicBezTo>
                    <a:pt x="16228" y="7843"/>
                    <a:pt x="16282" y="7855"/>
                    <a:pt x="16337" y="7883"/>
                  </a:cubicBezTo>
                  <a:cubicBezTo>
                    <a:pt x="16933" y="8169"/>
                    <a:pt x="16195" y="9050"/>
                    <a:pt x="15861" y="9836"/>
                  </a:cubicBezTo>
                  <a:cubicBezTo>
                    <a:pt x="15528" y="10645"/>
                    <a:pt x="15242" y="12074"/>
                    <a:pt x="15718" y="12098"/>
                  </a:cubicBezTo>
                  <a:cubicBezTo>
                    <a:pt x="16036" y="12098"/>
                    <a:pt x="17020" y="11886"/>
                    <a:pt x="17662" y="11886"/>
                  </a:cubicBezTo>
                  <a:cubicBezTo>
                    <a:pt x="17983" y="11886"/>
                    <a:pt x="18219" y="11939"/>
                    <a:pt x="18243" y="12098"/>
                  </a:cubicBezTo>
                  <a:cubicBezTo>
                    <a:pt x="18290" y="12550"/>
                    <a:pt x="16123" y="12550"/>
                    <a:pt x="16195" y="13455"/>
                  </a:cubicBezTo>
                  <a:cubicBezTo>
                    <a:pt x="16290" y="14337"/>
                    <a:pt x="15575" y="14599"/>
                    <a:pt x="15147" y="15075"/>
                  </a:cubicBezTo>
                  <a:cubicBezTo>
                    <a:pt x="14727" y="15517"/>
                    <a:pt x="12975" y="16717"/>
                    <a:pt x="11887" y="16717"/>
                  </a:cubicBezTo>
                  <a:cubicBezTo>
                    <a:pt x="11802" y="16717"/>
                    <a:pt x="11722" y="16710"/>
                    <a:pt x="11646" y="16694"/>
                  </a:cubicBezTo>
                  <a:cubicBezTo>
                    <a:pt x="11355" y="16642"/>
                    <a:pt x="11032" y="16612"/>
                    <a:pt x="10703" y="16612"/>
                  </a:cubicBezTo>
                  <a:cubicBezTo>
                    <a:pt x="9820" y="16612"/>
                    <a:pt x="8893" y="16832"/>
                    <a:pt x="8407" y="17456"/>
                  </a:cubicBezTo>
                  <a:cubicBezTo>
                    <a:pt x="7717" y="18290"/>
                    <a:pt x="7264" y="19266"/>
                    <a:pt x="6383" y="19814"/>
                  </a:cubicBezTo>
                  <a:cubicBezTo>
                    <a:pt x="5502" y="20385"/>
                    <a:pt x="5930" y="22695"/>
                    <a:pt x="5811" y="23076"/>
                  </a:cubicBezTo>
                  <a:cubicBezTo>
                    <a:pt x="5811" y="23076"/>
                    <a:pt x="4732" y="22918"/>
                    <a:pt x="3927" y="22918"/>
                  </a:cubicBezTo>
                  <a:cubicBezTo>
                    <a:pt x="3525" y="22918"/>
                    <a:pt x="3192" y="22957"/>
                    <a:pt x="3097" y="23076"/>
                  </a:cubicBezTo>
                  <a:cubicBezTo>
                    <a:pt x="2811" y="23410"/>
                    <a:pt x="2930" y="24886"/>
                    <a:pt x="2763" y="25363"/>
                  </a:cubicBezTo>
                  <a:cubicBezTo>
                    <a:pt x="2596" y="25839"/>
                    <a:pt x="2620" y="26744"/>
                    <a:pt x="2954" y="26815"/>
                  </a:cubicBezTo>
                  <a:cubicBezTo>
                    <a:pt x="3261" y="26881"/>
                    <a:pt x="3769" y="27350"/>
                    <a:pt x="4052" y="27350"/>
                  </a:cubicBezTo>
                  <a:cubicBezTo>
                    <a:pt x="4077" y="27350"/>
                    <a:pt x="4100" y="27347"/>
                    <a:pt x="4121" y="27339"/>
                  </a:cubicBezTo>
                  <a:cubicBezTo>
                    <a:pt x="4359" y="27220"/>
                    <a:pt x="5240" y="26744"/>
                    <a:pt x="5764" y="26625"/>
                  </a:cubicBezTo>
                  <a:cubicBezTo>
                    <a:pt x="6264" y="26482"/>
                    <a:pt x="6288" y="25744"/>
                    <a:pt x="6669" y="25124"/>
                  </a:cubicBezTo>
                  <a:cubicBezTo>
                    <a:pt x="7050" y="24505"/>
                    <a:pt x="7050" y="23410"/>
                    <a:pt x="8407" y="23005"/>
                  </a:cubicBezTo>
                  <a:cubicBezTo>
                    <a:pt x="8878" y="22864"/>
                    <a:pt x="9292" y="22807"/>
                    <a:pt x="9645" y="22807"/>
                  </a:cubicBezTo>
                  <a:cubicBezTo>
                    <a:pt x="10307" y="22807"/>
                    <a:pt x="10753" y="23010"/>
                    <a:pt x="10955" y="23243"/>
                  </a:cubicBezTo>
                  <a:cubicBezTo>
                    <a:pt x="11265" y="23600"/>
                    <a:pt x="12908" y="24362"/>
                    <a:pt x="12908" y="25196"/>
                  </a:cubicBezTo>
                  <a:cubicBezTo>
                    <a:pt x="12908" y="25421"/>
                    <a:pt x="12986" y="25507"/>
                    <a:pt x="13098" y="25507"/>
                  </a:cubicBezTo>
                  <a:cubicBezTo>
                    <a:pt x="13403" y="25507"/>
                    <a:pt x="13961" y="24874"/>
                    <a:pt x="13908" y="24648"/>
                  </a:cubicBezTo>
                  <a:cubicBezTo>
                    <a:pt x="13837" y="24362"/>
                    <a:pt x="12503" y="23219"/>
                    <a:pt x="12075" y="22838"/>
                  </a:cubicBezTo>
                  <a:cubicBezTo>
                    <a:pt x="11670" y="22457"/>
                    <a:pt x="11551" y="21695"/>
                    <a:pt x="11908" y="21576"/>
                  </a:cubicBezTo>
                  <a:cubicBezTo>
                    <a:pt x="11920" y="21572"/>
                    <a:pt x="11934" y="21570"/>
                    <a:pt x="11948" y="21570"/>
                  </a:cubicBezTo>
                  <a:cubicBezTo>
                    <a:pt x="12347" y="21570"/>
                    <a:pt x="13466" y="23105"/>
                    <a:pt x="13742" y="23243"/>
                  </a:cubicBezTo>
                  <a:cubicBezTo>
                    <a:pt x="14051" y="23386"/>
                    <a:pt x="14575" y="23910"/>
                    <a:pt x="14504" y="24362"/>
                  </a:cubicBezTo>
                  <a:cubicBezTo>
                    <a:pt x="14432" y="24791"/>
                    <a:pt x="15218" y="26744"/>
                    <a:pt x="15528" y="26815"/>
                  </a:cubicBezTo>
                  <a:cubicBezTo>
                    <a:pt x="15545" y="26818"/>
                    <a:pt x="15563" y="26819"/>
                    <a:pt x="15581" y="26819"/>
                  </a:cubicBezTo>
                  <a:cubicBezTo>
                    <a:pt x="15921" y="26819"/>
                    <a:pt x="16450" y="26415"/>
                    <a:pt x="16337" y="26053"/>
                  </a:cubicBezTo>
                  <a:cubicBezTo>
                    <a:pt x="16195" y="25672"/>
                    <a:pt x="15623" y="25029"/>
                    <a:pt x="16028" y="24743"/>
                  </a:cubicBezTo>
                  <a:cubicBezTo>
                    <a:pt x="16433" y="24458"/>
                    <a:pt x="17504" y="24672"/>
                    <a:pt x="17981" y="24362"/>
                  </a:cubicBezTo>
                  <a:cubicBezTo>
                    <a:pt x="18457" y="24029"/>
                    <a:pt x="17719" y="23600"/>
                    <a:pt x="18147" y="22814"/>
                  </a:cubicBezTo>
                  <a:cubicBezTo>
                    <a:pt x="18549" y="22057"/>
                    <a:pt x="18804" y="20965"/>
                    <a:pt x="19284" y="20965"/>
                  </a:cubicBezTo>
                  <a:cubicBezTo>
                    <a:pt x="19317" y="20965"/>
                    <a:pt x="19351" y="20970"/>
                    <a:pt x="19386" y="20981"/>
                  </a:cubicBezTo>
                  <a:cubicBezTo>
                    <a:pt x="19898" y="21120"/>
                    <a:pt x="19909" y="22626"/>
                    <a:pt x="20266" y="22626"/>
                  </a:cubicBezTo>
                  <a:cubicBezTo>
                    <a:pt x="20274" y="22626"/>
                    <a:pt x="20282" y="22626"/>
                    <a:pt x="20291" y="22624"/>
                  </a:cubicBezTo>
                  <a:cubicBezTo>
                    <a:pt x="20499" y="22585"/>
                    <a:pt x="20944" y="22403"/>
                    <a:pt x="21444" y="22403"/>
                  </a:cubicBezTo>
                  <a:cubicBezTo>
                    <a:pt x="21857" y="22403"/>
                    <a:pt x="22308" y="22527"/>
                    <a:pt x="22696" y="22957"/>
                  </a:cubicBezTo>
                  <a:cubicBezTo>
                    <a:pt x="23553" y="23910"/>
                    <a:pt x="23315" y="24243"/>
                    <a:pt x="22434" y="24362"/>
                  </a:cubicBezTo>
                  <a:cubicBezTo>
                    <a:pt x="22305" y="24376"/>
                    <a:pt x="22160" y="24382"/>
                    <a:pt x="22003" y="24382"/>
                  </a:cubicBezTo>
                  <a:cubicBezTo>
                    <a:pt x="21505" y="24382"/>
                    <a:pt x="20898" y="24328"/>
                    <a:pt x="20389" y="24328"/>
                  </a:cubicBezTo>
                  <a:cubicBezTo>
                    <a:pt x="19960" y="24328"/>
                    <a:pt x="19601" y="24366"/>
                    <a:pt x="19433" y="24505"/>
                  </a:cubicBezTo>
                  <a:cubicBezTo>
                    <a:pt x="19005" y="24886"/>
                    <a:pt x="17433" y="25124"/>
                    <a:pt x="17433" y="25529"/>
                  </a:cubicBezTo>
                  <a:cubicBezTo>
                    <a:pt x="17433" y="25915"/>
                    <a:pt x="17800" y="27014"/>
                    <a:pt x="18288" y="27014"/>
                  </a:cubicBezTo>
                  <a:cubicBezTo>
                    <a:pt x="18312" y="27014"/>
                    <a:pt x="18337" y="27011"/>
                    <a:pt x="18362" y="27006"/>
                  </a:cubicBezTo>
                  <a:cubicBezTo>
                    <a:pt x="18798" y="26907"/>
                    <a:pt x="20359" y="26692"/>
                    <a:pt x="20992" y="26692"/>
                  </a:cubicBezTo>
                  <a:cubicBezTo>
                    <a:pt x="21118" y="26692"/>
                    <a:pt x="21207" y="26700"/>
                    <a:pt x="21243" y="26720"/>
                  </a:cubicBezTo>
                  <a:cubicBezTo>
                    <a:pt x="21434" y="26863"/>
                    <a:pt x="20695" y="29625"/>
                    <a:pt x="20124" y="29744"/>
                  </a:cubicBezTo>
                  <a:cubicBezTo>
                    <a:pt x="19552" y="29864"/>
                    <a:pt x="19100" y="29887"/>
                    <a:pt x="18576" y="30006"/>
                  </a:cubicBezTo>
                  <a:cubicBezTo>
                    <a:pt x="18499" y="30020"/>
                    <a:pt x="18404" y="30027"/>
                    <a:pt x="18296" y="30027"/>
                  </a:cubicBezTo>
                  <a:cubicBezTo>
                    <a:pt x="17675" y="30027"/>
                    <a:pt x="16634" y="29800"/>
                    <a:pt x="16147" y="29435"/>
                  </a:cubicBezTo>
                  <a:cubicBezTo>
                    <a:pt x="15985" y="29306"/>
                    <a:pt x="15798" y="29255"/>
                    <a:pt x="15591" y="29255"/>
                  </a:cubicBezTo>
                  <a:cubicBezTo>
                    <a:pt x="15071" y="29255"/>
                    <a:pt x="14431" y="29584"/>
                    <a:pt x="13765" y="29840"/>
                  </a:cubicBezTo>
                  <a:cubicBezTo>
                    <a:pt x="13599" y="29906"/>
                    <a:pt x="13425" y="29935"/>
                    <a:pt x="13251" y="29935"/>
                  </a:cubicBezTo>
                  <a:cubicBezTo>
                    <a:pt x="12428" y="29935"/>
                    <a:pt x="11575" y="29297"/>
                    <a:pt x="11241" y="28982"/>
                  </a:cubicBezTo>
                  <a:cubicBezTo>
                    <a:pt x="10812" y="28625"/>
                    <a:pt x="11289" y="27768"/>
                    <a:pt x="11241" y="27387"/>
                  </a:cubicBezTo>
                  <a:cubicBezTo>
                    <a:pt x="11185" y="27089"/>
                    <a:pt x="10213" y="26719"/>
                    <a:pt x="9484" y="26719"/>
                  </a:cubicBezTo>
                  <a:cubicBezTo>
                    <a:pt x="9280" y="26719"/>
                    <a:pt x="9095" y="26748"/>
                    <a:pt x="8955" y="26815"/>
                  </a:cubicBezTo>
                  <a:cubicBezTo>
                    <a:pt x="8336" y="27125"/>
                    <a:pt x="6431" y="27506"/>
                    <a:pt x="5835" y="27673"/>
                  </a:cubicBezTo>
                  <a:cubicBezTo>
                    <a:pt x="5722" y="27700"/>
                    <a:pt x="5599" y="27711"/>
                    <a:pt x="5474" y="27711"/>
                  </a:cubicBezTo>
                  <a:cubicBezTo>
                    <a:pt x="4988" y="27711"/>
                    <a:pt x="4464" y="27549"/>
                    <a:pt x="4301" y="27549"/>
                  </a:cubicBezTo>
                  <a:cubicBezTo>
                    <a:pt x="4285" y="27549"/>
                    <a:pt x="4272" y="27550"/>
                    <a:pt x="4263" y="27554"/>
                  </a:cubicBezTo>
                  <a:cubicBezTo>
                    <a:pt x="4144" y="27601"/>
                    <a:pt x="3906" y="28601"/>
                    <a:pt x="3311" y="28816"/>
                  </a:cubicBezTo>
                  <a:cubicBezTo>
                    <a:pt x="2716" y="29054"/>
                    <a:pt x="2716" y="29911"/>
                    <a:pt x="2382" y="30816"/>
                  </a:cubicBezTo>
                  <a:cubicBezTo>
                    <a:pt x="2049" y="31721"/>
                    <a:pt x="477" y="33007"/>
                    <a:pt x="239" y="34912"/>
                  </a:cubicBezTo>
                  <a:cubicBezTo>
                    <a:pt x="1" y="36794"/>
                    <a:pt x="239" y="38675"/>
                    <a:pt x="1072" y="40175"/>
                  </a:cubicBezTo>
                  <a:cubicBezTo>
                    <a:pt x="1899" y="41645"/>
                    <a:pt x="3014" y="42273"/>
                    <a:pt x="4417" y="42273"/>
                  </a:cubicBezTo>
                  <a:cubicBezTo>
                    <a:pt x="4469" y="42273"/>
                    <a:pt x="4521" y="42273"/>
                    <a:pt x="4573" y="42271"/>
                  </a:cubicBezTo>
                  <a:cubicBezTo>
                    <a:pt x="5536" y="42240"/>
                    <a:pt x="7007" y="42006"/>
                    <a:pt x="8144" y="42006"/>
                  </a:cubicBezTo>
                  <a:cubicBezTo>
                    <a:pt x="8750" y="42006"/>
                    <a:pt x="9261" y="42072"/>
                    <a:pt x="9550" y="42271"/>
                  </a:cubicBezTo>
                  <a:cubicBezTo>
                    <a:pt x="10360" y="42866"/>
                    <a:pt x="10455" y="44176"/>
                    <a:pt x="10217" y="45176"/>
                  </a:cubicBezTo>
                  <a:cubicBezTo>
                    <a:pt x="10003" y="46176"/>
                    <a:pt x="10479" y="46938"/>
                    <a:pt x="11384" y="48582"/>
                  </a:cubicBezTo>
                  <a:cubicBezTo>
                    <a:pt x="11575" y="48915"/>
                    <a:pt x="11741" y="49225"/>
                    <a:pt x="11884" y="49487"/>
                  </a:cubicBezTo>
                  <a:lnTo>
                    <a:pt x="22720" y="49487"/>
                  </a:lnTo>
                  <a:cubicBezTo>
                    <a:pt x="22601" y="48486"/>
                    <a:pt x="22553" y="47439"/>
                    <a:pt x="22934" y="46653"/>
                  </a:cubicBezTo>
                  <a:cubicBezTo>
                    <a:pt x="23553" y="45367"/>
                    <a:pt x="26149" y="43295"/>
                    <a:pt x="26482" y="42295"/>
                  </a:cubicBezTo>
                  <a:cubicBezTo>
                    <a:pt x="26810" y="41312"/>
                    <a:pt x="27459" y="40031"/>
                    <a:pt x="26895" y="40031"/>
                  </a:cubicBezTo>
                  <a:cubicBezTo>
                    <a:pt x="26885" y="40031"/>
                    <a:pt x="26874" y="40031"/>
                    <a:pt x="26863" y="40032"/>
                  </a:cubicBezTo>
                  <a:cubicBezTo>
                    <a:pt x="26363" y="40072"/>
                    <a:pt x="25930" y="40298"/>
                    <a:pt x="25125" y="40298"/>
                  </a:cubicBezTo>
                  <a:cubicBezTo>
                    <a:pt x="24973" y="40298"/>
                    <a:pt x="24807" y="40289"/>
                    <a:pt x="24625" y="40270"/>
                  </a:cubicBezTo>
                  <a:cubicBezTo>
                    <a:pt x="23458" y="40151"/>
                    <a:pt x="22791" y="37770"/>
                    <a:pt x="22434" y="37317"/>
                  </a:cubicBezTo>
                  <a:cubicBezTo>
                    <a:pt x="22077" y="36841"/>
                    <a:pt x="20743" y="34484"/>
                    <a:pt x="20767" y="33817"/>
                  </a:cubicBezTo>
                  <a:cubicBezTo>
                    <a:pt x="20767" y="33126"/>
                    <a:pt x="19814" y="31126"/>
                    <a:pt x="20291" y="31102"/>
                  </a:cubicBezTo>
                  <a:cubicBezTo>
                    <a:pt x="20293" y="31102"/>
                    <a:pt x="20295" y="31102"/>
                    <a:pt x="20298" y="31102"/>
                  </a:cubicBezTo>
                  <a:cubicBezTo>
                    <a:pt x="20802" y="31102"/>
                    <a:pt x="22007" y="33582"/>
                    <a:pt x="22410" y="34317"/>
                  </a:cubicBezTo>
                  <a:cubicBezTo>
                    <a:pt x="22815" y="35079"/>
                    <a:pt x="23601" y="36674"/>
                    <a:pt x="23910" y="37627"/>
                  </a:cubicBezTo>
                  <a:cubicBezTo>
                    <a:pt x="24188" y="38481"/>
                    <a:pt x="24580" y="38856"/>
                    <a:pt x="25002" y="38856"/>
                  </a:cubicBezTo>
                  <a:cubicBezTo>
                    <a:pt x="25050" y="38856"/>
                    <a:pt x="25099" y="38851"/>
                    <a:pt x="25149" y="38842"/>
                  </a:cubicBezTo>
                  <a:cubicBezTo>
                    <a:pt x="25601" y="38770"/>
                    <a:pt x="29507" y="36651"/>
                    <a:pt x="30031" y="35936"/>
                  </a:cubicBezTo>
                  <a:cubicBezTo>
                    <a:pt x="30578" y="35222"/>
                    <a:pt x="30840" y="33983"/>
                    <a:pt x="30269" y="33674"/>
                  </a:cubicBezTo>
                  <a:cubicBezTo>
                    <a:pt x="29775" y="33406"/>
                    <a:pt x="29477" y="32713"/>
                    <a:pt x="29313" y="32713"/>
                  </a:cubicBezTo>
                  <a:cubicBezTo>
                    <a:pt x="29287" y="32713"/>
                    <a:pt x="29264" y="32730"/>
                    <a:pt x="29245" y="32769"/>
                  </a:cubicBezTo>
                  <a:cubicBezTo>
                    <a:pt x="29102" y="33031"/>
                    <a:pt x="28578" y="33602"/>
                    <a:pt x="28149" y="33602"/>
                  </a:cubicBezTo>
                  <a:cubicBezTo>
                    <a:pt x="27745" y="33579"/>
                    <a:pt x="26554" y="31793"/>
                    <a:pt x="26339" y="31197"/>
                  </a:cubicBezTo>
                  <a:cubicBezTo>
                    <a:pt x="26153" y="30615"/>
                    <a:pt x="26649" y="30125"/>
                    <a:pt x="26894" y="30125"/>
                  </a:cubicBezTo>
                  <a:cubicBezTo>
                    <a:pt x="26900" y="30125"/>
                    <a:pt x="26906" y="30125"/>
                    <a:pt x="26911" y="30126"/>
                  </a:cubicBezTo>
                  <a:cubicBezTo>
                    <a:pt x="27148" y="30173"/>
                    <a:pt x="27855" y="32007"/>
                    <a:pt x="28751" y="32007"/>
                  </a:cubicBezTo>
                  <a:cubicBezTo>
                    <a:pt x="28757" y="32007"/>
                    <a:pt x="28763" y="32007"/>
                    <a:pt x="28769" y="32007"/>
                  </a:cubicBezTo>
                  <a:cubicBezTo>
                    <a:pt x="29697" y="32007"/>
                    <a:pt x="29793" y="32412"/>
                    <a:pt x="30459" y="32769"/>
                  </a:cubicBezTo>
                  <a:cubicBezTo>
                    <a:pt x="30604" y="32849"/>
                    <a:pt x="30854" y="32874"/>
                    <a:pt x="31160" y="32874"/>
                  </a:cubicBezTo>
                  <a:cubicBezTo>
                    <a:pt x="31668" y="32874"/>
                    <a:pt x="32327" y="32805"/>
                    <a:pt x="32900" y="32805"/>
                  </a:cubicBezTo>
                  <a:cubicBezTo>
                    <a:pt x="33518" y="32805"/>
                    <a:pt x="34036" y="32886"/>
                    <a:pt x="34151" y="33221"/>
                  </a:cubicBezTo>
                  <a:cubicBezTo>
                    <a:pt x="34438" y="33996"/>
                    <a:pt x="35199" y="35244"/>
                    <a:pt x="35764" y="35244"/>
                  </a:cubicBezTo>
                  <a:cubicBezTo>
                    <a:pt x="35807" y="35244"/>
                    <a:pt x="35849" y="35237"/>
                    <a:pt x="35889" y="35222"/>
                  </a:cubicBezTo>
                  <a:cubicBezTo>
                    <a:pt x="35940" y="35203"/>
                    <a:pt x="35986" y="35193"/>
                    <a:pt x="36027" y="35193"/>
                  </a:cubicBezTo>
                  <a:cubicBezTo>
                    <a:pt x="36444" y="35193"/>
                    <a:pt x="36380" y="36147"/>
                    <a:pt x="36770" y="37317"/>
                  </a:cubicBezTo>
                  <a:cubicBezTo>
                    <a:pt x="37199" y="38580"/>
                    <a:pt x="37985" y="41509"/>
                    <a:pt x="38342" y="41604"/>
                  </a:cubicBezTo>
                  <a:cubicBezTo>
                    <a:pt x="38354" y="41608"/>
                    <a:pt x="38367" y="41610"/>
                    <a:pt x="38380" y="41610"/>
                  </a:cubicBezTo>
                  <a:cubicBezTo>
                    <a:pt x="38769" y="41610"/>
                    <a:pt x="39748" y="40001"/>
                    <a:pt x="39771" y="39104"/>
                  </a:cubicBezTo>
                  <a:cubicBezTo>
                    <a:pt x="39795" y="38199"/>
                    <a:pt x="39795" y="37579"/>
                    <a:pt x="40604" y="36913"/>
                  </a:cubicBezTo>
                  <a:cubicBezTo>
                    <a:pt x="41438" y="36222"/>
                    <a:pt x="42462" y="34865"/>
                    <a:pt x="43176" y="34531"/>
                  </a:cubicBezTo>
                  <a:cubicBezTo>
                    <a:pt x="43237" y="34504"/>
                    <a:pt x="43300" y="34491"/>
                    <a:pt x="43364" y="34491"/>
                  </a:cubicBezTo>
                  <a:cubicBezTo>
                    <a:pt x="44035" y="34491"/>
                    <a:pt x="44871" y="35866"/>
                    <a:pt x="44915" y="36627"/>
                  </a:cubicBezTo>
                  <a:cubicBezTo>
                    <a:pt x="44939" y="37460"/>
                    <a:pt x="45844" y="37222"/>
                    <a:pt x="46058" y="38080"/>
                  </a:cubicBezTo>
                  <a:cubicBezTo>
                    <a:pt x="46272" y="38913"/>
                    <a:pt x="46820" y="41771"/>
                    <a:pt x="47201" y="42652"/>
                  </a:cubicBezTo>
                  <a:cubicBezTo>
                    <a:pt x="47431" y="43169"/>
                    <a:pt x="48025" y="43470"/>
                    <a:pt x="48366" y="43470"/>
                  </a:cubicBezTo>
                  <a:cubicBezTo>
                    <a:pt x="48590" y="43470"/>
                    <a:pt x="48705" y="43340"/>
                    <a:pt x="48535" y="43057"/>
                  </a:cubicBezTo>
                  <a:cubicBezTo>
                    <a:pt x="48130" y="42342"/>
                    <a:pt x="47058" y="39723"/>
                    <a:pt x="47487" y="39151"/>
                  </a:cubicBezTo>
                  <a:cubicBezTo>
                    <a:pt x="47530" y="39096"/>
                    <a:pt x="47582" y="39072"/>
                    <a:pt x="47642" y="39072"/>
                  </a:cubicBezTo>
                  <a:cubicBezTo>
                    <a:pt x="48141" y="39072"/>
                    <a:pt x="49173" y="40758"/>
                    <a:pt x="49834" y="40758"/>
                  </a:cubicBezTo>
                  <a:cubicBezTo>
                    <a:pt x="49887" y="40758"/>
                    <a:pt x="49939" y="40747"/>
                    <a:pt x="49987" y="40723"/>
                  </a:cubicBezTo>
                  <a:cubicBezTo>
                    <a:pt x="50726" y="40366"/>
                    <a:pt x="50726" y="38080"/>
                    <a:pt x="50178" y="37151"/>
                  </a:cubicBezTo>
                  <a:cubicBezTo>
                    <a:pt x="49654" y="36246"/>
                    <a:pt x="49987" y="34769"/>
                    <a:pt x="50678" y="34531"/>
                  </a:cubicBezTo>
                  <a:cubicBezTo>
                    <a:pt x="50868" y="34484"/>
                    <a:pt x="51202" y="34412"/>
                    <a:pt x="51583" y="34317"/>
                  </a:cubicBezTo>
                  <a:lnTo>
                    <a:pt x="51583" y="1810"/>
                  </a:lnTo>
                  <a:cubicBezTo>
                    <a:pt x="51106" y="1924"/>
                    <a:pt x="50471" y="1983"/>
                    <a:pt x="50008" y="1983"/>
                  </a:cubicBezTo>
                  <a:cubicBezTo>
                    <a:pt x="49500" y="1983"/>
                    <a:pt x="49199" y="1912"/>
                    <a:pt x="49535" y="1763"/>
                  </a:cubicBezTo>
                  <a:cubicBezTo>
                    <a:pt x="49892" y="1572"/>
                    <a:pt x="50821" y="1191"/>
                    <a:pt x="51583" y="762"/>
                  </a:cubicBezTo>
                  <a:lnTo>
                    <a:pt x="5158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0"/>
            <p:cNvSpPr/>
            <p:nvPr/>
          </p:nvSpPr>
          <p:spPr>
            <a:xfrm>
              <a:off x="6213328" y="3122840"/>
              <a:ext cx="127479" cy="217893"/>
            </a:xfrm>
            <a:custGeom>
              <a:avLst/>
              <a:gdLst/>
              <a:ahLst/>
              <a:cxnLst/>
              <a:rect l="l" t="t" r="r" b="b"/>
              <a:pathLst>
                <a:path w="3328" h="5688" extrusionOk="0">
                  <a:moveTo>
                    <a:pt x="1283" y="0"/>
                  </a:moveTo>
                  <a:cubicBezTo>
                    <a:pt x="747" y="0"/>
                    <a:pt x="0" y="336"/>
                    <a:pt x="17" y="695"/>
                  </a:cubicBezTo>
                  <a:cubicBezTo>
                    <a:pt x="41" y="1196"/>
                    <a:pt x="303" y="1624"/>
                    <a:pt x="708" y="2291"/>
                  </a:cubicBezTo>
                  <a:cubicBezTo>
                    <a:pt x="1113" y="2958"/>
                    <a:pt x="446" y="5506"/>
                    <a:pt x="851" y="5649"/>
                  </a:cubicBezTo>
                  <a:cubicBezTo>
                    <a:pt x="926" y="5675"/>
                    <a:pt x="1009" y="5688"/>
                    <a:pt x="1096" y="5688"/>
                  </a:cubicBezTo>
                  <a:cubicBezTo>
                    <a:pt x="1945" y="5688"/>
                    <a:pt x="3260" y="4519"/>
                    <a:pt x="3304" y="3958"/>
                  </a:cubicBezTo>
                  <a:cubicBezTo>
                    <a:pt x="3327" y="3363"/>
                    <a:pt x="2351" y="2696"/>
                    <a:pt x="2160" y="2053"/>
                  </a:cubicBezTo>
                  <a:cubicBezTo>
                    <a:pt x="1970" y="1434"/>
                    <a:pt x="2065" y="600"/>
                    <a:pt x="1756" y="172"/>
                  </a:cubicBezTo>
                  <a:cubicBezTo>
                    <a:pt x="1669" y="51"/>
                    <a:pt x="1492" y="0"/>
                    <a:pt x="128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0"/>
            <p:cNvSpPr/>
            <p:nvPr/>
          </p:nvSpPr>
          <p:spPr>
            <a:xfrm>
              <a:off x="6135531" y="3199608"/>
              <a:ext cx="86646" cy="112969"/>
            </a:xfrm>
            <a:custGeom>
              <a:avLst/>
              <a:gdLst/>
              <a:ahLst/>
              <a:cxnLst/>
              <a:rect l="l" t="t" r="r" b="b"/>
              <a:pathLst>
                <a:path w="2262" h="2949" extrusionOk="0">
                  <a:moveTo>
                    <a:pt x="1716" y="1"/>
                  </a:moveTo>
                  <a:cubicBezTo>
                    <a:pt x="1708" y="1"/>
                    <a:pt x="1699" y="1"/>
                    <a:pt x="1691" y="1"/>
                  </a:cubicBezTo>
                  <a:cubicBezTo>
                    <a:pt x="1119" y="25"/>
                    <a:pt x="0" y="2311"/>
                    <a:pt x="786" y="2835"/>
                  </a:cubicBezTo>
                  <a:cubicBezTo>
                    <a:pt x="910" y="2913"/>
                    <a:pt x="1033" y="2948"/>
                    <a:pt x="1154" y="2948"/>
                  </a:cubicBezTo>
                  <a:cubicBezTo>
                    <a:pt x="1726" y="2948"/>
                    <a:pt x="2215" y="2155"/>
                    <a:pt x="2215" y="1525"/>
                  </a:cubicBezTo>
                  <a:cubicBezTo>
                    <a:pt x="2238" y="775"/>
                    <a:pt x="2262" y="1"/>
                    <a:pt x="171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p:cNvSpPr/>
            <p:nvPr/>
          </p:nvSpPr>
          <p:spPr>
            <a:xfrm>
              <a:off x="7817657" y="4268655"/>
              <a:ext cx="161992" cy="172192"/>
            </a:xfrm>
            <a:custGeom>
              <a:avLst/>
              <a:gdLst/>
              <a:ahLst/>
              <a:cxnLst/>
              <a:rect l="l" t="t" r="r" b="b"/>
              <a:pathLst>
                <a:path w="4229" h="4495" extrusionOk="0">
                  <a:moveTo>
                    <a:pt x="66" y="0"/>
                  </a:moveTo>
                  <a:cubicBezTo>
                    <a:pt x="25" y="0"/>
                    <a:pt x="2" y="17"/>
                    <a:pt x="0" y="52"/>
                  </a:cubicBezTo>
                  <a:cubicBezTo>
                    <a:pt x="0" y="52"/>
                    <a:pt x="2096" y="3863"/>
                    <a:pt x="2977" y="4363"/>
                  </a:cubicBezTo>
                  <a:cubicBezTo>
                    <a:pt x="3150" y="4454"/>
                    <a:pt x="3306" y="4494"/>
                    <a:pt x="3441" y="4494"/>
                  </a:cubicBezTo>
                  <a:cubicBezTo>
                    <a:pt x="4014" y="4494"/>
                    <a:pt x="4228" y="3770"/>
                    <a:pt x="3882" y="3077"/>
                  </a:cubicBezTo>
                  <a:cubicBezTo>
                    <a:pt x="3509" y="2287"/>
                    <a:pt x="547" y="0"/>
                    <a:pt x="66"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0"/>
            <p:cNvSpPr/>
            <p:nvPr/>
          </p:nvSpPr>
          <p:spPr>
            <a:xfrm>
              <a:off x="5623776" y="4630087"/>
              <a:ext cx="1487843" cy="423221"/>
            </a:xfrm>
            <a:custGeom>
              <a:avLst/>
              <a:gdLst/>
              <a:ahLst/>
              <a:cxnLst/>
              <a:rect l="l" t="t" r="r" b="b"/>
              <a:pathLst>
                <a:path w="38842" h="11048" extrusionOk="0">
                  <a:moveTo>
                    <a:pt x="7549" y="0"/>
                  </a:moveTo>
                  <a:lnTo>
                    <a:pt x="7549" y="6335"/>
                  </a:lnTo>
                  <a:cubicBezTo>
                    <a:pt x="7549" y="6335"/>
                    <a:pt x="6573" y="8216"/>
                    <a:pt x="3715" y="9454"/>
                  </a:cubicBezTo>
                  <a:cubicBezTo>
                    <a:pt x="3275" y="9443"/>
                    <a:pt x="2834" y="9437"/>
                    <a:pt x="2394" y="9437"/>
                  </a:cubicBezTo>
                  <a:cubicBezTo>
                    <a:pt x="1953" y="9437"/>
                    <a:pt x="1512" y="9443"/>
                    <a:pt x="1072" y="9454"/>
                  </a:cubicBezTo>
                  <a:lnTo>
                    <a:pt x="1000" y="9454"/>
                  </a:lnTo>
                  <a:cubicBezTo>
                    <a:pt x="0" y="9454"/>
                    <a:pt x="0" y="11026"/>
                    <a:pt x="1000" y="11026"/>
                  </a:cubicBezTo>
                  <a:lnTo>
                    <a:pt x="33317" y="11026"/>
                  </a:lnTo>
                  <a:cubicBezTo>
                    <a:pt x="34301" y="11026"/>
                    <a:pt x="35296" y="11047"/>
                    <a:pt x="36287" y="11047"/>
                  </a:cubicBezTo>
                  <a:cubicBezTo>
                    <a:pt x="36783" y="11047"/>
                    <a:pt x="37278" y="11042"/>
                    <a:pt x="37770" y="11026"/>
                  </a:cubicBezTo>
                  <a:lnTo>
                    <a:pt x="37841" y="11026"/>
                  </a:lnTo>
                  <a:cubicBezTo>
                    <a:pt x="38842" y="11026"/>
                    <a:pt x="38842" y="9454"/>
                    <a:pt x="37841" y="9454"/>
                  </a:cubicBezTo>
                  <a:lnTo>
                    <a:pt x="35174" y="9454"/>
                  </a:lnTo>
                  <a:cubicBezTo>
                    <a:pt x="32269" y="8216"/>
                    <a:pt x="31292" y="6335"/>
                    <a:pt x="31292" y="6335"/>
                  </a:cubicBezTo>
                  <a:lnTo>
                    <a:pt x="312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0"/>
            <p:cNvSpPr/>
            <p:nvPr/>
          </p:nvSpPr>
          <p:spPr>
            <a:xfrm>
              <a:off x="5912941" y="4630087"/>
              <a:ext cx="909514" cy="166982"/>
            </a:xfrm>
            <a:custGeom>
              <a:avLst/>
              <a:gdLst/>
              <a:ahLst/>
              <a:cxnLst/>
              <a:rect l="l" t="t" r="r" b="b"/>
              <a:pathLst>
                <a:path w="23744" h="4359" extrusionOk="0">
                  <a:moveTo>
                    <a:pt x="0" y="0"/>
                  </a:moveTo>
                  <a:lnTo>
                    <a:pt x="0" y="1548"/>
                  </a:lnTo>
                  <a:cubicBezTo>
                    <a:pt x="719" y="1454"/>
                    <a:pt x="1554" y="1412"/>
                    <a:pt x="2473" y="1412"/>
                  </a:cubicBezTo>
                  <a:cubicBezTo>
                    <a:pt x="10173" y="1412"/>
                    <a:pt x="23743" y="4358"/>
                    <a:pt x="23743" y="4358"/>
                  </a:cubicBezTo>
                  <a:lnTo>
                    <a:pt x="2374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0"/>
            <p:cNvSpPr/>
            <p:nvPr/>
          </p:nvSpPr>
          <p:spPr>
            <a:xfrm>
              <a:off x="6608942" y="3145824"/>
              <a:ext cx="214431" cy="287383"/>
            </a:xfrm>
            <a:custGeom>
              <a:avLst/>
              <a:gdLst/>
              <a:ahLst/>
              <a:cxnLst/>
              <a:rect l="l" t="t" r="r" b="b"/>
              <a:pathLst>
                <a:path w="5598" h="7502" extrusionOk="0">
                  <a:moveTo>
                    <a:pt x="2811" y="0"/>
                  </a:moveTo>
                  <a:cubicBezTo>
                    <a:pt x="1263" y="0"/>
                    <a:pt x="1" y="1262"/>
                    <a:pt x="1" y="2810"/>
                  </a:cubicBezTo>
                  <a:cubicBezTo>
                    <a:pt x="1" y="3406"/>
                    <a:pt x="191" y="3977"/>
                    <a:pt x="525" y="4430"/>
                  </a:cubicBezTo>
                  <a:lnTo>
                    <a:pt x="2811" y="7502"/>
                  </a:lnTo>
                  <a:lnTo>
                    <a:pt x="5073" y="4430"/>
                  </a:lnTo>
                  <a:cubicBezTo>
                    <a:pt x="5407" y="3977"/>
                    <a:pt x="5597" y="3406"/>
                    <a:pt x="5597" y="2810"/>
                  </a:cubicBezTo>
                  <a:cubicBezTo>
                    <a:pt x="5597" y="1262"/>
                    <a:pt x="4359" y="0"/>
                    <a:pt x="2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0"/>
            <p:cNvSpPr/>
            <p:nvPr/>
          </p:nvSpPr>
          <p:spPr>
            <a:xfrm>
              <a:off x="6637250" y="3178654"/>
              <a:ext cx="157855" cy="157865"/>
            </a:xfrm>
            <a:custGeom>
              <a:avLst/>
              <a:gdLst/>
              <a:ahLst/>
              <a:cxnLst/>
              <a:rect l="l" t="t" r="r" b="b"/>
              <a:pathLst>
                <a:path w="4121" h="4121" extrusionOk="0">
                  <a:moveTo>
                    <a:pt x="2072" y="0"/>
                  </a:moveTo>
                  <a:cubicBezTo>
                    <a:pt x="929" y="0"/>
                    <a:pt x="0" y="929"/>
                    <a:pt x="0" y="2072"/>
                  </a:cubicBezTo>
                  <a:cubicBezTo>
                    <a:pt x="0" y="3215"/>
                    <a:pt x="929" y="4120"/>
                    <a:pt x="2072" y="4120"/>
                  </a:cubicBezTo>
                  <a:cubicBezTo>
                    <a:pt x="3191" y="4120"/>
                    <a:pt x="4120" y="3215"/>
                    <a:pt x="4120" y="2072"/>
                  </a:cubicBezTo>
                  <a:cubicBezTo>
                    <a:pt x="4120" y="929"/>
                    <a:pt x="3191" y="0"/>
                    <a:pt x="2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0"/>
            <p:cNvSpPr/>
            <p:nvPr/>
          </p:nvSpPr>
          <p:spPr>
            <a:xfrm>
              <a:off x="6704743" y="3208687"/>
              <a:ext cx="7891" cy="22103"/>
            </a:xfrm>
            <a:custGeom>
              <a:avLst/>
              <a:gdLst/>
              <a:ahLst/>
              <a:cxnLst/>
              <a:rect l="l" t="t" r="r" b="b"/>
              <a:pathLst>
                <a:path w="206" h="577" extrusionOk="0">
                  <a:moveTo>
                    <a:pt x="49" y="0"/>
                  </a:moveTo>
                  <a:cubicBezTo>
                    <a:pt x="28" y="0"/>
                    <a:pt x="0" y="21"/>
                    <a:pt x="0" y="50"/>
                  </a:cubicBezTo>
                  <a:cubicBezTo>
                    <a:pt x="48" y="193"/>
                    <a:pt x="72" y="336"/>
                    <a:pt x="119" y="502"/>
                  </a:cubicBezTo>
                  <a:cubicBezTo>
                    <a:pt x="119" y="502"/>
                    <a:pt x="119" y="526"/>
                    <a:pt x="119" y="550"/>
                  </a:cubicBezTo>
                  <a:cubicBezTo>
                    <a:pt x="129" y="568"/>
                    <a:pt x="145" y="576"/>
                    <a:pt x="160" y="576"/>
                  </a:cubicBezTo>
                  <a:cubicBezTo>
                    <a:pt x="184" y="576"/>
                    <a:pt x="206" y="556"/>
                    <a:pt x="191" y="526"/>
                  </a:cubicBezTo>
                  <a:cubicBezTo>
                    <a:pt x="167" y="383"/>
                    <a:pt x="119" y="240"/>
                    <a:pt x="96" y="98"/>
                  </a:cubicBezTo>
                  <a:cubicBezTo>
                    <a:pt x="96" y="74"/>
                    <a:pt x="72" y="50"/>
                    <a:pt x="72" y="26"/>
                  </a:cubicBezTo>
                  <a:cubicBezTo>
                    <a:pt x="72" y="8"/>
                    <a:pt x="61" y="0"/>
                    <a:pt x="4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0"/>
            <p:cNvSpPr/>
            <p:nvPr/>
          </p:nvSpPr>
          <p:spPr>
            <a:xfrm>
              <a:off x="6699266" y="3204741"/>
              <a:ext cx="13713" cy="7164"/>
            </a:xfrm>
            <a:custGeom>
              <a:avLst/>
              <a:gdLst/>
              <a:ahLst/>
              <a:cxnLst/>
              <a:rect l="l" t="t" r="r" b="b"/>
              <a:pathLst>
                <a:path w="358" h="187" extrusionOk="0">
                  <a:moveTo>
                    <a:pt x="218" y="1"/>
                  </a:moveTo>
                  <a:cubicBezTo>
                    <a:pt x="194" y="1"/>
                    <a:pt x="169" y="4"/>
                    <a:pt x="143" y="10"/>
                  </a:cubicBezTo>
                  <a:cubicBezTo>
                    <a:pt x="72" y="34"/>
                    <a:pt x="0" y="82"/>
                    <a:pt x="0" y="129"/>
                  </a:cubicBezTo>
                  <a:cubicBezTo>
                    <a:pt x="18" y="164"/>
                    <a:pt x="61" y="186"/>
                    <a:pt x="120" y="186"/>
                  </a:cubicBezTo>
                  <a:cubicBezTo>
                    <a:pt x="142" y="186"/>
                    <a:pt x="165" y="183"/>
                    <a:pt x="191" y="177"/>
                  </a:cubicBezTo>
                  <a:cubicBezTo>
                    <a:pt x="286" y="153"/>
                    <a:pt x="358" y="105"/>
                    <a:pt x="334" y="58"/>
                  </a:cubicBezTo>
                  <a:cubicBezTo>
                    <a:pt x="334" y="23"/>
                    <a:pt x="283" y="1"/>
                    <a:pt x="21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0"/>
            <p:cNvSpPr/>
            <p:nvPr/>
          </p:nvSpPr>
          <p:spPr>
            <a:xfrm>
              <a:off x="6700185" y="3205124"/>
              <a:ext cx="12794" cy="6780"/>
            </a:xfrm>
            <a:custGeom>
              <a:avLst/>
              <a:gdLst/>
              <a:ahLst/>
              <a:cxnLst/>
              <a:rect l="l" t="t" r="r" b="b"/>
              <a:pathLst>
                <a:path w="334" h="177" extrusionOk="0">
                  <a:moveTo>
                    <a:pt x="262" y="0"/>
                  </a:moveTo>
                  <a:cubicBezTo>
                    <a:pt x="262" y="0"/>
                    <a:pt x="262" y="24"/>
                    <a:pt x="262" y="24"/>
                  </a:cubicBezTo>
                  <a:cubicBezTo>
                    <a:pt x="286" y="72"/>
                    <a:pt x="215" y="119"/>
                    <a:pt x="119" y="143"/>
                  </a:cubicBezTo>
                  <a:lnTo>
                    <a:pt x="0" y="143"/>
                  </a:lnTo>
                  <a:cubicBezTo>
                    <a:pt x="0" y="160"/>
                    <a:pt x="48" y="177"/>
                    <a:pt x="101" y="177"/>
                  </a:cubicBezTo>
                  <a:cubicBezTo>
                    <a:pt x="123" y="177"/>
                    <a:pt x="146" y="174"/>
                    <a:pt x="167" y="167"/>
                  </a:cubicBezTo>
                  <a:cubicBezTo>
                    <a:pt x="262" y="143"/>
                    <a:pt x="334" y="95"/>
                    <a:pt x="310" y="48"/>
                  </a:cubicBezTo>
                  <a:cubicBezTo>
                    <a:pt x="310" y="24"/>
                    <a:pt x="286" y="24"/>
                    <a:pt x="26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0"/>
            <p:cNvSpPr/>
            <p:nvPr/>
          </p:nvSpPr>
          <p:spPr>
            <a:xfrm>
              <a:off x="6722402" y="3283463"/>
              <a:ext cx="7929" cy="22180"/>
            </a:xfrm>
            <a:custGeom>
              <a:avLst/>
              <a:gdLst/>
              <a:ahLst/>
              <a:cxnLst/>
              <a:rect l="l" t="t" r="r" b="b"/>
              <a:pathLst>
                <a:path w="207" h="579" extrusionOk="0">
                  <a:moveTo>
                    <a:pt x="47" y="1"/>
                  </a:moveTo>
                  <a:cubicBezTo>
                    <a:pt x="23" y="1"/>
                    <a:pt x="1" y="21"/>
                    <a:pt x="16" y="51"/>
                  </a:cubicBezTo>
                  <a:cubicBezTo>
                    <a:pt x="39" y="194"/>
                    <a:pt x="87" y="337"/>
                    <a:pt x="111" y="503"/>
                  </a:cubicBezTo>
                  <a:cubicBezTo>
                    <a:pt x="135" y="503"/>
                    <a:pt x="135" y="527"/>
                    <a:pt x="135" y="551"/>
                  </a:cubicBezTo>
                  <a:cubicBezTo>
                    <a:pt x="135" y="571"/>
                    <a:pt x="147" y="578"/>
                    <a:pt x="162" y="578"/>
                  </a:cubicBezTo>
                  <a:cubicBezTo>
                    <a:pt x="182" y="578"/>
                    <a:pt x="206" y="565"/>
                    <a:pt x="206" y="551"/>
                  </a:cubicBezTo>
                  <a:cubicBezTo>
                    <a:pt x="159" y="384"/>
                    <a:pt x="135" y="241"/>
                    <a:pt x="87" y="98"/>
                  </a:cubicBezTo>
                  <a:cubicBezTo>
                    <a:pt x="87" y="75"/>
                    <a:pt x="87" y="51"/>
                    <a:pt x="87" y="27"/>
                  </a:cubicBezTo>
                  <a:cubicBezTo>
                    <a:pt x="78" y="9"/>
                    <a:pt x="62" y="1"/>
                    <a:pt x="4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0"/>
            <p:cNvSpPr/>
            <p:nvPr/>
          </p:nvSpPr>
          <p:spPr>
            <a:xfrm>
              <a:off x="6722976" y="3302349"/>
              <a:ext cx="12832" cy="7164"/>
            </a:xfrm>
            <a:custGeom>
              <a:avLst/>
              <a:gdLst/>
              <a:ahLst/>
              <a:cxnLst/>
              <a:rect l="l" t="t" r="r" b="b"/>
              <a:pathLst>
                <a:path w="335" h="187" extrusionOk="0">
                  <a:moveTo>
                    <a:pt x="215" y="1"/>
                  </a:moveTo>
                  <a:cubicBezTo>
                    <a:pt x="193" y="1"/>
                    <a:pt x="169" y="4"/>
                    <a:pt x="144" y="10"/>
                  </a:cubicBezTo>
                  <a:cubicBezTo>
                    <a:pt x="48" y="34"/>
                    <a:pt x="1" y="82"/>
                    <a:pt x="1" y="129"/>
                  </a:cubicBezTo>
                  <a:cubicBezTo>
                    <a:pt x="18" y="164"/>
                    <a:pt x="61" y="186"/>
                    <a:pt x="120" y="186"/>
                  </a:cubicBezTo>
                  <a:cubicBezTo>
                    <a:pt x="142" y="186"/>
                    <a:pt x="166" y="183"/>
                    <a:pt x="191" y="177"/>
                  </a:cubicBezTo>
                  <a:cubicBezTo>
                    <a:pt x="263" y="153"/>
                    <a:pt x="334" y="105"/>
                    <a:pt x="334" y="58"/>
                  </a:cubicBezTo>
                  <a:cubicBezTo>
                    <a:pt x="317" y="23"/>
                    <a:pt x="274" y="1"/>
                    <a:pt x="21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6722976" y="3302349"/>
              <a:ext cx="12832" cy="6780"/>
            </a:xfrm>
            <a:custGeom>
              <a:avLst/>
              <a:gdLst/>
              <a:ahLst/>
              <a:cxnLst/>
              <a:rect l="l" t="t" r="r" b="b"/>
              <a:pathLst>
                <a:path w="335" h="177" extrusionOk="0">
                  <a:moveTo>
                    <a:pt x="215" y="1"/>
                  </a:moveTo>
                  <a:cubicBezTo>
                    <a:pt x="193" y="1"/>
                    <a:pt x="169" y="4"/>
                    <a:pt x="144" y="10"/>
                  </a:cubicBezTo>
                  <a:cubicBezTo>
                    <a:pt x="48" y="34"/>
                    <a:pt x="1" y="82"/>
                    <a:pt x="1" y="129"/>
                  </a:cubicBezTo>
                  <a:cubicBezTo>
                    <a:pt x="1" y="153"/>
                    <a:pt x="24" y="177"/>
                    <a:pt x="48" y="177"/>
                  </a:cubicBezTo>
                  <a:cubicBezTo>
                    <a:pt x="48" y="129"/>
                    <a:pt x="96" y="58"/>
                    <a:pt x="191" y="58"/>
                  </a:cubicBezTo>
                  <a:cubicBezTo>
                    <a:pt x="215" y="46"/>
                    <a:pt x="239" y="40"/>
                    <a:pt x="263" y="40"/>
                  </a:cubicBezTo>
                  <a:cubicBezTo>
                    <a:pt x="286" y="40"/>
                    <a:pt x="310" y="46"/>
                    <a:pt x="334" y="58"/>
                  </a:cubicBezTo>
                  <a:cubicBezTo>
                    <a:pt x="317" y="23"/>
                    <a:pt x="274" y="1"/>
                    <a:pt x="21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6743316" y="3244351"/>
              <a:ext cx="23481" cy="7508"/>
            </a:xfrm>
            <a:custGeom>
              <a:avLst/>
              <a:gdLst/>
              <a:ahLst/>
              <a:cxnLst/>
              <a:rect l="l" t="t" r="r" b="b"/>
              <a:pathLst>
                <a:path w="613" h="196" extrusionOk="0">
                  <a:moveTo>
                    <a:pt x="541" y="0"/>
                  </a:moveTo>
                  <a:cubicBezTo>
                    <a:pt x="398" y="48"/>
                    <a:pt x="256" y="72"/>
                    <a:pt x="113" y="119"/>
                  </a:cubicBezTo>
                  <a:lnTo>
                    <a:pt x="41" y="119"/>
                  </a:lnTo>
                  <a:cubicBezTo>
                    <a:pt x="0" y="140"/>
                    <a:pt x="12" y="195"/>
                    <a:pt x="47" y="195"/>
                  </a:cubicBezTo>
                  <a:cubicBezTo>
                    <a:pt x="52" y="195"/>
                    <a:pt x="58" y="194"/>
                    <a:pt x="65" y="191"/>
                  </a:cubicBezTo>
                  <a:cubicBezTo>
                    <a:pt x="208" y="167"/>
                    <a:pt x="351" y="119"/>
                    <a:pt x="494" y="95"/>
                  </a:cubicBezTo>
                  <a:cubicBezTo>
                    <a:pt x="518" y="95"/>
                    <a:pt x="541" y="95"/>
                    <a:pt x="565" y="72"/>
                  </a:cubicBezTo>
                  <a:cubicBezTo>
                    <a:pt x="613" y="72"/>
                    <a:pt x="589" y="0"/>
                    <a:pt x="54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6762201" y="3239601"/>
              <a:ext cx="8274" cy="12258"/>
            </a:xfrm>
            <a:custGeom>
              <a:avLst/>
              <a:gdLst/>
              <a:ahLst/>
              <a:cxnLst/>
              <a:rect l="l" t="t" r="r" b="b"/>
              <a:pathLst>
                <a:path w="216" h="320" extrusionOk="0">
                  <a:moveTo>
                    <a:pt x="91" y="0"/>
                  </a:moveTo>
                  <a:cubicBezTo>
                    <a:pt x="85" y="0"/>
                    <a:pt x="78" y="2"/>
                    <a:pt x="72" y="5"/>
                  </a:cubicBezTo>
                  <a:cubicBezTo>
                    <a:pt x="25" y="5"/>
                    <a:pt x="1" y="76"/>
                    <a:pt x="25" y="172"/>
                  </a:cubicBezTo>
                  <a:cubicBezTo>
                    <a:pt x="45" y="254"/>
                    <a:pt x="84" y="319"/>
                    <a:pt x="125" y="319"/>
                  </a:cubicBezTo>
                  <a:cubicBezTo>
                    <a:pt x="131" y="319"/>
                    <a:pt x="137" y="318"/>
                    <a:pt x="144" y="315"/>
                  </a:cubicBezTo>
                  <a:cubicBezTo>
                    <a:pt x="191" y="315"/>
                    <a:pt x="215" y="219"/>
                    <a:pt x="191" y="148"/>
                  </a:cubicBezTo>
                  <a:cubicBezTo>
                    <a:pt x="171" y="65"/>
                    <a:pt x="132" y="0"/>
                    <a:pt x="9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0"/>
            <p:cNvSpPr/>
            <p:nvPr/>
          </p:nvSpPr>
          <p:spPr>
            <a:xfrm>
              <a:off x="6762201" y="3239793"/>
              <a:ext cx="7355" cy="12067"/>
            </a:xfrm>
            <a:custGeom>
              <a:avLst/>
              <a:gdLst/>
              <a:ahLst/>
              <a:cxnLst/>
              <a:rect l="l" t="t" r="r" b="b"/>
              <a:pathLst>
                <a:path w="192" h="315" extrusionOk="0">
                  <a:moveTo>
                    <a:pt x="48" y="0"/>
                  </a:moveTo>
                  <a:cubicBezTo>
                    <a:pt x="25" y="24"/>
                    <a:pt x="1" y="95"/>
                    <a:pt x="25" y="167"/>
                  </a:cubicBezTo>
                  <a:cubicBezTo>
                    <a:pt x="45" y="249"/>
                    <a:pt x="84" y="314"/>
                    <a:pt x="125" y="314"/>
                  </a:cubicBezTo>
                  <a:cubicBezTo>
                    <a:pt x="131" y="314"/>
                    <a:pt x="137" y="313"/>
                    <a:pt x="144" y="310"/>
                  </a:cubicBezTo>
                  <a:cubicBezTo>
                    <a:pt x="167" y="310"/>
                    <a:pt x="191" y="286"/>
                    <a:pt x="191" y="262"/>
                  </a:cubicBezTo>
                  <a:lnTo>
                    <a:pt x="191" y="262"/>
                  </a:lnTo>
                  <a:cubicBezTo>
                    <a:pt x="185" y="265"/>
                    <a:pt x="178" y="267"/>
                    <a:pt x="171" y="267"/>
                  </a:cubicBezTo>
                  <a:cubicBezTo>
                    <a:pt x="126" y="267"/>
                    <a:pt x="69" y="202"/>
                    <a:pt x="48" y="119"/>
                  </a:cubicBezTo>
                  <a:cubicBezTo>
                    <a:pt x="48" y="71"/>
                    <a:pt x="48" y="24"/>
                    <a:pt x="4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0"/>
            <p:cNvSpPr/>
            <p:nvPr/>
          </p:nvSpPr>
          <p:spPr>
            <a:xfrm>
              <a:off x="6668507" y="3262432"/>
              <a:ext cx="23289" cy="7662"/>
            </a:xfrm>
            <a:custGeom>
              <a:avLst/>
              <a:gdLst/>
              <a:ahLst/>
              <a:cxnLst/>
              <a:rect l="l" t="t" r="r" b="b"/>
              <a:pathLst>
                <a:path w="608" h="200" extrusionOk="0">
                  <a:moveTo>
                    <a:pt x="556" y="1"/>
                  </a:moveTo>
                  <a:cubicBezTo>
                    <a:pt x="552" y="1"/>
                    <a:pt x="547" y="2"/>
                    <a:pt x="542" y="4"/>
                  </a:cubicBezTo>
                  <a:cubicBezTo>
                    <a:pt x="399" y="28"/>
                    <a:pt x="256" y="76"/>
                    <a:pt x="113" y="100"/>
                  </a:cubicBezTo>
                  <a:cubicBezTo>
                    <a:pt x="89" y="123"/>
                    <a:pt x="65" y="123"/>
                    <a:pt x="41" y="123"/>
                  </a:cubicBezTo>
                  <a:cubicBezTo>
                    <a:pt x="0" y="144"/>
                    <a:pt x="12" y="200"/>
                    <a:pt x="47" y="200"/>
                  </a:cubicBezTo>
                  <a:cubicBezTo>
                    <a:pt x="52" y="200"/>
                    <a:pt x="59" y="198"/>
                    <a:pt x="65" y="195"/>
                  </a:cubicBezTo>
                  <a:cubicBezTo>
                    <a:pt x="208" y="171"/>
                    <a:pt x="351" y="123"/>
                    <a:pt x="494" y="100"/>
                  </a:cubicBezTo>
                  <a:cubicBezTo>
                    <a:pt x="518" y="76"/>
                    <a:pt x="542" y="76"/>
                    <a:pt x="565" y="76"/>
                  </a:cubicBezTo>
                  <a:cubicBezTo>
                    <a:pt x="608" y="76"/>
                    <a:pt x="594" y="1"/>
                    <a:pt x="55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6664600" y="3262586"/>
              <a:ext cx="8236" cy="12795"/>
            </a:xfrm>
            <a:custGeom>
              <a:avLst/>
              <a:gdLst/>
              <a:ahLst/>
              <a:cxnLst/>
              <a:rect l="l" t="t" r="r" b="b"/>
              <a:pathLst>
                <a:path w="215" h="334" extrusionOk="0">
                  <a:moveTo>
                    <a:pt x="72" y="0"/>
                  </a:moveTo>
                  <a:cubicBezTo>
                    <a:pt x="24" y="24"/>
                    <a:pt x="1" y="96"/>
                    <a:pt x="24" y="191"/>
                  </a:cubicBezTo>
                  <a:cubicBezTo>
                    <a:pt x="48" y="286"/>
                    <a:pt x="96" y="334"/>
                    <a:pt x="143" y="334"/>
                  </a:cubicBezTo>
                  <a:cubicBezTo>
                    <a:pt x="191" y="310"/>
                    <a:pt x="215" y="239"/>
                    <a:pt x="191" y="143"/>
                  </a:cubicBezTo>
                  <a:cubicBezTo>
                    <a:pt x="167" y="48"/>
                    <a:pt x="120" y="0"/>
                    <a:pt x="7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6665519" y="3262586"/>
              <a:ext cx="7316" cy="12795"/>
            </a:xfrm>
            <a:custGeom>
              <a:avLst/>
              <a:gdLst/>
              <a:ahLst/>
              <a:cxnLst/>
              <a:rect l="l" t="t" r="r" b="b"/>
              <a:pathLst>
                <a:path w="191" h="334" extrusionOk="0">
                  <a:moveTo>
                    <a:pt x="48" y="0"/>
                  </a:moveTo>
                  <a:cubicBezTo>
                    <a:pt x="24" y="0"/>
                    <a:pt x="24" y="24"/>
                    <a:pt x="0" y="48"/>
                  </a:cubicBezTo>
                  <a:lnTo>
                    <a:pt x="24" y="48"/>
                  </a:lnTo>
                  <a:cubicBezTo>
                    <a:pt x="72" y="48"/>
                    <a:pt x="119" y="96"/>
                    <a:pt x="143" y="191"/>
                  </a:cubicBezTo>
                  <a:cubicBezTo>
                    <a:pt x="143" y="239"/>
                    <a:pt x="143" y="286"/>
                    <a:pt x="143" y="334"/>
                  </a:cubicBezTo>
                  <a:cubicBezTo>
                    <a:pt x="167" y="310"/>
                    <a:pt x="191" y="239"/>
                    <a:pt x="167" y="143"/>
                  </a:cubicBezTo>
                  <a:cubicBezTo>
                    <a:pt x="143" y="48"/>
                    <a:pt x="96" y="0"/>
                    <a:pt x="4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6729641" y="3217536"/>
              <a:ext cx="13215" cy="18503"/>
            </a:xfrm>
            <a:custGeom>
              <a:avLst/>
              <a:gdLst/>
              <a:ahLst/>
              <a:cxnLst/>
              <a:rect l="l" t="t" r="r" b="b"/>
              <a:pathLst>
                <a:path w="345" h="483" extrusionOk="0">
                  <a:moveTo>
                    <a:pt x="302" y="0"/>
                  </a:moveTo>
                  <a:cubicBezTo>
                    <a:pt x="294" y="0"/>
                    <a:pt x="286" y="3"/>
                    <a:pt x="279" y="9"/>
                  </a:cubicBezTo>
                  <a:cubicBezTo>
                    <a:pt x="208" y="129"/>
                    <a:pt x="112" y="248"/>
                    <a:pt x="41" y="391"/>
                  </a:cubicBezTo>
                  <a:cubicBezTo>
                    <a:pt x="41" y="391"/>
                    <a:pt x="17" y="414"/>
                    <a:pt x="17" y="438"/>
                  </a:cubicBezTo>
                  <a:cubicBezTo>
                    <a:pt x="1" y="455"/>
                    <a:pt x="30" y="482"/>
                    <a:pt x="49" y="482"/>
                  </a:cubicBezTo>
                  <a:cubicBezTo>
                    <a:pt x="58" y="482"/>
                    <a:pt x="65" y="477"/>
                    <a:pt x="65" y="462"/>
                  </a:cubicBezTo>
                  <a:cubicBezTo>
                    <a:pt x="160" y="343"/>
                    <a:pt x="232" y="224"/>
                    <a:pt x="303" y="105"/>
                  </a:cubicBezTo>
                  <a:cubicBezTo>
                    <a:pt x="303" y="81"/>
                    <a:pt x="327" y="57"/>
                    <a:pt x="327" y="57"/>
                  </a:cubicBezTo>
                  <a:cubicBezTo>
                    <a:pt x="344" y="22"/>
                    <a:pt x="323" y="0"/>
                    <a:pt x="30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0"/>
            <p:cNvSpPr/>
            <p:nvPr/>
          </p:nvSpPr>
          <p:spPr>
            <a:xfrm>
              <a:off x="6735770" y="3213629"/>
              <a:ext cx="11875" cy="8006"/>
            </a:xfrm>
            <a:custGeom>
              <a:avLst/>
              <a:gdLst/>
              <a:ahLst/>
              <a:cxnLst/>
              <a:rect l="l" t="t" r="r" b="b"/>
              <a:pathLst>
                <a:path w="310" h="209" extrusionOk="0">
                  <a:moveTo>
                    <a:pt x="76" y="1"/>
                  </a:moveTo>
                  <a:cubicBezTo>
                    <a:pt x="52" y="1"/>
                    <a:pt x="34" y="6"/>
                    <a:pt x="24" y="16"/>
                  </a:cubicBezTo>
                  <a:cubicBezTo>
                    <a:pt x="0" y="64"/>
                    <a:pt x="48" y="135"/>
                    <a:pt x="119" y="159"/>
                  </a:cubicBezTo>
                  <a:cubicBezTo>
                    <a:pt x="163" y="189"/>
                    <a:pt x="207" y="209"/>
                    <a:pt x="240" y="209"/>
                  </a:cubicBezTo>
                  <a:cubicBezTo>
                    <a:pt x="261" y="209"/>
                    <a:pt x="277" y="201"/>
                    <a:pt x="286" y="183"/>
                  </a:cubicBezTo>
                  <a:cubicBezTo>
                    <a:pt x="310" y="135"/>
                    <a:pt x="286" y="88"/>
                    <a:pt x="214" y="40"/>
                  </a:cubicBezTo>
                  <a:cubicBezTo>
                    <a:pt x="159" y="12"/>
                    <a:pt x="111" y="1"/>
                    <a:pt x="7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0"/>
            <p:cNvSpPr/>
            <p:nvPr/>
          </p:nvSpPr>
          <p:spPr>
            <a:xfrm>
              <a:off x="6736651" y="3215161"/>
              <a:ext cx="10994" cy="6474"/>
            </a:xfrm>
            <a:custGeom>
              <a:avLst/>
              <a:gdLst/>
              <a:ahLst/>
              <a:cxnLst/>
              <a:rect l="l" t="t" r="r" b="b"/>
              <a:pathLst>
                <a:path w="287" h="169" extrusionOk="0">
                  <a:moveTo>
                    <a:pt x="1" y="0"/>
                  </a:moveTo>
                  <a:cubicBezTo>
                    <a:pt x="1" y="24"/>
                    <a:pt x="25" y="95"/>
                    <a:pt x="96" y="119"/>
                  </a:cubicBezTo>
                  <a:cubicBezTo>
                    <a:pt x="140" y="149"/>
                    <a:pt x="184" y="169"/>
                    <a:pt x="217" y="169"/>
                  </a:cubicBezTo>
                  <a:cubicBezTo>
                    <a:pt x="238" y="169"/>
                    <a:pt x="254" y="161"/>
                    <a:pt x="263" y="143"/>
                  </a:cubicBezTo>
                  <a:cubicBezTo>
                    <a:pt x="287" y="119"/>
                    <a:pt x="287" y="95"/>
                    <a:pt x="263" y="71"/>
                  </a:cubicBezTo>
                  <a:cubicBezTo>
                    <a:pt x="263" y="95"/>
                    <a:pt x="263" y="95"/>
                    <a:pt x="263" y="95"/>
                  </a:cubicBezTo>
                  <a:cubicBezTo>
                    <a:pt x="253" y="105"/>
                    <a:pt x="235" y="111"/>
                    <a:pt x="212" y="111"/>
                  </a:cubicBezTo>
                  <a:cubicBezTo>
                    <a:pt x="180" y="111"/>
                    <a:pt x="138" y="99"/>
                    <a:pt x="96" y="71"/>
                  </a:cubicBezTo>
                  <a:cubicBezTo>
                    <a:pt x="49" y="48"/>
                    <a:pt x="25" y="24"/>
                    <a:pt x="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6692256" y="3278636"/>
              <a:ext cx="13177" cy="18503"/>
            </a:xfrm>
            <a:custGeom>
              <a:avLst/>
              <a:gdLst/>
              <a:ahLst/>
              <a:cxnLst/>
              <a:rect l="l" t="t" r="r" b="b"/>
              <a:pathLst>
                <a:path w="344" h="483" extrusionOk="0">
                  <a:moveTo>
                    <a:pt x="301" y="1"/>
                  </a:moveTo>
                  <a:cubicBezTo>
                    <a:pt x="293" y="1"/>
                    <a:pt x="285" y="4"/>
                    <a:pt x="279" y="10"/>
                  </a:cubicBezTo>
                  <a:cubicBezTo>
                    <a:pt x="207" y="129"/>
                    <a:pt x="112" y="248"/>
                    <a:pt x="41" y="367"/>
                  </a:cubicBezTo>
                  <a:cubicBezTo>
                    <a:pt x="41" y="391"/>
                    <a:pt x="17" y="415"/>
                    <a:pt x="17" y="439"/>
                  </a:cubicBezTo>
                  <a:cubicBezTo>
                    <a:pt x="0" y="455"/>
                    <a:pt x="18" y="483"/>
                    <a:pt x="38" y="483"/>
                  </a:cubicBezTo>
                  <a:cubicBezTo>
                    <a:pt x="47" y="483"/>
                    <a:pt x="57" y="477"/>
                    <a:pt x="64" y="463"/>
                  </a:cubicBezTo>
                  <a:cubicBezTo>
                    <a:pt x="160" y="343"/>
                    <a:pt x="231" y="224"/>
                    <a:pt x="303" y="105"/>
                  </a:cubicBezTo>
                  <a:cubicBezTo>
                    <a:pt x="303" y="82"/>
                    <a:pt x="326" y="58"/>
                    <a:pt x="326" y="58"/>
                  </a:cubicBezTo>
                  <a:cubicBezTo>
                    <a:pt x="344" y="23"/>
                    <a:pt x="323" y="1"/>
                    <a:pt x="30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6687391" y="3293002"/>
              <a:ext cx="11913" cy="8389"/>
            </a:xfrm>
            <a:custGeom>
              <a:avLst/>
              <a:gdLst/>
              <a:ahLst/>
              <a:cxnLst/>
              <a:rect l="l" t="t" r="r" b="b"/>
              <a:pathLst>
                <a:path w="311" h="219" extrusionOk="0">
                  <a:moveTo>
                    <a:pt x="75" y="0"/>
                  </a:moveTo>
                  <a:cubicBezTo>
                    <a:pt x="53" y="0"/>
                    <a:pt x="35" y="6"/>
                    <a:pt x="25" y="16"/>
                  </a:cubicBezTo>
                  <a:cubicBezTo>
                    <a:pt x="1" y="64"/>
                    <a:pt x="49" y="135"/>
                    <a:pt x="120" y="183"/>
                  </a:cubicBezTo>
                  <a:cubicBezTo>
                    <a:pt x="156" y="207"/>
                    <a:pt x="191" y="219"/>
                    <a:pt x="221" y="219"/>
                  </a:cubicBezTo>
                  <a:cubicBezTo>
                    <a:pt x="251" y="219"/>
                    <a:pt x="275" y="207"/>
                    <a:pt x="287" y="183"/>
                  </a:cubicBezTo>
                  <a:cubicBezTo>
                    <a:pt x="310" y="159"/>
                    <a:pt x="263" y="88"/>
                    <a:pt x="191" y="40"/>
                  </a:cubicBezTo>
                  <a:cubicBezTo>
                    <a:pt x="150" y="12"/>
                    <a:pt x="108" y="0"/>
                    <a:pt x="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6687391" y="3293002"/>
              <a:ext cx="11913" cy="7010"/>
            </a:xfrm>
            <a:custGeom>
              <a:avLst/>
              <a:gdLst/>
              <a:ahLst/>
              <a:cxnLst/>
              <a:rect l="l" t="t" r="r" b="b"/>
              <a:pathLst>
                <a:path w="311" h="183" extrusionOk="0">
                  <a:moveTo>
                    <a:pt x="75" y="0"/>
                  </a:moveTo>
                  <a:cubicBezTo>
                    <a:pt x="53" y="0"/>
                    <a:pt x="35" y="6"/>
                    <a:pt x="25" y="16"/>
                  </a:cubicBezTo>
                  <a:cubicBezTo>
                    <a:pt x="1" y="40"/>
                    <a:pt x="1" y="64"/>
                    <a:pt x="25" y="88"/>
                  </a:cubicBezTo>
                  <a:cubicBezTo>
                    <a:pt x="37" y="64"/>
                    <a:pt x="60" y="52"/>
                    <a:pt x="90" y="52"/>
                  </a:cubicBezTo>
                  <a:cubicBezTo>
                    <a:pt x="120" y="52"/>
                    <a:pt x="156" y="64"/>
                    <a:pt x="191" y="88"/>
                  </a:cubicBezTo>
                  <a:cubicBezTo>
                    <a:pt x="239" y="111"/>
                    <a:pt x="263" y="159"/>
                    <a:pt x="287" y="183"/>
                  </a:cubicBezTo>
                  <a:cubicBezTo>
                    <a:pt x="310" y="135"/>
                    <a:pt x="263" y="88"/>
                    <a:pt x="191" y="40"/>
                  </a:cubicBezTo>
                  <a:cubicBezTo>
                    <a:pt x="150" y="12"/>
                    <a:pt x="108" y="0"/>
                    <a:pt x="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6737839" y="3269711"/>
              <a:ext cx="20417" cy="12297"/>
            </a:xfrm>
            <a:custGeom>
              <a:avLst/>
              <a:gdLst/>
              <a:ahLst/>
              <a:cxnLst/>
              <a:rect l="l" t="t" r="r" b="b"/>
              <a:pathLst>
                <a:path w="533" h="321" extrusionOk="0">
                  <a:moveTo>
                    <a:pt x="69" y="0"/>
                  </a:moveTo>
                  <a:cubicBezTo>
                    <a:pt x="30" y="0"/>
                    <a:pt x="0" y="56"/>
                    <a:pt x="41" y="76"/>
                  </a:cubicBezTo>
                  <a:cubicBezTo>
                    <a:pt x="160" y="148"/>
                    <a:pt x="279" y="219"/>
                    <a:pt x="399" y="291"/>
                  </a:cubicBezTo>
                  <a:cubicBezTo>
                    <a:pt x="422" y="291"/>
                    <a:pt x="446" y="315"/>
                    <a:pt x="470" y="315"/>
                  </a:cubicBezTo>
                  <a:cubicBezTo>
                    <a:pt x="475" y="319"/>
                    <a:pt x="480" y="321"/>
                    <a:pt x="485" y="321"/>
                  </a:cubicBezTo>
                  <a:cubicBezTo>
                    <a:pt x="509" y="321"/>
                    <a:pt x="532" y="286"/>
                    <a:pt x="494" y="267"/>
                  </a:cubicBezTo>
                  <a:cubicBezTo>
                    <a:pt x="375" y="195"/>
                    <a:pt x="256" y="124"/>
                    <a:pt x="137" y="29"/>
                  </a:cubicBezTo>
                  <a:cubicBezTo>
                    <a:pt x="113" y="29"/>
                    <a:pt x="89" y="29"/>
                    <a:pt x="89" y="5"/>
                  </a:cubicBezTo>
                  <a:cubicBezTo>
                    <a:pt x="82" y="2"/>
                    <a:pt x="76" y="0"/>
                    <a:pt x="6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6753084" y="3276031"/>
              <a:ext cx="9155" cy="11224"/>
            </a:xfrm>
            <a:custGeom>
              <a:avLst/>
              <a:gdLst/>
              <a:ahLst/>
              <a:cxnLst/>
              <a:rect l="l" t="t" r="r" b="b"/>
              <a:pathLst>
                <a:path w="239" h="293" extrusionOk="0">
                  <a:moveTo>
                    <a:pt x="174" y="0"/>
                  </a:moveTo>
                  <a:cubicBezTo>
                    <a:pt x="143" y="0"/>
                    <a:pt x="87" y="43"/>
                    <a:pt x="48" y="102"/>
                  </a:cubicBezTo>
                  <a:cubicBezTo>
                    <a:pt x="1" y="173"/>
                    <a:pt x="1" y="269"/>
                    <a:pt x="24" y="292"/>
                  </a:cubicBezTo>
                  <a:cubicBezTo>
                    <a:pt x="72" y="292"/>
                    <a:pt x="143" y="269"/>
                    <a:pt x="191" y="197"/>
                  </a:cubicBezTo>
                  <a:cubicBezTo>
                    <a:pt x="215" y="126"/>
                    <a:pt x="239" y="30"/>
                    <a:pt x="191" y="7"/>
                  </a:cubicBezTo>
                  <a:cubicBezTo>
                    <a:pt x="187" y="2"/>
                    <a:pt x="181" y="0"/>
                    <a:pt x="17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0"/>
            <p:cNvSpPr/>
            <p:nvPr/>
          </p:nvSpPr>
          <p:spPr>
            <a:xfrm>
              <a:off x="6753084" y="3276261"/>
              <a:ext cx="7355" cy="10994"/>
            </a:xfrm>
            <a:custGeom>
              <a:avLst/>
              <a:gdLst/>
              <a:ahLst/>
              <a:cxnLst/>
              <a:rect l="l" t="t" r="r" b="b"/>
              <a:pathLst>
                <a:path w="192" h="287" extrusionOk="0">
                  <a:moveTo>
                    <a:pt x="191" y="1"/>
                  </a:moveTo>
                  <a:cubicBezTo>
                    <a:pt x="143" y="1"/>
                    <a:pt x="96" y="24"/>
                    <a:pt x="48" y="96"/>
                  </a:cubicBezTo>
                  <a:cubicBezTo>
                    <a:pt x="1" y="167"/>
                    <a:pt x="1" y="263"/>
                    <a:pt x="24" y="286"/>
                  </a:cubicBezTo>
                  <a:cubicBezTo>
                    <a:pt x="48" y="286"/>
                    <a:pt x="72" y="286"/>
                    <a:pt x="96" y="263"/>
                  </a:cubicBezTo>
                  <a:lnTo>
                    <a:pt x="72" y="263"/>
                  </a:lnTo>
                  <a:cubicBezTo>
                    <a:pt x="48" y="239"/>
                    <a:pt x="48" y="167"/>
                    <a:pt x="96" y="96"/>
                  </a:cubicBezTo>
                  <a:cubicBezTo>
                    <a:pt x="120" y="48"/>
                    <a:pt x="143" y="24"/>
                    <a:pt x="19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0"/>
            <p:cNvSpPr/>
            <p:nvPr/>
          </p:nvSpPr>
          <p:spPr>
            <a:xfrm>
              <a:off x="6676704" y="3232284"/>
              <a:ext cx="20417" cy="12335"/>
            </a:xfrm>
            <a:custGeom>
              <a:avLst/>
              <a:gdLst/>
              <a:ahLst/>
              <a:cxnLst/>
              <a:rect l="l" t="t" r="r" b="b"/>
              <a:pathLst>
                <a:path w="533" h="322" extrusionOk="0">
                  <a:moveTo>
                    <a:pt x="70" y="1"/>
                  </a:moveTo>
                  <a:cubicBezTo>
                    <a:pt x="30" y="1"/>
                    <a:pt x="1" y="56"/>
                    <a:pt x="42" y="77"/>
                  </a:cubicBezTo>
                  <a:cubicBezTo>
                    <a:pt x="161" y="148"/>
                    <a:pt x="280" y="220"/>
                    <a:pt x="399" y="291"/>
                  </a:cubicBezTo>
                  <a:cubicBezTo>
                    <a:pt x="423" y="291"/>
                    <a:pt x="447" y="315"/>
                    <a:pt x="470" y="315"/>
                  </a:cubicBezTo>
                  <a:cubicBezTo>
                    <a:pt x="475" y="320"/>
                    <a:pt x="480" y="322"/>
                    <a:pt x="486" y="322"/>
                  </a:cubicBezTo>
                  <a:cubicBezTo>
                    <a:pt x="509" y="322"/>
                    <a:pt x="533" y="287"/>
                    <a:pt x="494" y="267"/>
                  </a:cubicBezTo>
                  <a:cubicBezTo>
                    <a:pt x="375" y="196"/>
                    <a:pt x="256" y="125"/>
                    <a:pt x="137" y="29"/>
                  </a:cubicBezTo>
                  <a:cubicBezTo>
                    <a:pt x="113" y="29"/>
                    <a:pt x="89" y="6"/>
                    <a:pt x="89" y="6"/>
                  </a:cubicBezTo>
                  <a:cubicBezTo>
                    <a:pt x="83" y="2"/>
                    <a:pt x="76" y="1"/>
                    <a:pt x="7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0"/>
            <p:cNvSpPr/>
            <p:nvPr/>
          </p:nvSpPr>
          <p:spPr>
            <a:xfrm>
              <a:off x="6672797" y="3227687"/>
              <a:ext cx="9193" cy="10535"/>
            </a:xfrm>
            <a:custGeom>
              <a:avLst/>
              <a:gdLst/>
              <a:ahLst/>
              <a:cxnLst/>
              <a:rect l="l" t="t" r="r" b="b"/>
              <a:pathLst>
                <a:path w="240" h="275" extrusionOk="0">
                  <a:moveTo>
                    <a:pt x="188" y="0"/>
                  </a:moveTo>
                  <a:cubicBezTo>
                    <a:pt x="144" y="0"/>
                    <a:pt x="92" y="43"/>
                    <a:pt x="72" y="102"/>
                  </a:cubicBezTo>
                  <a:cubicBezTo>
                    <a:pt x="25" y="173"/>
                    <a:pt x="1" y="245"/>
                    <a:pt x="48" y="268"/>
                  </a:cubicBezTo>
                  <a:cubicBezTo>
                    <a:pt x="57" y="273"/>
                    <a:pt x="65" y="275"/>
                    <a:pt x="74" y="275"/>
                  </a:cubicBezTo>
                  <a:cubicBezTo>
                    <a:pt x="113" y="275"/>
                    <a:pt x="152" y="232"/>
                    <a:pt x="191" y="173"/>
                  </a:cubicBezTo>
                  <a:cubicBezTo>
                    <a:pt x="239" y="102"/>
                    <a:pt x="239" y="30"/>
                    <a:pt x="215" y="6"/>
                  </a:cubicBezTo>
                  <a:cubicBezTo>
                    <a:pt x="207" y="2"/>
                    <a:pt x="198" y="0"/>
                    <a:pt x="18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6674635" y="3227496"/>
              <a:ext cx="7355" cy="10726"/>
            </a:xfrm>
            <a:custGeom>
              <a:avLst/>
              <a:gdLst/>
              <a:ahLst/>
              <a:cxnLst/>
              <a:rect l="l" t="t" r="r" b="b"/>
              <a:pathLst>
                <a:path w="192" h="280" extrusionOk="0">
                  <a:moveTo>
                    <a:pt x="143" y="1"/>
                  </a:moveTo>
                  <a:cubicBezTo>
                    <a:pt x="128" y="1"/>
                    <a:pt x="112" y="11"/>
                    <a:pt x="96" y="11"/>
                  </a:cubicBezTo>
                  <a:lnTo>
                    <a:pt x="120" y="11"/>
                  </a:lnTo>
                  <a:cubicBezTo>
                    <a:pt x="143" y="35"/>
                    <a:pt x="143" y="107"/>
                    <a:pt x="96" y="202"/>
                  </a:cubicBezTo>
                  <a:cubicBezTo>
                    <a:pt x="72" y="226"/>
                    <a:pt x="48" y="273"/>
                    <a:pt x="0" y="273"/>
                  </a:cubicBezTo>
                  <a:cubicBezTo>
                    <a:pt x="9" y="278"/>
                    <a:pt x="18" y="280"/>
                    <a:pt x="28" y="280"/>
                  </a:cubicBezTo>
                  <a:cubicBezTo>
                    <a:pt x="72" y="280"/>
                    <a:pt x="124" y="237"/>
                    <a:pt x="143" y="178"/>
                  </a:cubicBezTo>
                  <a:cubicBezTo>
                    <a:pt x="191" y="107"/>
                    <a:pt x="191" y="35"/>
                    <a:pt x="167" y="11"/>
                  </a:cubicBezTo>
                  <a:cubicBezTo>
                    <a:pt x="159" y="4"/>
                    <a:pt x="151" y="1"/>
                    <a:pt x="14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p:nvPr/>
          </p:nvSpPr>
          <p:spPr>
            <a:xfrm>
              <a:off x="6675555" y="3218762"/>
              <a:ext cx="83965" cy="77036"/>
            </a:xfrm>
            <a:custGeom>
              <a:avLst/>
              <a:gdLst/>
              <a:ahLst/>
              <a:cxnLst/>
              <a:rect l="l" t="t" r="r" b="b"/>
              <a:pathLst>
                <a:path w="2192" h="2011" extrusionOk="0">
                  <a:moveTo>
                    <a:pt x="1082" y="1"/>
                  </a:moveTo>
                  <a:cubicBezTo>
                    <a:pt x="1008" y="1"/>
                    <a:pt x="933" y="9"/>
                    <a:pt x="858" y="25"/>
                  </a:cubicBezTo>
                  <a:cubicBezTo>
                    <a:pt x="334" y="168"/>
                    <a:pt x="0" y="692"/>
                    <a:pt x="119" y="1240"/>
                  </a:cubicBezTo>
                  <a:cubicBezTo>
                    <a:pt x="240" y="1702"/>
                    <a:pt x="631" y="2011"/>
                    <a:pt x="1079" y="2011"/>
                  </a:cubicBezTo>
                  <a:cubicBezTo>
                    <a:pt x="1163" y="2011"/>
                    <a:pt x="1248" y="2000"/>
                    <a:pt x="1334" y="1978"/>
                  </a:cubicBezTo>
                  <a:cubicBezTo>
                    <a:pt x="1858" y="1859"/>
                    <a:pt x="2191" y="1311"/>
                    <a:pt x="2072" y="763"/>
                  </a:cubicBezTo>
                  <a:cubicBezTo>
                    <a:pt x="1969" y="311"/>
                    <a:pt x="1547" y="1"/>
                    <a:pt x="108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0"/>
            <p:cNvSpPr/>
            <p:nvPr/>
          </p:nvSpPr>
          <p:spPr>
            <a:xfrm>
              <a:off x="6692869" y="3232476"/>
              <a:ext cx="13713" cy="12833"/>
            </a:xfrm>
            <a:custGeom>
              <a:avLst/>
              <a:gdLst/>
              <a:ahLst/>
              <a:cxnLst/>
              <a:rect l="l" t="t" r="r" b="b"/>
              <a:pathLst>
                <a:path w="358" h="335" extrusionOk="0">
                  <a:moveTo>
                    <a:pt x="243" y="1"/>
                  </a:moveTo>
                  <a:cubicBezTo>
                    <a:pt x="189" y="1"/>
                    <a:pt x="120" y="32"/>
                    <a:pt x="72" y="96"/>
                  </a:cubicBezTo>
                  <a:cubicBezTo>
                    <a:pt x="1" y="167"/>
                    <a:pt x="1" y="262"/>
                    <a:pt x="48" y="310"/>
                  </a:cubicBezTo>
                  <a:cubicBezTo>
                    <a:pt x="65" y="327"/>
                    <a:pt x="88" y="335"/>
                    <a:pt x="114" y="335"/>
                  </a:cubicBezTo>
                  <a:cubicBezTo>
                    <a:pt x="161" y="335"/>
                    <a:pt x="217" y="309"/>
                    <a:pt x="263" y="262"/>
                  </a:cubicBezTo>
                  <a:cubicBezTo>
                    <a:pt x="334" y="167"/>
                    <a:pt x="358" y="72"/>
                    <a:pt x="310" y="24"/>
                  </a:cubicBezTo>
                  <a:cubicBezTo>
                    <a:pt x="294" y="8"/>
                    <a:pt x="271" y="1"/>
                    <a:pt x="24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0"/>
            <p:cNvSpPr/>
            <p:nvPr/>
          </p:nvSpPr>
          <p:spPr>
            <a:xfrm>
              <a:off x="6713860" y="3228109"/>
              <a:ext cx="16471" cy="13752"/>
            </a:xfrm>
            <a:custGeom>
              <a:avLst/>
              <a:gdLst/>
              <a:ahLst/>
              <a:cxnLst/>
              <a:rect l="l" t="t" r="r" b="b"/>
              <a:pathLst>
                <a:path w="430" h="359" extrusionOk="0">
                  <a:moveTo>
                    <a:pt x="247" y="1"/>
                  </a:moveTo>
                  <a:cubicBezTo>
                    <a:pt x="220" y="1"/>
                    <a:pt x="193" y="7"/>
                    <a:pt x="167" y="19"/>
                  </a:cubicBezTo>
                  <a:cubicBezTo>
                    <a:pt x="72" y="43"/>
                    <a:pt x="1" y="138"/>
                    <a:pt x="24" y="234"/>
                  </a:cubicBezTo>
                  <a:cubicBezTo>
                    <a:pt x="44" y="313"/>
                    <a:pt x="129" y="359"/>
                    <a:pt x="212" y="359"/>
                  </a:cubicBezTo>
                  <a:cubicBezTo>
                    <a:pt x="229" y="359"/>
                    <a:pt x="246" y="357"/>
                    <a:pt x="262" y="353"/>
                  </a:cubicBezTo>
                  <a:cubicBezTo>
                    <a:pt x="358" y="305"/>
                    <a:pt x="429" y="210"/>
                    <a:pt x="405" y="115"/>
                  </a:cubicBezTo>
                  <a:cubicBezTo>
                    <a:pt x="388" y="45"/>
                    <a:pt x="319" y="1"/>
                    <a:pt x="24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0"/>
            <p:cNvSpPr/>
            <p:nvPr/>
          </p:nvSpPr>
          <p:spPr>
            <a:xfrm>
              <a:off x="6686510" y="3251630"/>
              <a:ext cx="17352" cy="16472"/>
            </a:xfrm>
            <a:custGeom>
              <a:avLst/>
              <a:gdLst/>
              <a:ahLst/>
              <a:cxnLst/>
              <a:rect l="l" t="t" r="r" b="b"/>
              <a:pathLst>
                <a:path w="453" h="430" extrusionOk="0">
                  <a:moveTo>
                    <a:pt x="296" y="1"/>
                  </a:moveTo>
                  <a:cubicBezTo>
                    <a:pt x="233" y="1"/>
                    <a:pt x="159" y="32"/>
                    <a:pt x="95" y="96"/>
                  </a:cubicBezTo>
                  <a:cubicBezTo>
                    <a:pt x="0" y="191"/>
                    <a:pt x="0" y="334"/>
                    <a:pt x="72" y="405"/>
                  </a:cubicBezTo>
                  <a:cubicBezTo>
                    <a:pt x="95" y="421"/>
                    <a:pt x="124" y="429"/>
                    <a:pt x="156" y="429"/>
                  </a:cubicBezTo>
                  <a:cubicBezTo>
                    <a:pt x="220" y="429"/>
                    <a:pt x="294" y="398"/>
                    <a:pt x="357" y="334"/>
                  </a:cubicBezTo>
                  <a:cubicBezTo>
                    <a:pt x="453" y="239"/>
                    <a:pt x="453" y="96"/>
                    <a:pt x="381" y="24"/>
                  </a:cubicBezTo>
                  <a:cubicBezTo>
                    <a:pt x="357" y="9"/>
                    <a:pt x="328" y="1"/>
                    <a:pt x="29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0"/>
            <p:cNvSpPr/>
            <p:nvPr/>
          </p:nvSpPr>
          <p:spPr>
            <a:xfrm>
              <a:off x="6713860" y="3251591"/>
              <a:ext cx="11913" cy="10458"/>
            </a:xfrm>
            <a:custGeom>
              <a:avLst/>
              <a:gdLst/>
              <a:ahLst/>
              <a:cxnLst/>
              <a:rect l="l" t="t" r="r" b="b"/>
              <a:pathLst>
                <a:path w="311" h="273" extrusionOk="0">
                  <a:moveTo>
                    <a:pt x="204" y="1"/>
                  </a:moveTo>
                  <a:cubicBezTo>
                    <a:pt x="164" y="1"/>
                    <a:pt x="118" y="27"/>
                    <a:pt x="72" y="73"/>
                  </a:cubicBezTo>
                  <a:cubicBezTo>
                    <a:pt x="24" y="145"/>
                    <a:pt x="1" y="216"/>
                    <a:pt x="48" y="264"/>
                  </a:cubicBezTo>
                  <a:cubicBezTo>
                    <a:pt x="60" y="270"/>
                    <a:pt x="73" y="273"/>
                    <a:pt x="88" y="273"/>
                  </a:cubicBezTo>
                  <a:cubicBezTo>
                    <a:pt x="132" y="273"/>
                    <a:pt x="185" y="246"/>
                    <a:pt x="239" y="192"/>
                  </a:cubicBezTo>
                  <a:cubicBezTo>
                    <a:pt x="286" y="145"/>
                    <a:pt x="310" y="49"/>
                    <a:pt x="262" y="25"/>
                  </a:cubicBezTo>
                  <a:cubicBezTo>
                    <a:pt x="246" y="9"/>
                    <a:pt x="226" y="1"/>
                    <a:pt x="20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0"/>
            <p:cNvSpPr/>
            <p:nvPr/>
          </p:nvSpPr>
          <p:spPr>
            <a:xfrm>
              <a:off x="6697427" y="3272622"/>
              <a:ext cx="12832" cy="8236"/>
            </a:xfrm>
            <a:custGeom>
              <a:avLst/>
              <a:gdLst/>
              <a:ahLst/>
              <a:cxnLst/>
              <a:rect l="l" t="t" r="r" b="b"/>
              <a:pathLst>
                <a:path w="335" h="215" extrusionOk="0">
                  <a:moveTo>
                    <a:pt x="168" y="0"/>
                  </a:moveTo>
                  <a:cubicBezTo>
                    <a:pt x="72" y="24"/>
                    <a:pt x="1" y="72"/>
                    <a:pt x="1" y="119"/>
                  </a:cubicBezTo>
                  <a:cubicBezTo>
                    <a:pt x="1" y="167"/>
                    <a:pt x="72" y="215"/>
                    <a:pt x="168" y="215"/>
                  </a:cubicBezTo>
                  <a:cubicBezTo>
                    <a:pt x="263" y="215"/>
                    <a:pt x="334" y="167"/>
                    <a:pt x="310" y="96"/>
                  </a:cubicBezTo>
                  <a:cubicBezTo>
                    <a:pt x="310" y="48"/>
                    <a:pt x="239" y="0"/>
                    <a:pt x="1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0"/>
            <p:cNvSpPr/>
            <p:nvPr/>
          </p:nvSpPr>
          <p:spPr>
            <a:xfrm>
              <a:off x="6734851" y="3245002"/>
              <a:ext cx="12794" cy="14212"/>
            </a:xfrm>
            <a:custGeom>
              <a:avLst/>
              <a:gdLst/>
              <a:ahLst/>
              <a:cxnLst/>
              <a:rect l="l" t="t" r="r" b="b"/>
              <a:pathLst>
                <a:path w="334" h="371" extrusionOk="0">
                  <a:moveTo>
                    <a:pt x="100" y="1"/>
                  </a:moveTo>
                  <a:cubicBezTo>
                    <a:pt x="89" y="1"/>
                    <a:pt x="80" y="3"/>
                    <a:pt x="72" y="7"/>
                  </a:cubicBezTo>
                  <a:cubicBezTo>
                    <a:pt x="0" y="55"/>
                    <a:pt x="0" y="150"/>
                    <a:pt x="48" y="245"/>
                  </a:cubicBezTo>
                  <a:cubicBezTo>
                    <a:pt x="107" y="324"/>
                    <a:pt x="183" y="370"/>
                    <a:pt x="234" y="370"/>
                  </a:cubicBezTo>
                  <a:cubicBezTo>
                    <a:pt x="244" y="370"/>
                    <a:pt x="254" y="368"/>
                    <a:pt x="262" y="364"/>
                  </a:cubicBezTo>
                  <a:cubicBezTo>
                    <a:pt x="334" y="317"/>
                    <a:pt x="334" y="221"/>
                    <a:pt x="262" y="126"/>
                  </a:cubicBezTo>
                  <a:cubicBezTo>
                    <a:pt x="223" y="47"/>
                    <a:pt x="151" y="1"/>
                    <a:pt x="10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0"/>
            <p:cNvSpPr/>
            <p:nvPr/>
          </p:nvSpPr>
          <p:spPr>
            <a:xfrm>
              <a:off x="6723896" y="3267757"/>
              <a:ext cx="15552" cy="14289"/>
            </a:xfrm>
            <a:custGeom>
              <a:avLst/>
              <a:gdLst/>
              <a:ahLst/>
              <a:cxnLst/>
              <a:rect l="l" t="t" r="r" b="b"/>
              <a:pathLst>
                <a:path w="406" h="373" extrusionOk="0">
                  <a:moveTo>
                    <a:pt x="227" y="1"/>
                  </a:moveTo>
                  <a:cubicBezTo>
                    <a:pt x="172" y="1"/>
                    <a:pt x="114" y="24"/>
                    <a:pt x="72" y="80"/>
                  </a:cubicBezTo>
                  <a:cubicBezTo>
                    <a:pt x="0" y="151"/>
                    <a:pt x="0" y="270"/>
                    <a:pt x="72" y="342"/>
                  </a:cubicBezTo>
                  <a:cubicBezTo>
                    <a:pt x="102" y="361"/>
                    <a:pt x="139" y="373"/>
                    <a:pt x="178" y="373"/>
                  </a:cubicBezTo>
                  <a:cubicBezTo>
                    <a:pt x="234" y="373"/>
                    <a:pt x="292" y="350"/>
                    <a:pt x="334" y="294"/>
                  </a:cubicBezTo>
                  <a:cubicBezTo>
                    <a:pt x="405" y="223"/>
                    <a:pt x="405" y="104"/>
                    <a:pt x="334" y="32"/>
                  </a:cubicBezTo>
                  <a:cubicBezTo>
                    <a:pt x="304" y="12"/>
                    <a:pt x="267" y="1"/>
                    <a:pt x="22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0"/>
            <p:cNvSpPr/>
            <p:nvPr/>
          </p:nvSpPr>
          <p:spPr>
            <a:xfrm>
              <a:off x="7461880" y="3105678"/>
              <a:ext cx="452497" cy="605795"/>
            </a:xfrm>
            <a:custGeom>
              <a:avLst/>
              <a:gdLst/>
              <a:ahLst/>
              <a:cxnLst/>
              <a:rect l="l" t="t" r="r" b="b"/>
              <a:pathLst>
                <a:path w="11813" h="15814" extrusionOk="0">
                  <a:moveTo>
                    <a:pt x="5906" y="0"/>
                  </a:moveTo>
                  <a:cubicBezTo>
                    <a:pt x="2644" y="0"/>
                    <a:pt x="0" y="2644"/>
                    <a:pt x="0" y="5906"/>
                  </a:cubicBezTo>
                  <a:cubicBezTo>
                    <a:pt x="0" y="7192"/>
                    <a:pt x="405" y="8359"/>
                    <a:pt x="1096" y="9336"/>
                  </a:cubicBezTo>
                  <a:lnTo>
                    <a:pt x="5906" y="15813"/>
                  </a:lnTo>
                  <a:lnTo>
                    <a:pt x="10717" y="9336"/>
                  </a:lnTo>
                  <a:lnTo>
                    <a:pt x="10693" y="9336"/>
                  </a:lnTo>
                  <a:cubicBezTo>
                    <a:pt x="11384" y="8359"/>
                    <a:pt x="11812" y="7192"/>
                    <a:pt x="11812" y="5906"/>
                  </a:cubicBezTo>
                  <a:cubicBezTo>
                    <a:pt x="11812" y="2644"/>
                    <a:pt x="9169" y="0"/>
                    <a:pt x="5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0"/>
            <p:cNvSpPr/>
            <p:nvPr/>
          </p:nvSpPr>
          <p:spPr>
            <a:xfrm>
              <a:off x="7509301" y="3175359"/>
              <a:ext cx="357654" cy="332318"/>
            </a:xfrm>
            <a:custGeom>
              <a:avLst/>
              <a:gdLst/>
              <a:ahLst/>
              <a:cxnLst/>
              <a:rect l="l" t="t" r="r" b="b"/>
              <a:pathLst>
                <a:path w="9337" h="8675" extrusionOk="0">
                  <a:moveTo>
                    <a:pt x="4633" y="1"/>
                  </a:moveTo>
                  <a:cubicBezTo>
                    <a:pt x="2558" y="1"/>
                    <a:pt x="723" y="1521"/>
                    <a:pt x="382" y="3635"/>
                  </a:cubicBezTo>
                  <a:cubicBezTo>
                    <a:pt x="1" y="6016"/>
                    <a:pt x="1596" y="8231"/>
                    <a:pt x="3978" y="8612"/>
                  </a:cubicBezTo>
                  <a:cubicBezTo>
                    <a:pt x="4222" y="8654"/>
                    <a:pt x="4464" y="8674"/>
                    <a:pt x="4703" y="8674"/>
                  </a:cubicBezTo>
                  <a:cubicBezTo>
                    <a:pt x="6778" y="8674"/>
                    <a:pt x="8613" y="7154"/>
                    <a:pt x="8955" y="5040"/>
                  </a:cubicBezTo>
                  <a:cubicBezTo>
                    <a:pt x="9336" y="2658"/>
                    <a:pt x="7740" y="444"/>
                    <a:pt x="5359" y="63"/>
                  </a:cubicBezTo>
                  <a:cubicBezTo>
                    <a:pt x="5115" y="21"/>
                    <a:pt x="4873" y="1"/>
                    <a:pt x="46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0"/>
            <p:cNvSpPr/>
            <p:nvPr/>
          </p:nvSpPr>
          <p:spPr>
            <a:xfrm>
              <a:off x="7625442" y="3234085"/>
              <a:ext cx="24783" cy="36047"/>
            </a:xfrm>
            <a:custGeom>
              <a:avLst/>
              <a:gdLst/>
              <a:ahLst/>
              <a:cxnLst/>
              <a:rect l="l" t="t" r="r" b="b"/>
              <a:pathLst>
                <a:path w="647" h="941" extrusionOk="0">
                  <a:moveTo>
                    <a:pt x="86" y="0"/>
                  </a:moveTo>
                  <a:cubicBezTo>
                    <a:pt x="43" y="0"/>
                    <a:pt x="0" y="51"/>
                    <a:pt x="17" y="101"/>
                  </a:cubicBezTo>
                  <a:cubicBezTo>
                    <a:pt x="160" y="340"/>
                    <a:pt x="303" y="578"/>
                    <a:pt x="446" y="816"/>
                  </a:cubicBezTo>
                  <a:cubicBezTo>
                    <a:pt x="469" y="840"/>
                    <a:pt x="469" y="887"/>
                    <a:pt x="493" y="911"/>
                  </a:cubicBezTo>
                  <a:cubicBezTo>
                    <a:pt x="507" y="932"/>
                    <a:pt x="527" y="941"/>
                    <a:pt x="548" y="941"/>
                  </a:cubicBezTo>
                  <a:cubicBezTo>
                    <a:pt x="596" y="941"/>
                    <a:pt x="646" y="890"/>
                    <a:pt x="612" y="840"/>
                  </a:cubicBezTo>
                  <a:cubicBezTo>
                    <a:pt x="469" y="602"/>
                    <a:pt x="327" y="363"/>
                    <a:pt x="208" y="125"/>
                  </a:cubicBezTo>
                  <a:cubicBezTo>
                    <a:pt x="184" y="101"/>
                    <a:pt x="160" y="54"/>
                    <a:pt x="136" y="30"/>
                  </a:cubicBezTo>
                  <a:cubicBezTo>
                    <a:pt x="122" y="9"/>
                    <a:pt x="104" y="0"/>
                    <a:pt x="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0"/>
            <p:cNvSpPr/>
            <p:nvPr/>
          </p:nvSpPr>
          <p:spPr>
            <a:xfrm>
              <a:off x="7616057" y="3225964"/>
              <a:ext cx="22830" cy="15783"/>
            </a:xfrm>
            <a:custGeom>
              <a:avLst/>
              <a:gdLst/>
              <a:ahLst/>
              <a:cxnLst/>
              <a:rect l="l" t="t" r="r" b="b"/>
              <a:pathLst>
                <a:path w="596" h="412" extrusionOk="0">
                  <a:moveTo>
                    <a:pt x="429" y="1"/>
                  </a:moveTo>
                  <a:cubicBezTo>
                    <a:pt x="368" y="1"/>
                    <a:pt x="291" y="24"/>
                    <a:pt x="214" y="75"/>
                  </a:cubicBezTo>
                  <a:cubicBezTo>
                    <a:pt x="71" y="147"/>
                    <a:pt x="0" y="290"/>
                    <a:pt x="24" y="361"/>
                  </a:cubicBezTo>
                  <a:cubicBezTo>
                    <a:pt x="46" y="394"/>
                    <a:pt x="89" y="412"/>
                    <a:pt x="142" y="412"/>
                  </a:cubicBezTo>
                  <a:cubicBezTo>
                    <a:pt x="204" y="412"/>
                    <a:pt x="281" y="388"/>
                    <a:pt x="357" y="337"/>
                  </a:cubicBezTo>
                  <a:cubicBezTo>
                    <a:pt x="500" y="266"/>
                    <a:pt x="595" y="123"/>
                    <a:pt x="548" y="51"/>
                  </a:cubicBezTo>
                  <a:cubicBezTo>
                    <a:pt x="526" y="18"/>
                    <a:pt x="483" y="1"/>
                    <a:pt x="4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0"/>
            <p:cNvSpPr/>
            <p:nvPr/>
          </p:nvSpPr>
          <p:spPr>
            <a:xfrm>
              <a:off x="7617858" y="3226079"/>
              <a:ext cx="21029" cy="15591"/>
            </a:xfrm>
            <a:custGeom>
              <a:avLst/>
              <a:gdLst/>
              <a:ahLst/>
              <a:cxnLst/>
              <a:rect l="l" t="t" r="r" b="b"/>
              <a:pathLst>
                <a:path w="549" h="407" extrusionOk="0">
                  <a:moveTo>
                    <a:pt x="406" y="1"/>
                  </a:moveTo>
                  <a:cubicBezTo>
                    <a:pt x="406" y="1"/>
                    <a:pt x="406" y="25"/>
                    <a:pt x="406" y="25"/>
                  </a:cubicBezTo>
                  <a:cubicBezTo>
                    <a:pt x="453" y="96"/>
                    <a:pt x="358" y="215"/>
                    <a:pt x="215" y="310"/>
                  </a:cubicBezTo>
                  <a:cubicBezTo>
                    <a:pt x="144" y="358"/>
                    <a:pt x="72" y="382"/>
                    <a:pt x="1" y="382"/>
                  </a:cubicBezTo>
                  <a:cubicBezTo>
                    <a:pt x="18" y="399"/>
                    <a:pt x="46" y="407"/>
                    <a:pt x="82" y="407"/>
                  </a:cubicBezTo>
                  <a:cubicBezTo>
                    <a:pt x="147" y="407"/>
                    <a:pt x="233" y="380"/>
                    <a:pt x="310" y="334"/>
                  </a:cubicBezTo>
                  <a:cubicBezTo>
                    <a:pt x="453" y="263"/>
                    <a:pt x="548" y="120"/>
                    <a:pt x="501" y="48"/>
                  </a:cubicBezTo>
                  <a:cubicBezTo>
                    <a:pt x="477" y="25"/>
                    <a:pt x="453" y="1"/>
                    <a:pt x="40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0"/>
            <p:cNvSpPr/>
            <p:nvPr/>
          </p:nvSpPr>
          <p:spPr>
            <a:xfrm>
              <a:off x="7666735" y="3232054"/>
              <a:ext cx="22906" cy="37158"/>
            </a:xfrm>
            <a:custGeom>
              <a:avLst/>
              <a:gdLst/>
              <a:ahLst/>
              <a:cxnLst/>
              <a:rect l="l" t="t" r="r" b="b"/>
              <a:pathLst>
                <a:path w="598" h="970" extrusionOk="0">
                  <a:moveTo>
                    <a:pt x="523" y="0"/>
                  </a:moveTo>
                  <a:cubicBezTo>
                    <a:pt x="502" y="0"/>
                    <a:pt x="480" y="10"/>
                    <a:pt x="463" y="35"/>
                  </a:cubicBezTo>
                  <a:cubicBezTo>
                    <a:pt x="344" y="273"/>
                    <a:pt x="201" y="512"/>
                    <a:pt x="82" y="774"/>
                  </a:cubicBezTo>
                  <a:cubicBezTo>
                    <a:pt x="58" y="797"/>
                    <a:pt x="58" y="845"/>
                    <a:pt x="34" y="869"/>
                  </a:cubicBezTo>
                  <a:cubicBezTo>
                    <a:pt x="1" y="919"/>
                    <a:pt x="50" y="970"/>
                    <a:pt x="99" y="970"/>
                  </a:cubicBezTo>
                  <a:cubicBezTo>
                    <a:pt x="120" y="970"/>
                    <a:pt x="140" y="961"/>
                    <a:pt x="154" y="940"/>
                  </a:cubicBezTo>
                  <a:cubicBezTo>
                    <a:pt x="273" y="678"/>
                    <a:pt x="392" y="440"/>
                    <a:pt x="535" y="202"/>
                  </a:cubicBezTo>
                  <a:cubicBezTo>
                    <a:pt x="535" y="154"/>
                    <a:pt x="558" y="131"/>
                    <a:pt x="582" y="83"/>
                  </a:cubicBezTo>
                  <a:cubicBezTo>
                    <a:pt x="598" y="36"/>
                    <a:pt x="563" y="0"/>
                    <a:pt x="52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0"/>
            <p:cNvSpPr/>
            <p:nvPr/>
          </p:nvSpPr>
          <p:spPr>
            <a:xfrm>
              <a:off x="7676235" y="3224278"/>
              <a:ext cx="23749" cy="14863"/>
            </a:xfrm>
            <a:custGeom>
              <a:avLst/>
              <a:gdLst/>
              <a:ahLst/>
              <a:cxnLst/>
              <a:rect l="l" t="t" r="r" b="b"/>
              <a:pathLst>
                <a:path w="620" h="388" extrusionOk="0">
                  <a:moveTo>
                    <a:pt x="170" y="0"/>
                  </a:moveTo>
                  <a:cubicBezTo>
                    <a:pt x="108" y="0"/>
                    <a:pt x="60" y="24"/>
                    <a:pt x="48" y="72"/>
                  </a:cubicBezTo>
                  <a:cubicBezTo>
                    <a:pt x="1" y="143"/>
                    <a:pt x="96" y="262"/>
                    <a:pt x="239" y="334"/>
                  </a:cubicBezTo>
                  <a:cubicBezTo>
                    <a:pt x="310" y="369"/>
                    <a:pt x="382" y="387"/>
                    <a:pt x="441" y="387"/>
                  </a:cubicBezTo>
                  <a:cubicBezTo>
                    <a:pt x="501" y="387"/>
                    <a:pt x="549" y="369"/>
                    <a:pt x="572" y="334"/>
                  </a:cubicBezTo>
                  <a:cubicBezTo>
                    <a:pt x="620" y="262"/>
                    <a:pt x="525" y="143"/>
                    <a:pt x="382" y="72"/>
                  </a:cubicBezTo>
                  <a:cubicBezTo>
                    <a:pt x="310" y="24"/>
                    <a:pt x="233" y="0"/>
                    <a:pt x="17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0"/>
            <p:cNvSpPr/>
            <p:nvPr/>
          </p:nvSpPr>
          <p:spPr>
            <a:xfrm>
              <a:off x="7677154" y="3226998"/>
              <a:ext cx="21949" cy="12143"/>
            </a:xfrm>
            <a:custGeom>
              <a:avLst/>
              <a:gdLst/>
              <a:ahLst/>
              <a:cxnLst/>
              <a:rect l="l" t="t" r="r" b="b"/>
              <a:pathLst>
                <a:path w="573" h="317" extrusionOk="0">
                  <a:moveTo>
                    <a:pt x="1" y="1"/>
                  </a:moveTo>
                  <a:cubicBezTo>
                    <a:pt x="1" y="96"/>
                    <a:pt x="72" y="191"/>
                    <a:pt x="215" y="263"/>
                  </a:cubicBezTo>
                  <a:cubicBezTo>
                    <a:pt x="286" y="298"/>
                    <a:pt x="358" y="316"/>
                    <a:pt x="417" y="316"/>
                  </a:cubicBezTo>
                  <a:cubicBezTo>
                    <a:pt x="477" y="316"/>
                    <a:pt x="525" y="298"/>
                    <a:pt x="548" y="263"/>
                  </a:cubicBezTo>
                  <a:cubicBezTo>
                    <a:pt x="572" y="239"/>
                    <a:pt x="548" y="191"/>
                    <a:pt x="525" y="144"/>
                  </a:cubicBezTo>
                  <a:cubicBezTo>
                    <a:pt x="525" y="144"/>
                    <a:pt x="525" y="167"/>
                    <a:pt x="525" y="167"/>
                  </a:cubicBezTo>
                  <a:cubicBezTo>
                    <a:pt x="501" y="203"/>
                    <a:pt x="453" y="221"/>
                    <a:pt x="394" y="221"/>
                  </a:cubicBezTo>
                  <a:cubicBezTo>
                    <a:pt x="334" y="221"/>
                    <a:pt x="263" y="203"/>
                    <a:pt x="191" y="167"/>
                  </a:cubicBezTo>
                  <a:cubicBezTo>
                    <a:pt x="96" y="120"/>
                    <a:pt x="48" y="72"/>
                    <a:pt x="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0"/>
            <p:cNvSpPr/>
            <p:nvPr/>
          </p:nvSpPr>
          <p:spPr>
            <a:xfrm>
              <a:off x="7694161" y="3282237"/>
              <a:ext cx="39148" cy="21874"/>
            </a:xfrm>
            <a:custGeom>
              <a:avLst/>
              <a:gdLst/>
              <a:ahLst/>
              <a:cxnLst/>
              <a:rect l="l" t="t" r="r" b="b"/>
              <a:pathLst>
                <a:path w="1022" h="571" extrusionOk="0">
                  <a:moveTo>
                    <a:pt x="946" y="0"/>
                  </a:moveTo>
                  <a:cubicBezTo>
                    <a:pt x="936" y="0"/>
                    <a:pt x="926" y="4"/>
                    <a:pt x="914" y="11"/>
                  </a:cubicBezTo>
                  <a:lnTo>
                    <a:pt x="176" y="392"/>
                  </a:lnTo>
                  <a:cubicBezTo>
                    <a:pt x="152" y="392"/>
                    <a:pt x="104" y="416"/>
                    <a:pt x="81" y="440"/>
                  </a:cubicBezTo>
                  <a:cubicBezTo>
                    <a:pt x="1" y="480"/>
                    <a:pt x="38" y="570"/>
                    <a:pt x="94" y="570"/>
                  </a:cubicBezTo>
                  <a:cubicBezTo>
                    <a:pt x="105" y="570"/>
                    <a:pt x="117" y="567"/>
                    <a:pt x="128" y="559"/>
                  </a:cubicBezTo>
                  <a:lnTo>
                    <a:pt x="866" y="178"/>
                  </a:lnTo>
                  <a:cubicBezTo>
                    <a:pt x="890" y="154"/>
                    <a:pt x="938" y="130"/>
                    <a:pt x="962" y="130"/>
                  </a:cubicBezTo>
                  <a:cubicBezTo>
                    <a:pt x="1022" y="90"/>
                    <a:pt x="998" y="0"/>
                    <a:pt x="9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0"/>
            <p:cNvSpPr/>
            <p:nvPr/>
          </p:nvSpPr>
          <p:spPr>
            <a:xfrm>
              <a:off x="7724576" y="3272431"/>
              <a:ext cx="16471" cy="21376"/>
            </a:xfrm>
            <a:custGeom>
              <a:avLst/>
              <a:gdLst/>
              <a:ahLst/>
              <a:cxnLst/>
              <a:rect l="l" t="t" r="r" b="b"/>
              <a:pathLst>
                <a:path w="430" h="558" extrusionOk="0">
                  <a:moveTo>
                    <a:pt x="101" y="1"/>
                  </a:moveTo>
                  <a:cubicBezTo>
                    <a:pt x="91" y="1"/>
                    <a:pt x="81" y="2"/>
                    <a:pt x="72" y="5"/>
                  </a:cubicBezTo>
                  <a:cubicBezTo>
                    <a:pt x="1" y="53"/>
                    <a:pt x="1" y="196"/>
                    <a:pt x="72" y="363"/>
                  </a:cubicBezTo>
                  <a:cubicBezTo>
                    <a:pt x="135" y="487"/>
                    <a:pt x="233" y="558"/>
                    <a:pt x="321" y="558"/>
                  </a:cubicBezTo>
                  <a:cubicBezTo>
                    <a:pt x="334" y="558"/>
                    <a:pt x="346" y="556"/>
                    <a:pt x="358" y="553"/>
                  </a:cubicBezTo>
                  <a:cubicBezTo>
                    <a:pt x="430" y="505"/>
                    <a:pt x="430" y="363"/>
                    <a:pt x="334" y="220"/>
                  </a:cubicBezTo>
                  <a:cubicBezTo>
                    <a:pt x="272" y="74"/>
                    <a:pt x="173" y="1"/>
                    <a:pt x="10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0"/>
            <p:cNvSpPr/>
            <p:nvPr/>
          </p:nvSpPr>
          <p:spPr>
            <a:xfrm>
              <a:off x="7724576" y="3273542"/>
              <a:ext cx="15552" cy="20265"/>
            </a:xfrm>
            <a:custGeom>
              <a:avLst/>
              <a:gdLst/>
              <a:ahLst/>
              <a:cxnLst/>
              <a:rect l="l" t="t" r="r" b="b"/>
              <a:pathLst>
                <a:path w="406" h="529" extrusionOk="0">
                  <a:moveTo>
                    <a:pt x="49" y="0"/>
                  </a:moveTo>
                  <a:lnTo>
                    <a:pt x="49" y="0"/>
                  </a:lnTo>
                  <a:cubicBezTo>
                    <a:pt x="1" y="48"/>
                    <a:pt x="1" y="191"/>
                    <a:pt x="72" y="334"/>
                  </a:cubicBezTo>
                  <a:cubicBezTo>
                    <a:pt x="135" y="458"/>
                    <a:pt x="233" y="529"/>
                    <a:pt x="321" y="529"/>
                  </a:cubicBezTo>
                  <a:cubicBezTo>
                    <a:pt x="334" y="529"/>
                    <a:pt x="346" y="527"/>
                    <a:pt x="358" y="524"/>
                  </a:cubicBezTo>
                  <a:cubicBezTo>
                    <a:pt x="382" y="500"/>
                    <a:pt x="406" y="453"/>
                    <a:pt x="406" y="405"/>
                  </a:cubicBezTo>
                  <a:lnTo>
                    <a:pt x="406" y="405"/>
                  </a:lnTo>
                  <a:cubicBezTo>
                    <a:pt x="406" y="405"/>
                    <a:pt x="382" y="429"/>
                    <a:pt x="382" y="429"/>
                  </a:cubicBezTo>
                  <a:cubicBezTo>
                    <a:pt x="373" y="432"/>
                    <a:pt x="363" y="433"/>
                    <a:pt x="353" y="433"/>
                  </a:cubicBezTo>
                  <a:cubicBezTo>
                    <a:pt x="281" y="433"/>
                    <a:pt x="182" y="363"/>
                    <a:pt x="120" y="238"/>
                  </a:cubicBezTo>
                  <a:cubicBezTo>
                    <a:pt x="72" y="143"/>
                    <a:pt x="49" y="72"/>
                    <a:pt x="4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0"/>
            <p:cNvSpPr/>
            <p:nvPr/>
          </p:nvSpPr>
          <p:spPr>
            <a:xfrm>
              <a:off x="7719558" y="3324184"/>
              <a:ext cx="39148" cy="21874"/>
            </a:xfrm>
            <a:custGeom>
              <a:avLst/>
              <a:gdLst/>
              <a:ahLst/>
              <a:cxnLst/>
              <a:rect l="l" t="t" r="r" b="b"/>
              <a:pathLst>
                <a:path w="1022" h="571" extrusionOk="0">
                  <a:moveTo>
                    <a:pt x="928" y="1"/>
                  </a:moveTo>
                  <a:cubicBezTo>
                    <a:pt x="917" y="1"/>
                    <a:pt x="906" y="4"/>
                    <a:pt x="894" y="12"/>
                  </a:cubicBezTo>
                  <a:lnTo>
                    <a:pt x="156" y="393"/>
                  </a:lnTo>
                  <a:cubicBezTo>
                    <a:pt x="132" y="417"/>
                    <a:pt x="84" y="440"/>
                    <a:pt x="61" y="440"/>
                  </a:cubicBezTo>
                  <a:cubicBezTo>
                    <a:pt x="1" y="480"/>
                    <a:pt x="24" y="571"/>
                    <a:pt x="76" y="571"/>
                  </a:cubicBezTo>
                  <a:cubicBezTo>
                    <a:pt x="86" y="571"/>
                    <a:pt x="97" y="567"/>
                    <a:pt x="108" y="560"/>
                  </a:cubicBezTo>
                  <a:lnTo>
                    <a:pt x="846" y="178"/>
                  </a:lnTo>
                  <a:cubicBezTo>
                    <a:pt x="870" y="155"/>
                    <a:pt x="918" y="155"/>
                    <a:pt x="942" y="131"/>
                  </a:cubicBezTo>
                  <a:cubicBezTo>
                    <a:pt x="1022" y="91"/>
                    <a:pt x="984" y="1"/>
                    <a:pt x="9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0"/>
            <p:cNvSpPr/>
            <p:nvPr/>
          </p:nvSpPr>
          <p:spPr>
            <a:xfrm>
              <a:off x="7749206" y="3315029"/>
              <a:ext cx="16471" cy="21031"/>
            </a:xfrm>
            <a:custGeom>
              <a:avLst/>
              <a:gdLst/>
              <a:ahLst/>
              <a:cxnLst/>
              <a:rect l="l" t="t" r="r" b="b"/>
              <a:pathLst>
                <a:path w="430" h="549" extrusionOk="0">
                  <a:moveTo>
                    <a:pt x="114" y="0"/>
                  </a:moveTo>
                  <a:cubicBezTo>
                    <a:pt x="99" y="0"/>
                    <a:pt x="85" y="4"/>
                    <a:pt x="72" y="13"/>
                  </a:cubicBezTo>
                  <a:cubicBezTo>
                    <a:pt x="1" y="36"/>
                    <a:pt x="1" y="203"/>
                    <a:pt x="72" y="346"/>
                  </a:cubicBezTo>
                  <a:cubicBezTo>
                    <a:pt x="131" y="464"/>
                    <a:pt x="238" y="549"/>
                    <a:pt x="314" y="549"/>
                  </a:cubicBezTo>
                  <a:cubicBezTo>
                    <a:pt x="331" y="549"/>
                    <a:pt x="346" y="545"/>
                    <a:pt x="358" y="537"/>
                  </a:cubicBezTo>
                  <a:cubicBezTo>
                    <a:pt x="430" y="513"/>
                    <a:pt x="430" y="346"/>
                    <a:pt x="358" y="203"/>
                  </a:cubicBezTo>
                  <a:cubicBezTo>
                    <a:pt x="280" y="86"/>
                    <a:pt x="185" y="0"/>
                    <a:pt x="1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0"/>
            <p:cNvSpPr/>
            <p:nvPr/>
          </p:nvSpPr>
          <p:spPr>
            <a:xfrm>
              <a:off x="7749206" y="3315488"/>
              <a:ext cx="15552" cy="20571"/>
            </a:xfrm>
            <a:custGeom>
              <a:avLst/>
              <a:gdLst/>
              <a:ahLst/>
              <a:cxnLst/>
              <a:rect l="l" t="t" r="r" b="b"/>
              <a:pathLst>
                <a:path w="406" h="537" extrusionOk="0">
                  <a:moveTo>
                    <a:pt x="49" y="1"/>
                  </a:moveTo>
                  <a:lnTo>
                    <a:pt x="49" y="1"/>
                  </a:lnTo>
                  <a:cubicBezTo>
                    <a:pt x="1" y="72"/>
                    <a:pt x="1" y="191"/>
                    <a:pt x="72" y="334"/>
                  </a:cubicBezTo>
                  <a:cubicBezTo>
                    <a:pt x="131" y="452"/>
                    <a:pt x="238" y="537"/>
                    <a:pt x="314" y="537"/>
                  </a:cubicBezTo>
                  <a:cubicBezTo>
                    <a:pt x="331" y="537"/>
                    <a:pt x="346" y="533"/>
                    <a:pt x="358" y="525"/>
                  </a:cubicBezTo>
                  <a:cubicBezTo>
                    <a:pt x="382" y="501"/>
                    <a:pt x="406" y="477"/>
                    <a:pt x="406" y="429"/>
                  </a:cubicBezTo>
                  <a:lnTo>
                    <a:pt x="382" y="429"/>
                  </a:lnTo>
                  <a:cubicBezTo>
                    <a:pt x="369" y="438"/>
                    <a:pt x="355" y="442"/>
                    <a:pt x="340" y="442"/>
                  </a:cubicBezTo>
                  <a:cubicBezTo>
                    <a:pt x="270" y="442"/>
                    <a:pt x="179" y="356"/>
                    <a:pt x="120" y="239"/>
                  </a:cubicBezTo>
                  <a:cubicBezTo>
                    <a:pt x="72" y="167"/>
                    <a:pt x="49" y="72"/>
                    <a:pt x="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0"/>
            <p:cNvSpPr/>
            <p:nvPr/>
          </p:nvSpPr>
          <p:spPr>
            <a:xfrm>
              <a:off x="7739476" y="3379232"/>
              <a:ext cx="42365" cy="11224"/>
            </a:xfrm>
            <a:custGeom>
              <a:avLst/>
              <a:gdLst/>
              <a:ahLst/>
              <a:cxnLst/>
              <a:rect l="l" t="t" r="r" b="b"/>
              <a:pathLst>
                <a:path w="1106" h="293" extrusionOk="0">
                  <a:moveTo>
                    <a:pt x="91" y="1"/>
                  </a:moveTo>
                  <a:cubicBezTo>
                    <a:pt x="14" y="1"/>
                    <a:pt x="0" y="123"/>
                    <a:pt x="88" y="123"/>
                  </a:cubicBezTo>
                  <a:lnTo>
                    <a:pt x="898" y="266"/>
                  </a:lnTo>
                  <a:cubicBezTo>
                    <a:pt x="922" y="289"/>
                    <a:pt x="969" y="289"/>
                    <a:pt x="1017" y="289"/>
                  </a:cubicBezTo>
                  <a:cubicBezTo>
                    <a:pt x="1023" y="292"/>
                    <a:pt x="1030" y="293"/>
                    <a:pt x="1035" y="293"/>
                  </a:cubicBezTo>
                  <a:cubicBezTo>
                    <a:pt x="1092" y="293"/>
                    <a:pt x="1106" y="192"/>
                    <a:pt x="1041" y="170"/>
                  </a:cubicBezTo>
                  <a:lnTo>
                    <a:pt x="231" y="27"/>
                  </a:lnTo>
                  <a:cubicBezTo>
                    <a:pt x="184" y="4"/>
                    <a:pt x="136" y="4"/>
                    <a:pt x="112" y="4"/>
                  </a:cubicBezTo>
                  <a:cubicBezTo>
                    <a:pt x="105" y="2"/>
                    <a:pt x="98" y="1"/>
                    <a:pt x="9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0"/>
            <p:cNvSpPr/>
            <p:nvPr/>
          </p:nvSpPr>
          <p:spPr>
            <a:xfrm>
              <a:off x="7774755" y="3377393"/>
              <a:ext cx="13713" cy="22985"/>
            </a:xfrm>
            <a:custGeom>
              <a:avLst/>
              <a:gdLst/>
              <a:ahLst/>
              <a:cxnLst/>
              <a:rect l="l" t="t" r="r" b="b"/>
              <a:pathLst>
                <a:path w="358" h="600" extrusionOk="0">
                  <a:moveTo>
                    <a:pt x="214" y="1"/>
                  </a:moveTo>
                  <a:cubicBezTo>
                    <a:pt x="128" y="1"/>
                    <a:pt x="46" y="114"/>
                    <a:pt x="25" y="266"/>
                  </a:cubicBezTo>
                  <a:cubicBezTo>
                    <a:pt x="1" y="433"/>
                    <a:pt x="48" y="576"/>
                    <a:pt x="120" y="599"/>
                  </a:cubicBezTo>
                  <a:cubicBezTo>
                    <a:pt x="215" y="599"/>
                    <a:pt x="287" y="480"/>
                    <a:pt x="334" y="314"/>
                  </a:cubicBezTo>
                  <a:cubicBezTo>
                    <a:pt x="358" y="171"/>
                    <a:pt x="310" y="4"/>
                    <a:pt x="239" y="4"/>
                  </a:cubicBezTo>
                  <a:cubicBezTo>
                    <a:pt x="231" y="2"/>
                    <a:pt x="223" y="1"/>
                    <a:pt x="21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0"/>
            <p:cNvSpPr/>
            <p:nvPr/>
          </p:nvSpPr>
          <p:spPr>
            <a:xfrm>
              <a:off x="7774755" y="3377546"/>
              <a:ext cx="9155" cy="22831"/>
            </a:xfrm>
            <a:custGeom>
              <a:avLst/>
              <a:gdLst/>
              <a:ahLst/>
              <a:cxnLst/>
              <a:rect l="l" t="t" r="r" b="b"/>
              <a:pathLst>
                <a:path w="239" h="596" extrusionOk="0">
                  <a:moveTo>
                    <a:pt x="215" y="0"/>
                  </a:moveTo>
                  <a:cubicBezTo>
                    <a:pt x="120" y="0"/>
                    <a:pt x="48" y="119"/>
                    <a:pt x="25" y="262"/>
                  </a:cubicBezTo>
                  <a:cubicBezTo>
                    <a:pt x="1" y="429"/>
                    <a:pt x="48" y="572"/>
                    <a:pt x="120" y="595"/>
                  </a:cubicBezTo>
                  <a:cubicBezTo>
                    <a:pt x="167" y="595"/>
                    <a:pt x="191" y="572"/>
                    <a:pt x="239" y="524"/>
                  </a:cubicBezTo>
                  <a:cubicBezTo>
                    <a:pt x="223" y="524"/>
                    <a:pt x="218" y="535"/>
                    <a:pt x="216" y="535"/>
                  </a:cubicBezTo>
                  <a:cubicBezTo>
                    <a:pt x="215" y="535"/>
                    <a:pt x="215" y="532"/>
                    <a:pt x="215" y="524"/>
                  </a:cubicBezTo>
                  <a:cubicBezTo>
                    <a:pt x="120" y="524"/>
                    <a:pt x="72" y="381"/>
                    <a:pt x="120" y="214"/>
                  </a:cubicBezTo>
                  <a:cubicBezTo>
                    <a:pt x="120" y="119"/>
                    <a:pt x="167" y="48"/>
                    <a:pt x="21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0"/>
            <p:cNvSpPr/>
            <p:nvPr/>
          </p:nvSpPr>
          <p:spPr>
            <a:xfrm>
              <a:off x="7719711" y="3407235"/>
              <a:ext cx="24439" cy="36239"/>
            </a:xfrm>
            <a:custGeom>
              <a:avLst/>
              <a:gdLst/>
              <a:ahLst/>
              <a:cxnLst/>
              <a:rect l="l" t="t" r="r" b="b"/>
              <a:pathLst>
                <a:path w="638" h="946" extrusionOk="0">
                  <a:moveTo>
                    <a:pt x="89" y="0"/>
                  </a:moveTo>
                  <a:cubicBezTo>
                    <a:pt x="43" y="0"/>
                    <a:pt x="1" y="43"/>
                    <a:pt x="33" y="106"/>
                  </a:cubicBezTo>
                  <a:cubicBezTo>
                    <a:pt x="176" y="344"/>
                    <a:pt x="295" y="582"/>
                    <a:pt x="438" y="821"/>
                  </a:cubicBezTo>
                  <a:cubicBezTo>
                    <a:pt x="461" y="844"/>
                    <a:pt x="485" y="868"/>
                    <a:pt x="509" y="916"/>
                  </a:cubicBezTo>
                  <a:cubicBezTo>
                    <a:pt x="516" y="937"/>
                    <a:pt x="531" y="945"/>
                    <a:pt x="548" y="945"/>
                  </a:cubicBezTo>
                  <a:cubicBezTo>
                    <a:pt x="588" y="945"/>
                    <a:pt x="638" y="895"/>
                    <a:pt x="604" y="844"/>
                  </a:cubicBezTo>
                  <a:cubicBezTo>
                    <a:pt x="485" y="606"/>
                    <a:pt x="342" y="368"/>
                    <a:pt x="199" y="130"/>
                  </a:cubicBezTo>
                  <a:cubicBezTo>
                    <a:pt x="176" y="106"/>
                    <a:pt x="176" y="59"/>
                    <a:pt x="152" y="35"/>
                  </a:cubicBezTo>
                  <a:cubicBezTo>
                    <a:pt x="136" y="11"/>
                    <a:pt x="112" y="0"/>
                    <a:pt x="8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0"/>
            <p:cNvSpPr/>
            <p:nvPr/>
          </p:nvSpPr>
          <p:spPr>
            <a:xfrm>
              <a:off x="7730972" y="3435774"/>
              <a:ext cx="22868" cy="15515"/>
            </a:xfrm>
            <a:custGeom>
              <a:avLst/>
              <a:gdLst/>
              <a:ahLst/>
              <a:cxnLst/>
              <a:rect l="l" t="t" r="r" b="b"/>
              <a:pathLst>
                <a:path w="597" h="405" extrusionOk="0">
                  <a:moveTo>
                    <a:pt x="443" y="1"/>
                  </a:moveTo>
                  <a:cubicBezTo>
                    <a:pt x="375" y="1"/>
                    <a:pt x="292" y="25"/>
                    <a:pt x="215" y="76"/>
                  </a:cubicBezTo>
                  <a:cubicBezTo>
                    <a:pt x="72" y="147"/>
                    <a:pt x="1" y="266"/>
                    <a:pt x="48" y="361"/>
                  </a:cubicBezTo>
                  <a:cubicBezTo>
                    <a:pt x="58" y="391"/>
                    <a:pt x="93" y="404"/>
                    <a:pt x="141" y="404"/>
                  </a:cubicBezTo>
                  <a:cubicBezTo>
                    <a:pt x="208" y="404"/>
                    <a:pt x="299" y="379"/>
                    <a:pt x="382" y="338"/>
                  </a:cubicBezTo>
                  <a:cubicBezTo>
                    <a:pt x="525" y="242"/>
                    <a:pt x="596" y="123"/>
                    <a:pt x="572" y="52"/>
                  </a:cubicBezTo>
                  <a:cubicBezTo>
                    <a:pt x="550" y="19"/>
                    <a:pt x="502" y="1"/>
                    <a:pt x="44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0"/>
            <p:cNvSpPr/>
            <p:nvPr/>
          </p:nvSpPr>
          <p:spPr>
            <a:xfrm>
              <a:off x="7730972" y="3435621"/>
              <a:ext cx="21029" cy="15821"/>
            </a:xfrm>
            <a:custGeom>
              <a:avLst/>
              <a:gdLst/>
              <a:ahLst/>
              <a:cxnLst/>
              <a:rect l="l" t="t" r="r" b="b"/>
              <a:pathLst>
                <a:path w="549" h="413" extrusionOk="0">
                  <a:moveTo>
                    <a:pt x="447" y="1"/>
                  </a:moveTo>
                  <a:cubicBezTo>
                    <a:pt x="382" y="1"/>
                    <a:pt x="299" y="24"/>
                    <a:pt x="215" y="80"/>
                  </a:cubicBezTo>
                  <a:cubicBezTo>
                    <a:pt x="72" y="151"/>
                    <a:pt x="1" y="270"/>
                    <a:pt x="48" y="365"/>
                  </a:cubicBezTo>
                  <a:cubicBezTo>
                    <a:pt x="48" y="389"/>
                    <a:pt x="96" y="413"/>
                    <a:pt x="144" y="413"/>
                  </a:cubicBezTo>
                  <a:cubicBezTo>
                    <a:pt x="144" y="389"/>
                    <a:pt x="144" y="389"/>
                    <a:pt x="144" y="389"/>
                  </a:cubicBezTo>
                  <a:cubicBezTo>
                    <a:pt x="96" y="318"/>
                    <a:pt x="167" y="199"/>
                    <a:pt x="310" y="103"/>
                  </a:cubicBezTo>
                  <a:cubicBezTo>
                    <a:pt x="406" y="56"/>
                    <a:pt x="477" y="32"/>
                    <a:pt x="548" y="32"/>
                  </a:cubicBezTo>
                  <a:cubicBezTo>
                    <a:pt x="529" y="12"/>
                    <a:pt x="493" y="1"/>
                    <a:pt x="44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0"/>
            <p:cNvSpPr/>
            <p:nvPr/>
          </p:nvSpPr>
          <p:spPr>
            <a:xfrm>
              <a:off x="7680486" y="3406507"/>
              <a:ext cx="22906" cy="37158"/>
            </a:xfrm>
            <a:custGeom>
              <a:avLst/>
              <a:gdLst/>
              <a:ahLst/>
              <a:cxnLst/>
              <a:rect l="l" t="t" r="r" b="b"/>
              <a:pathLst>
                <a:path w="598" h="970" extrusionOk="0">
                  <a:moveTo>
                    <a:pt x="501" y="0"/>
                  </a:moveTo>
                  <a:cubicBezTo>
                    <a:pt x="483" y="0"/>
                    <a:pt x="468" y="9"/>
                    <a:pt x="461" y="30"/>
                  </a:cubicBezTo>
                  <a:cubicBezTo>
                    <a:pt x="318" y="292"/>
                    <a:pt x="199" y="530"/>
                    <a:pt x="80" y="768"/>
                  </a:cubicBezTo>
                  <a:cubicBezTo>
                    <a:pt x="57" y="816"/>
                    <a:pt x="33" y="840"/>
                    <a:pt x="33" y="863"/>
                  </a:cubicBezTo>
                  <a:cubicBezTo>
                    <a:pt x="1" y="927"/>
                    <a:pt x="43" y="969"/>
                    <a:pt x="89" y="969"/>
                  </a:cubicBezTo>
                  <a:cubicBezTo>
                    <a:pt x="112" y="969"/>
                    <a:pt x="136" y="959"/>
                    <a:pt x="152" y="935"/>
                  </a:cubicBezTo>
                  <a:cubicBezTo>
                    <a:pt x="271" y="697"/>
                    <a:pt x="390" y="435"/>
                    <a:pt x="509" y="197"/>
                  </a:cubicBezTo>
                  <a:cubicBezTo>
                    <a:pt x="533" y="173"/>
                    <a:pt x="557" y="125"/>
                    <a:pt x="580" y="101"/>
                  </a:cubicBezTo>
                  <a:cubicBezTo>
                    <a:pt x="597" y="51"/>
                    <a:pt x="543" y="0"/>
                    <a:pt x="50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0"/>
            <p:cNvSpPr/>
            <p:nvPr/>
          </p:nvSpPr>
          <p:spPr>
            <a:xfrm>
              <a:off x="7670757" y="3436617"/>
              <a:ext cx="22868" cy="14519"/>
            </a:xfrm>
            <a:custGeom>
              <a:avLst/>
              <a:gdLst/>
              <a:ahLst/>
              <a:cxnLst/>
              <a:rect l="l" t="t" r="r" b="b"/>
              <a:pathLst>
                <a:path w="597" h="379" extrusionOk="0">
                  <a:moveTo>
                    <a:pt x="156" y="0"/>
                  </a:moveTo>
                  <a:cubicBezTo>
                    <a:pt x="96" y="0"/>
                    <a:pt x="49" y="18"/>
                    <a:pt x="25" y="54"/>
                  </a:cubicBezTo>
                  <a:cubicBezTo>
                    <a:pt x="1" y="125"/>
                    <a:pt x="72" y="244"/>
                    <a:pt x="239" y="316"/>
                  </a:cubicBezTo>
                  <a:cubicBezTo>
                    <a:pt x="316" y="354"/>
                    <a:pt x="392" y="378"/>
                    <a:pt x="454" y="378"/>
                  </a:cubicBezTo>
                  <a:cubicBezTo>
                    <a:pt x="508" y="378"/>
                    <a:pt x="550" y="360"/>
                    <a:pt x="572" y="316"/>
                  </a:cubicBezTo>
                  <a:cubicBezTo>
                    <a:pt x="596" y="244"/>
                    <a:pt x="525" y="125"/>
                    <a:pt x="358" y="54"/>
                  </a:cubicBezTo>
                  <a:cubicBezTo>
                    <a:pt x="287" y="18"/>
                    <a:pt x="215" y="0"/>
                    <a:pt x="15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0"/>
            <p:cNvSpPr/>
            <p:nvPr/>
          </p:nvSpPr>
          <p:spPr>
            <a:xfrm>
              <a:off x="7671676" y="3436617"/>
              <a:ext cx="21949" cy="11186"/>
            </a:xfrm>
            <a:custGeom>
              <a:avLst/>
              <a:gdLst/>
              <a:ahLst/>
              <a:cxnLst/>
              <a:rect l="l" t="t" r="r" b="b"/>
              <a:pathLst>
                <a:path w="573" h="292" extrusionOk="0">
                  <a:moveTo>
                    <a:pt x="132" y="0"/>
                  </a:moveTo>
                  <a:cubicBezTo>
                    <a:pt x="72" y="0"/>
                    <a:pt x="25" y="18"/>
                    <a:pt x="1" y="54"/>
                  </a:cubicBezTo>
                  <a:cubicBezTo>
                    <a:pt x="1" y="77"/>
                    <a:pt x="1" y="125"/>
                    <a:pt x="25" y="173"/>
                  </a:cubicBezTo>
                  <a:cubicBezTo>
                    <a:pt x="25" y="149"/>
                    <a:pt x="25" y="149"/>
                    <a:pt x="25" y="149"/>
                  </a:cubicBezTo>
                  <a:cubicBezTo>
                    <a:pt x="48" y="113"/>
                    <a:pt x="96" y="95"/>
                    <a:pt x="159" y="95"/>
                  </a:cubicBezTo>
                  <a:cubicBezTo>
                    <a:pt x="221" y="95"/>
                    <a:pt x="298" y="113"/>
                    <a:pt x="382" y="149"/>
                  </a:cubicBezTo>
                  <a:cubicBezTo>
                    <a:pt x="453" y="196"/>
                    <a:pt x="525" y="244"/>
                    <a:pt x="548" y="292"/>
                  </a:cubicBezTo>
                  <a:cubicBezTo>
                    <a:pt x="572" y="220"/>
                    <a:pt x="477" y="125"/>
                    <a:pt x="334" y="54"/>
                  </a:cubicBezTo>
                  <a:cubicBezTo>
                    <a:pt x="263" y="18"/>
                    <a:pt x="191"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0"/>
            <p:cNvSpPr/>
            <p:nvPr/>
          </p:nvSpPr>
          <p:spPr>
            <a:xfrm>
              <a:off x="7636551" y="3371647"/>
              <a:ext cx="39301" cy="21835"/>
            </a:xfrm>
            <a:custGeom>
              <a:avLst/>
              <a:gdLst/>
              <a:ahLst/>
              <a:cxnLst/>
              <a:rect l="l" t="t" r="r" b="b"/>
              <a:pathLst>
                <a:path w="1026" h="570" extrusionOk="0">
                  <a:moveTo>
                    <a:pt x="928" y="0"/>
                  </a:moveTo>
                  <a:cubicBezTo>
                    <a:pt x="917" y="0"/>
                    <a:pt x="905" y="3"/>
                    <a:pt x="894" y="11"/>
                  </a:cubicBezTo>
                  <a:lnTo>
                    <a:pt x="156" y="392"/>
                  </a:lnTo>
                  <a:cubicBezTo>
                    <a:pt x="132" y="416"/>
                    <a:pt x="108" y="440"/>
                    <a:pt x="60" y="440"/>
                  </a:cubicBezTo>
                  <a:cubicBezTo>
                    <a:pt x="1" y="480"/>
                    <a:pt x="41" y="570"/>
                    <a:pt x="98" y="570"/>
                  </a:cubicBezTo>
                  <a:cubicBezTo>
                    <a:pt x="109" y="570"/>
                    <a:pt x="120" y="567"/>
                    <a:pt x="132" y="559"/>
                  </a:cubicBezTo>
                  <a:lnTo>
                    <a:pt x="846" y="178"/>
                  </a:lnTo>
                  <a:cubicBezTo>
                    <a:pt x="894" y="154"/>
                    <a:pt x="918" y="154"/>
                    <a:pt x="965" y="130"/>
                  </a:cubicBezTo>
                  <a:cubicBezTo>
                    <a:pt x="1025" y="90"/>
                    <a:pt x="985" y="0"/>
                    <a:pt x="9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0"/>
            <p:cNvSpPr/>
            <p:nvPr/>
          </p:nvSpPr>
          <p:spPr>
            <a:xfrm>
              <a:off x="7629732" y="3381607"/>
              <a:ext cx="16433" cy="21069"/>
            </a:xfrm>
            <a:custGeom>
              <a:avLst/>
              <a:gdLst/>
              <a:ahLst/>
              <a:cxnLst/>
              <a:rect l="l" t="t" r="r" b="b"/>
              <a:pathLst>
                <a:path w="429" h="550" extrusionOk="0">
                  <a:moveTo>
                    <a:pt x="114" y="1"/>
                  </a:moveTo>
                  <a:cubicBezTo>
                    <a:pt x="99" y="1"/>
                    <a:pt x="84" y="5"/>
                    <a:pt x="72" y="13"/>
                  </a:cubicBezTo>
                  <a:cubicBezTo>
                    <a:pt x="0" y="61"/>
                    <a:pt x="0" y="204"/>
                    <a:pt x="72" y="346"/>
                  </a:cubicBezTo>
                  <a:cubicBezTo>
                    <a:pt x="130" y="464"/>
                    <a:pt x="222" y="549"/>
                    <a:pt x="292" y="549"/>
                  </a:cubicBezTo>
                  <a:cubicBezTo>
                    <a:pt x="307" y="549"/>
                    <a:pt x="321" y="545"/>
                    <a:pt x="334" y="537"/>
                  </a:cubicBezTo>
                  <a:cubicBezTo>
                    <a:pt x="429" y="513"/>
                    <a:pt x="429" y="346"/>
                    <a:pt x="334" y="204"/>
                  </a:cubicBezTo>
                  <a:cubicBezTo>
                    <a:pt x="275" y="86"/>
                    <a:pt x="184" y="1"/>
                    <a:pt x="11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0"/>
            <p:cNvSpPr/>
            <p:nvPr/>
          </p:nvSpPr>
          <p:spPr>
            <a:xfrm>
              <a:off x="7629732" y="3381607"/>
              <a:ext cx="16433" cy="20571"/>
            </a:xfrm>
            <a:custGeom>
              <a:avLst/>
              <a:gdLst/>
              <a:ahLst/>
              <a:cxnLst/>
              <a:rect l="l" t="t" r="r" b="b"/>
              <a:pathLst>
                <a:path w="429" h="537" extrusionOk="0">
                  <a:moveTo>
                    <a:pt x="114" y="1"/>
                  </a:moveTo>
                  <a:cubicBezTo>
                    <a:pt x="99" y="1"/>
                    <a:pt x="84" y="5"/>
                    <a:pt x="72" y="13"/>
                  </a:cubicBezTo>
                  <a:cubicBezTo>
                    <a:pt x="24" y="37"/>
                    <a:pt x="24" y="61"/>
                    <a:pt x="0" y="132"/>
                  </a:cubicBezTo>
                  <a:cubicBezTo>
                    <a:pt x="24" y="108"/>
                    <a:pt x="24" y="108"/>
                    <a:pt x="24" y="108"/>
                  </a:cubicBezTo>
                  <a:cubicBezTo>
                    <a:pt x="37" y="100"/>
                    <a:pt x="51" y="96"/>
                    <a:pt x="66" y="96"/>
                  </a:cubicBezTo>
                  <a:cubicBezTo>
                    <a:pt x="137" y="96"/>
                    <a:pt x="231" y="181"/>
                    <a:pt x="310" y="299"/>
                  </a:cubicBezTo>
                  <a:cubicBezTo>
                    <a:pt x="357" y="394"/>
                    <a:pt x="357" y="466"/>
                    <a:pt x="357" y="537"/>
                  </a:cubicBezTo>
                  <a:cubicBezTo>
                    <a:pt x="429" y="489"/>
                    <a:pt x="405" y="346"/>
                    <a:pt x="334" y="204"/>
                  </a:cubicBezTo>
                  <a:cubicBezTo>
                    <a:pt x="275" y="86"/>
                    <a:pt x="184" y="1"/>
                    <a:pt x="11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0"/>
            <p:cNvSpPr/>
            <p:nvPr/>
          </p:nvSpPr>
          <p:spPr>
            <a:xfrm>
              <a:off x="7611921" y="3329662"/>
              <a:ext cx="39301" cy="21874"/>
            </a:xfrm>
            <a:custGeom>
              <a:avLst/>
              <a:gdLst/>
              <a:ahLst/>
              <a:cxnLst/>
              <a:rect l="l" t="t" r="r" b="b"/>
              <a:pathLst>
                <a:path w="1026" h="571" extrusionOk="0">
                  <a:moveTo>
                    <a:pt x="928" y="1"/>
                  </a:moveTo>
                  <a:cubicBezTo>
                    <a:pt x="917" y="1"/>
                    <a:pt x="905" y="4"/>
                    <a:pt x="894" y="12"/>
                  </a:cubicBezTo>
                  <a:lnTo>
                    <a:pt x="156" y="393"/>
                  </a:lnTo>
                  <a:cubicBezTo>
                    <a:pt x="132" y="393"/>
                    <a:pt x="84" y="417"/>
                    <a:pt x="60" y="440"/>
                  </a:cubicBezTo>
                  <a:cubicBezTo>
                    <a:pt x="1" y="480"/>
                    <a:pt x="24" y="570"/>
                    <a:pt x="90" y="570"/>
                  </a:cubicBezTo>
                  <a:cubicBezTo>
                    <a:pt x="102" y="570"/>
                    <a:pt x="116" y="567"/>
                    <a:pt x="132" y="559"/>
                  </a:cubicBezTo>
                  <a:lnTo>
                    <a:pt x="846" y="178"/>
                  </a:lnTo>
                  <a:cubicBezTo>
                    <a:pt x="894" y="155"/>
                    <a:pt x="918" y="131"/>
                    <a:pt x="965" y="131"/>
                  </a:cubicBezTo>
                  <a:cubicBezTo>
                    <a:pt x="1025" y="91"/>
                    <a:pt x="985" y="1"/>
                    <a:pt x="9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0"/>
            <p:cNvSpPr/>
            <p:nvPr/>
          </p:nvSpPr>
          <p:spPr>
            <a:xfrm>
              <a:off x="7605102" y="3339660"/>
              <a:ext cx="16433" cy="21031"/>
            </a:xfrm>
            <a:custGeom>
              <a:avLst/>
              <a:gdLst/>
              <a:ahLst/>
              <a:cxnLst/>
              <a:rect l="l" t="t" r="r" b="b"/>
              <a:pathLst>
                <a:path w="429" h="549" extrusionOk="0">
                  <a:moveTo>
                    <a:pt x="114" y="0"/>
                  </a:moveTo>
                  <a:cubicBezTo>
                    <a:pt x="99" y="0"/>
                    <a:pt x="84" y="4"/>
                    <a:pt x="72" y="13"/>
                  </a:cubicBezTo>
                  <a:cubicBezTo>
                    <a:pt x="0" y="36"/>
                    <a:pt x="0" y="203"/>
                    <a:pt x="72" y="346"/>
                  </a:cubicBezTo>
                  <a:cubicBezTo>
                    <a:pt x="131" y="464"/>
                    <a:pt x="222" y="549"/>
                    <a:pt x="292" y="549"/>
                  </a:cubicBezTo>
                  <a:cubicBezTo>
                    <a:pt x="307" y="549"/>
                    <a:pt x="321" y="545"/>
                    <a:pt x="334" y="537"/>
                  </a:cubicBezTo>
                  <a:cubicBezTo>
                    <a:pt x="429" y="489"/>
                    <a:pt x="405" y="346"/>
                    <a:pt x="334" y="203"/>
                  </a:cubicBezTo>
                  <a:cubicBezTo>
                    <a:pt x="275" y="86"/>
                    <a:pt x="184" y="0"/>
                    <a:pt x="1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0"/>
            <p:cNvSpPr/>
            <p:nvPr/>
          </p:nvSpPr>
          <p:spPr>
            <a:xfrm>
              <a:off x="7605102" y="3339660"/>
              <a:ext cx="15552" cy="20571"/>
            </a:xfrm>
            <a:custGeom>
              <a:avLst/>
              <a:gdLst/>
              <a:ahLst/>
              <a:cxnLst/>
              <a:rect l="l" t="t" r="r" b="b"/>
              <a:pathLst>
                <a:path w="406" h="537" extrusionOk="0">
                  <a:moveTo>
                    <a:pt x="114" y="0"/>
                  </a:moveTo>
                  <a:cubicBezTo>
                    <a:pt x="99" y="0"/>
                    <a:pt x="84" y="4"/>
                    <a:pt x="72" y="13"/>
                  </a:cubicBezTo>
                  <a:cubicBezTo>
                    <a:pt x="24" y="13"/>
                    <a:pt x="24" y="60"/>
                    <a:pt x="0" y="108"/>
                  </a:cubicBezTo>
                  <a:lnTo>
                    <a:pt x="24" y="108"/>
                  </a:lnTo>
                  <a:cubicBezTo>
                    <a:pt x="37" y="99"/>
                    <a:pt x="51" y="95"/>
                    <a:pt x="66" y="95"/>
                  </a:cubicBezTo>
                  <a:cubicBezTo>
                    <a:pt x="137" y="95"/>
                    <a:pt x="231" y="181"/>
                    <a:pt x="310" y="298"/>
                  </a:cubicBezTo>
                  <a:cubicBezTo>
                    <a:pt x="334" y="370"/>
                    <a:pt x="357" y="465"/>
                    <a:pt x="357" y="537"/>
                  </a:cubicBezTo>
                  <a:cubicBezTo>
                    <a:pt x="405" y="465"/>
                    <a:pt x="405" y="346"/>
                    <a:pt x="334" y="203"/>
                  </a:cubicBezTo>
                  <a:cubicBezTo>
                    <a:pt x="275" y="86"/>
                    <a:pt x="184" y="0"/>
                    <a:pt x="1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0"/>
            <p:cNvSpPr/>
            <p:nvPr/>
          </p:nvSpPr>
          <p:spPr>
            <a:xfrm>
              <a:off x="7587750" y="3284459"/>
              <a:ext cx="42710" cy="12029"/>
            </a:xfrm>
            <a:custGeom>
              <a:avLst/>
              <a:gdLst/>
              <a:ahLst/>
              <a:cxnLst/>
              <a:rect l="l" t="t" r="r" b="b"/>
              <a:pathLst>
                <a:path w="1115" h="314" extrusionOk="0">
                  <a:moveTo>
                    <a:pt x="120" y="1"/>
                  </a:moveTo>
                  <a:cubicBezTo>
                    <a:pt x="25" y="1"/>
                    <a:pt x="1" y="120"/>
                    <a:pt x="96" y="144"/>
                  </a:cubicBezTo>
                  <a:lnTo>
                    <a:pt x="906" y="287"/>
                  </a:lnTo>
                  <a:cubicBezTo>
                    <a:pt x="930" y="311"/>
                    <a:pt x="977" y="311"/>
                    <a:pt x="1025" y="311"/>
                  </a:cubicBezTo>
                  <a:cubicBezTo>
                    <a:pt x="1030" y="312"/>
                    <a:pt x="1036" y="313"/>
                    <a:pt x="1040" y="313"/>
                  </a:cubicBezTo>
                  <a:cubicBezTo>
                    <a:pt x="1099" y="313"/>
                    <a:pt x="1115" y="191"/>
                    <a:pt x="1049" y="191"/>
                  </a:cubicBezTo>
                  <a:lnTo>
                    <a:pt x="239" y="25"/>
                  </a:lnTo>
                  <a:cubicBezTo>
                    <a:pt x="191" y="25"/>
                    <a:pt x="144" y="25"/>
                    <a:pt x="12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0"/>
            <p:cNvSpPr/>
            <p:nvPr/>
          </p:nvSpPr>
          <p:spPr>
            <a:xfrm>
              <a:off x="7581391" y="3275342"/>
              <a:ext cx="14633" cy="22984"/>
            </a:xfrm>
            <a:custGeom>
              <a:avLst/>
              <a:gdLst/>
              <a:ahLst/>
              <a:cxnLst/>
              <a:rect l="l" t="t" r="r" b="b"/>
              <a:pathLst>
                <a:path w="382" h="600" extrusionOk="0">
                  <a:moveTo>
                    <a:pt x="238" y="1"/>
                  </a:moveTo>
                  <a:cubicBezTo>
                    <a:pt x="167" y="1"/>
                    <a:pt x="72" y="120"/>
                    <a:pt x="48" y="287"/>
                  </a:cubicBezTo>
                  <a:cubicBezTo>
                    <a:pt x="0" y="429"/>
                    <a:pt x="48" y="572"/>
                    <a:pt x="143" y="596"/>
                  </a:cubicBezTo>
                  <a:cubicBezTo>
                    <a:pt x="149" y="598"/>
                    <a:pt x="155" y="599"/>
                    <a:pt x="162" y="599"/>
                  </a:cubicBezTo>
                  <a:cubicBezTo>
                    <a:pt x="230" y="599"/>
                    <a:pt x="312" y="487"/>
                    <a:pt x="333" y="334"/>
                  </a:cubicBezTo>
                  <a:cubicBezTo>
                    <a:pt x="381" y="168"/>
                    <a:pt x="333" y="25"/>
                    <a:pt x="23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0"/>
            <p:cNvSpPr/>
            <p:nvPr/>
          </p:nvSpPr>
          <p:spPr>
            <a:xfrm>
              <a:off x="7586831" y="3275342"/>
              <a:ext cx="9193" cy="22870"/>
            </a:xfrm>
            <a:custGeom>
              <a:avLst/>
              <a:gdLst/>
              <a:ahLst/>
              <a:cxnLst/>
              <a:rect l="l" t="t" r="r" b="b"/>
              <a:pathLst>
                <a:path w="240" h="597" extrusionOk="0">
                  <a:moveTo>
                    <a:pt x="96" y="1"/>
                  </a:moveTo>
                  <a:cubicBezTo>
                    <a:pt x="72" y="1"/>
                    <a:pt x="25" y="25"/>
                    <a:pt x="1" y="48"/>
                  </a:cubicBezTo>
                  <a:lnTo>
                    <a:pt x="25" y="48"/>
                  </a:lnTo>
                  <a:cubicBezTo>
                    <a:pt x="96" y="72"/>
                    <a:pt x="144" y="215"/>
                    <a:pt x="120" y="382"/>
                  </a:cubicBezTo>
                  <a:cubicBezTo>
                    <a:pt x="96" y="477"/>
                    <a:pt x="49" y="549"/>
                    <a:pt x="25" y="596"/>
                  </a:cubicBezTo>
                  <a:cubicBezTo>
                    <a:pt x="96" y="596"/>
                    <a:pt x="168" y="477"/>
                    <a:pt x="191" y="334"/>
                  </a:cubicBezTo>
                  <a:cubicBezTo>
                    <a:pt x="239" y="168"/>
                    <a:pt x="191" y="25"/>
                    <a:pt x="9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0"/>
            <p:cNvSpPr/>
            <p:nvPr/>
          </p:nvSpPr>
          <p:spPr>
            <a:xfrm>
              <a:off x="7614219" y="3255116"/>
              <a:ext cx="150539" cy="166025"/>
            </a:xfrm>
            <a:custGeom>
              <a:avLst/>
              <a:gdLst/>
              <a:ahLst/>
              <a:cxnLst/>
              <a:rect l="l" t="t" r="r" b="b"/>
              <a:pathLst>
                <a:path w="3930" h="4334" extrusionOk="0">
                  <a:moveTo>
                    <a:pt x="989" y="1"/>
                  </a:moveTo>
                  <a:cubicBezTo>
                    <a:pt x="889" y="1"/>
                    <a:pt x="789" y="24"/>
                    <a:pt x="691" y="76"/>
                  </a:cubicBezTo>
                  <a:cubicBezTo>
                    <a:pt x="691" y="76"/>
                    <a:pt x="0" y="410"/>
                    <a:pt x="358" y="1458"/>
                  </a:cubicBezTo>
                  <a:cubicBezTo>
                    <a:pt x="676" y="2393"/>
                    <a:pt x="1716" y="4333"/>
                    <a:pt x="2630" y="4333"/>
                  </a:cubicBezTo>
                  <a:cubicBezTo>
                    <a:pt x="2740" y="4333"/>
                    <a:pt x="2848" y="4305"/>
                    <a:pt x="2953" y="4244"/>
                  </a:cubicBezTo>
                  <a:cubicBezTo>
                    <a:pt x="3930" y="3672"/>
                    <a:pt x="2691" y="1696"/>
                    <a:pt x="2429" y="1219"/>
                  </a:cubicBezTo>
                  <a:cubicBezTo>
                    <a:pt x="2186" y="792"/>
                    <a:pt x="1577" y="1"/>
                    <a:pt x="98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0"/>
            <p:cNvSpPr/>
            <p:nvPr/>
          </p:nvSpPr>
          <p:spPr>
            <a:xfrm>
              <a:off x="7637930" y="3272124"/>
              <a:ext cx="28307" cy="20495"/>
            </a:xfrm>
            <a:custGeom>
              <a:avLst/>
              <a:gdLst/>
              <a:ahLst/>
              <a:cxnLst/>
              <a:rect l="l" t="t" r="r" b="b"/>
              <a:pathLst>
                <a:path w="739" h="535" extrusionOk="0">
                  <a:moveTo>
                    <a:pt x="482" y="0"/>
                  </a:moveTo>
                  <a:cubicBezTo>
                    <a:pt x="413" y="0"/>
                    <a:pt x="336" y="19"/>
                    <a:pt x="263" y="61"/>
                  </a:cubicBezTo>
                  <a:cubicBezTo>
                    <a:pt x="96" y="156"/>
                    <a:pt x="1" y="323"/>
                    <a:pt x="72" y="442"/>
                  </a:cubicBezTo>
                  <a:cubicBezTo>
                    <a:pt x="97" y="505"/>
                    <a:pt x="162" y="535"/>
                    <a:pt x="242" y="535"/>
                  </a:cubicBezTo>
                  <a:cubicBezTo>
                    <a:pt x="314" y="535"/>
                    <a:pt x="398" y="511"/>
                    <a:pt x="477" y="466"/>
                  </a:cubicBezTo>
                  <a:cubicBezTo>
                    <a:pt x="644" y="371"/>
                    <a:pt x="739" y="204"/>
                    <a:pt x="667" y="85"/>
                  </a:cubicBezTo>
                  <a:cubicBezTo>
                    <a:pt x="641" y="31"/>
                    <a:pt x="569" y="0"/>
                    <a:pt x="48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0"/>
            <p:cNvSpPr/>
            <p:nvPr/>
          </p:nvSpPr>
          <p:spPr>
            <a:xfrm>
              <a:off x="7663479" y="3308210"/>
              <a:ext cx="27388" cy="17507"/>
            </a:xfrm>
            <a:custGeom>
              <a:avLst/>
              <a:gdLst/>
              <a:ahLst/>
              <a:cxnLst/>
              <a:rect l="l" t="t" r="r" b="b"/>
              <a:pathLst>
                <a:path w="715" h="457" extrusionOk="0">
                  <a:moveTo>
                    <a:pt x="358" y="0"/>
                  </a:moveTo>
                  <a:cubicBezTo>
                    <a:pt x="167" y="0"/>
                    <a:pt x="0" y="119"/>
                    <a:pt x="0" y="238"/>
                  </a:cubicBezTo>
                  <a:cubicBezTo>
                    <a:pt x="22" y="366"/>
                    <a:pt x="158" y="456"/>
                    <a:pt x="323" y="456"/>
                  </a:cubicBezTo>
                  <a:cubicBezTo>
                    <a:pt x="342" y="456"/>
                    <a:pt x="362" y="455"/>
                    <a:pt x="381" y="453"/>
                  </a:cubicBezTo>
                  <a:cubicBezTo>
                    <a:pt x="572" y="453"/>
                    <a:pt x="715" y="334"/>
                    <a:pt x="715" y="214"/>
                  </a:cubicBezTo>
                  <a:cubicBezTo>
                    <a:pt x="715" y="95"/>
                    <a:pt x="548" y="0"/>
                    <a:pt x="35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0"/>
            <p:cNvSpPr/>
            <p:nvPr/>
          </p:nvSpPr>
          <p:spPr>
            <a:xfrm>
              <a:off x="7670757" y="3343759"/>
              <a:ext cx="19229" cy="26585"/>
            </a:xfrm>
            <a:custGeom>
              <a:avLst/>
              <a:gdLst/>
              <a:ahLst/>
              <a:cxnLst/>
              <a:rect l="l" t="t" r="r" b="b"/>
              <a:pathLst>
                <a:path w="502" h="694" extrusionOk="0">
                  <a:moveTo>
                    <a:pt x="239" y="1"/>
                  </a:moveTo>
                  <a:cubicBezTo>
                    <a:pt x="96" y="1"/>
                    <a:pt x="1" y="168"/>
                    <a:pt x="25" y="358"/>
                  </a:cubicBezTo>
                  <a:cubicBezTo>
                    <a:pt x="25" y="536"/>
                    <a:pt x="129" y="694"/>
                    <a:pt x="240" y="694"/>
                  </a:cubicBezTo>
                  <a:cubicBezTo>
                    <a:pt x="248" y="694"/>
                    <a:pt x="255" y="693"/>
                    <a:pt x="263" y="692"/>
                  </a:cubicBezTo>
                  <a:cubicBezTo>
                    <a:pt x="382" y="692"/>
                    <a:pt x="501" y="525"/>
                    <a:pt x="477" y="334"/>
                  </a:cubicBezTo>
                  <a:cubicBezTo>
                    <a:pt x="477" y="144"/>
                    <a:pt x="358" y="1"/>
                    <a:pt x="23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0"/>
            <p:cNvSpPr/>
            <p:nvPr/>
          </p:nvSpPr>
          <p:spPr>
            <a:xfrm>
              <a:off x="7696306" y="3378006"/>
              <a:ext cx="28307" cy="20571"/>
            </a:xfrm>
            <a:custGeom>
              <a:avLst/>
              <a:gdLst/>
              <a:ahLst/>
              <a:cxnLst/>
              <a:rect l="l" t="t" r="r" b="b"/>
              <a:pathLst>
                <a:path w="739" h="537" extrusionOk="0">
                  <a:moveTo>
                    <a:pt x="473" y="1"/>
                  </a:moveTo>
                  <a:cubicBezTo>
                    <a:pt x="406" y="1"/>
                    <a:pt x="332" y="20"/>
                    <a:pt x="263" y="59"/>
                  </a:cubicBezTo>
                  <a:cubicBezTo>
                    <a:pt x="96" y="155"/>
                    <a:pt x="1" y="321"/>
                    <a:pt x="72" y="440"/>
                  </a:cubicBezTo>
                  <a:cubicBezTo>
                    <a:pt x="112" y="508"/>
                    <a:pt x="183" y="537"/>
                    <a:pt x="271" y="537"/>
                  </a:cubicBezTo>
                  <a:cubicBezTo>
                    <a:pt x="339" y="537"/>
                    <a:pt x="418" y="519"/>
                    <a:pt x="501" y="488"/>
                  </a:cubicBezTo>
                  <a:cubicBezTo>
                    <a:pt x="668" y="393"/>
                    <a:pt x="739" y="202"/>
                    <a:pt x="691" y="107"/>
                  </a:cubicBezTo>
                  <a:cubicBezTo>
                    <a:pt x="650" y="38"/>
                    <a:pt x="568" y="1"/>
                    <a:pt x="4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50"/>
          <p:cNvGrpSpPr/>
          <p:nvPr/>
        </p:nvGrpSpPr>
        <p:grpSpPr>
          <a:xfrm>
            <a:off x="6553520" y="1607294"/>
            <a:ext cx="2024075" cy="1208698"/>
            <a:chOff x="4415775" y="1189875"/>
            <a:chExt cx="873425" cy="521575"/>
          </a:xfrm>
        </p:grpSpPr>
        <p:sp>
          <p:nvSpPr>
            <p:cNvPr id="1441" name="Google Shape;1441;p50"/>
            <p:cNvSpPr/>
            <p:nvPr/>
          </p:nvSpPr>
          <p:spPr>
            <a:xfrm>
              <a:off x="4415775" y="1189875"/>
              <a:ext cx="873425" cy="521575"/>
            </a:xfrm>
            <a:custGeom>
              <a:avLst/>
              <a:gdLst/>
              <a:ahLst/>
              <a:cxnLst/>
              <a:rect l="l" t="t" r="r" b="b"/>
              <a:pathLst>
                <a:path w="34937" h="20863" extrusionOk="0">
                  <a:moveTo>
                    <a:pt x="0" y="1"/>
                  </a:moveTo>
                  <a:lnTo>
                    <a:pt x="0" y="20862"/>
                  </a:lnTo>
                  <a:lnTo>
                    <a:pt x="34936" y="20862"/>
                  </a:lnTo>
                  <a:lnTo>
                    <a:pt x="3493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0"/>
            <p:cNvSpPr/>
            <p:nvPr/>
          </p:nvSpPr>
          <p:spPr>
            <a:xfrm>
              <a:off x="4415775" y="1189875"/>
              <a:ext cx="873425" cy="71475"/>
            </a:xfrm>
            <a:custGeom>
              <a:avLst/>
              <a:gdLst/>
              <a:ahLst/>
              <a:cxnLst/>
              <a:rect l="l" t="t" r="r" b="b"/>
              <a:pathLst>
                <a:path w="34937" h="2859" extrusionOk="0">
                  <a:moveTo>
                    <a:pt x="0" y="1"/>
                  </a:moveTo>
                  <a:lnTo>
                    <a:pt x="0" y="2859"/>
                  </a:lnTo>
                  <a:lnTo>
                    <a:pt x="34936" y="2859"/>
                  </a:lnTo>
                  <a:lnTo>
                    <a:pt x="34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0"/>
            <p:cNvSpPr/>
            <p:nvPr/>
          </p:nvSpPr>
          <p:spPr>
            <a:xfrm>
              <a:off x="4437800" y="1215475"/>
              <a:ext cx="22050" cy="21475"/>
            </a:xfrm>
            <a:custGeom>
              <a:avLst/>
              <a:gdLst/>
              <a:ahLst/>
              <a:cxnLst/>
              <a:rect l="l" t="t" r="r" b="b"/>
              <a:pathLst>
                <a:path w="882" h="859" extrusionOk="0">
                  <a:moveTo>
                    <a:pt x="429" y="1"/>
                  </a:moveTo>
                  <a:cubicBezTo>
                    <a:pt x="191" y="1"/>
                    <a:pt x="0" y="191"/>
                    <a:pt x="0" y="430"/>
                  </a:cubicBezTo>
                  <a:cubicBezTo>
                    <a:pt x="0" y="668"/>
                    <a:pt x="191" y="858"/>
                    <a:pt x="429" y="858"/>
                  </a:cubicBezTo>
                  <a:cubicBezTo>
                    <a:pt x="667" y="858"/>
                    <a:pt x="882" y="668"/>
                    <a:pt x="882" y="430"/>
                  </a:cubicBezTo>
                  <a:cubicBezTo>
                    <a:pt x="882" y="191"/>
                    <a:pt x="667" y="1"/>
                    <a:pt x="4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0"/>
            <p:cNvSpPr/>
            <p:nvPr/>
          </p:nvSpPr>
          <p:spPr>
            <a:xfrm>
              <a:off x="4476500" y="1215475"/>
              <a:ext cx="21450" cy="21475"/>
            </a:xfrm>
            <a:custGeom>
              <a:avLst/>
              <a:gdLst/>
              <a:ahLst/>
              <a:cxnLst/>
              <a:rect l="l" t="t" r="r" b="b"/>
              <a:pathLst>
                <a:path w="858" h="859" extrusionOk="0">
                  <a:moveTo>
                    <a:pt x="429" y="1"/>
                  </a:moveTo>
                  <a:cubicBezTo>
                    <a:pt x="191" y="1"/>
                    <a:pt x="0" y="191"/>
                    <a:pt x="0" y="430"/>
                  </a:cubicBezTo>
                  <a:cubicBezTo>
                    <a:pt x="0" y="668"/>
                    <a:pt x="191" y="858"/>
                    <a:pt x="429" y="858"/>
                  </a:cubicBezTo>
                  <a:cubicBezTo>
                    <a:pt x="667" y="858"/>
                    <a:pt x="858" y="668"/>
                    <a:pt x="858" y="430"/>
                  </a:cubicBezTo>
                  <a:cubicBezTo>
                    <a:pt x="858" y="191"/>
                    <a:pt x="667" y="1"/>
                    <a:pt x="429"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0"/>
            <p:cNvSpPr/>
            <p:nvPr/>
          </p:nvSpPr>
          <p:spPr>
            <a:xfrm>
              <a:off x="4514600" y="1215475"/>
              <a:ext cx="22050" cy="21475"/>
            </a:xfrm>
            <a:custGeom>
              <a:avLst/>
              <a:gdLst/>
              <a:ahLst/>
              <a:cxnLst/>
              <a:rect l="l" t="t" r="r" b="b"/>
              <a:pathLst>
                <a:path w="882" h="859" extrusionOk="0">
                  <a:moveTo>
                    <a:pt x="453" y="1"/>
                  </a:moveTo>
                  <a:cubicBezTo>
                    <a:pt x="215" y="1"/>
                    <a:pt x="0" y="191"/>
                    <a:pt x="0" y="430"/>
                  </a:cubicBezTo>
                  <a:cubicBezTo>
                    <a:pt x="0" y="668"/>
                    <a:pt x="215" y="858"/>
                    <a:pt x="453" y="858"/>
                  </a:cubicBezTo>
                  <a:cubicBezTo>
                    <a:pt x="691" y="858"/>
                    <a:pt x="882" y="668"/>
                    <a:pt x="882" y="430"/>
                  </a:cubicBezTo>
                  <a:cubicBezTo>
                    <a:pt x="882" y="191"/>
                    <a:pt x="691" y="1"/>
                    <a:pt x="45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0"/>
            <p:cNvSpPr/>
            <p:nvPr/>
          </p:nvSpPr>
          <p:spPr>
            <a:xfrm>
              <a:off x="4439575" y="1291700"/>
              <a:ext cx="825800" cy="394150"/>
            </a:xfrm>
            <a:custGeom>
              <a:avLst/>
              <a:gdLst/>
              <a:ahLst/>
              <a:cxnLst/>
              <a:rect l="l" t="t" r="r" b="b"/>
              <a:pathLst>
                <a:path w="33032" h="15766" extrusionOk="0">
                  <a:moveTo>
                    <a:pt x="1" y="0"/>
                  </a:moveTo>
                  <a:lnTo>
                    <a:pt x="1" y="15765"/>
                  </a:lnTo>
                  <a:lnTo>
                    <a:pt x="33032" y="15765"/>
                  </a:lnTo>
                  <a:lnTo>
                    <a:pt x="3303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0"/>
            <p:cNvSpPr/>
            <p:nvPr/>
          </p:nvSpPr>
          <p:spPr>
            <a:xfrm>
              <a:off x="4511625" y="1360150"/>
              <a:ext cx="695400" cy="305450"/>
            </a:xfrm>
            <a:custGeom>
              <a:avLst/>
              <a:gdLst/>
              <a:ahLst/>
              <a:cxnLst/>
              <a:rect l="l" t="t" r="r" b="b"/>
              <a:pathLst>
                <a:path w="27816" h="12218" extrusionOk="0">
                  <a:moveTo>
                    <a:pt x="18361" y="310"/>
                  </a:moveTo>
                  <a:lnTo>
                    <a:pt x="20576" y="4145"/>
                  </a:lnTo>
                  <a:lnTo>
                    <a:pt x="18361" y="7979"/>
                  </a:lnTo>
                  <a:lnTo>
                    <a:pt x="13932" y="7979"/>
                  </a:lnTo>
                  <a:lnTo>
                    <a:pt x="11717" y="4145"/>
                  </a:lnTo>
                  <a:lnTo>
                    <a:pt x="13932" y="310"/>
                  </a:lnTo>
                  <a:close/>
                  <a:moveTo>
                    <a:pt x="0" y="1"/>
                  </a:moveTo>
                  <a:lnTo>
                    <a:pt x="0" y="310"/>
                  </a:lnTo>
                  <a:lnTo>
                    <a:pt x="4525" y="310"/>
                  </a:lnTo>
                  <a:lnTo>
                    <a:pt x="6740" y="4145"/>
                  </a:lnTo>
                  <a:lnTo>
                    <a:pt x="4525" y="7979"/>
                  </a:lnTo>
                  <a:lnTo>
                    <a:pt x="0" y="7979"/>
                  </a:lnTo>
                  <a:lnTo>
                    <a:pt x="0" y="8288"/>
                  </a:lnTo>
                  <a:lnTo>
                    <a:pt x="4525" y="8288"/>
                  </a:lnTo>
                  <a:lnTo>
                    <a:pt x="6788" y="12218"/>
                  </a:lnTo>
                  <a:lnTo>
                    <a:pt x="7049" y="12051"/>
                  </a:lnTo>
                  <a:lnTo>
                    <a:pt x="4787" y="8145"/>
                  </a:lnTo>
                  <a:lnTo>
                    <a:pt x="7026" y="4311"/>
                  </a:lnTo>
                  <a:lnTo>
                    <a:pt x="11455" y="4311"/>
                  </a:lnTo>
                  <a:lnTo>
                    <a:pt x="13694" y="8217"/>
                  </a:lnTo>
                  <a:lnTo>
                    <a:pt x="13718" y="8217"/>
                  </a:lnTo>
                  <a:lnTo>
                    <a:pt x="13765" y="8312"/>
                  </a:lnTo>
                  <a:lnTo>
                    <a:pt x="18361" y="8312"/>
                  </a:lnTo>
                  <a:lnTo>
                    <a:pt x="20624" y="12218"/>
                  </a:lnTo>
                  <a:lnTo>
                    <a:pt x="20886" y="12051"/>
                  </a:lnTo>
                  <a:lnTo>
                    <a:pt x="18623" y="8145"/>
                  </a:lnTo>
                  <a:lnTo>
                    <a:pt x="20838" y="4311"/>
                  </a:lnTo>
                  <a:lnTo>
                    <a:pt x="25268" y="4311"/>
                  </a:lnTo>
                  <a:lnTo>
                    <a:pt x="27530" y="8217"/>
                  </a:lnTo>
                  <a:lnTo>
                    <a:pt x="27816" y="8074"/>
                  </a:lnTo>
                  <a:lnTo>
                    <a:pt x="25458" y="4002"/>
                  </a:lnTo>
                  <a:lnTo>
                    <a:pt x="20862" y="4002"/>
                  </a:lnTo>
                  <a:lnTo>
                    <a:pt x="18552" y="1"/>
                  </a:lnTo>
                  <a:lnTo>
                    <a:pt x="13765" y="1"/>
                  </a:lnTo>
                  <a:lnTo>
                    <a:pt x="11455" y="4002"/>
                  </a:lnTo>
                  <a:lnTo>
                    <a:pt x="7026" y="4002"/>
                  </a:lnTo>
                  <a:lnTo>
                    <a:pt x="471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0"/>
            <p:cNvSpPr/>
            <p:nvPr/>
          </p:nvSpPr>
          <p:spPr>
            <a:xfrm>
              <a:off x="4607475" y="1544725"/>
              <a:ext cx="39325" cy="39900"/>
            </a:xfrm>
            <a:custGeom>
              <a:avLst/>
              <a:gdLst/>
              <a:ahLst/>
              <a:cxnLst/>
              <a:rect l="l" t="t" r="r" b="b"/>
              <a:pathLst>
                <a:path w="1573" h="1596" extrusionOk="0">
                  <a:moveTo>
                    <a:pt x="786" y="0"/>
                  </a:moveTo>
                  <a:cubicBezTo>
                    <a:pt x="358" y="0"/>
                    <a:pt x="1" y="357"/>
                    <a:pt x="1" y="786"/>
                  </a:cubicBezTo>
                  <a:cubicBezTo>
                    <a:pt x="1" y="1239"/>
                    <a:pt x="358" y="1596"/>
                    <a:pt x="786" y="1596"/>
                  </a:cubicBezTo>
                  <a:cubicBezTo>
                    <a:pt x="1215" y="1596"/>
                    <a:pt x="1572" y="1239"/>
                    <a:pt x="1572" y="786"/>
                  </a:cubicBezTo>
                  <a:cubicBezTo>
                    <a:pt x="1572" y="357"/>
                    <a:pt x="1215" y="0"/>
                    <a:pt x="7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0"/>
            <p:cNvSpPr/>
            <p:nvPr/>
          </p:nvSpPr>
          <p:spPr>
            <a:xfrm>
              <a:off x="4663450" y="1444100"/>
              <a:ext cx="39900" cy="39925"/>
            </a:xfrm>
            <a:custGeom>
              <a:avLst/>
              <a:gdLst/>
              <a:ahLst/>
              <a:cxnLst/>
              <a:rect l="l" t="t" r="r" b="b"/>
              <a:pathLst>
                <a:path w="1596" h="1597" extrusionOk="0">
                  <a:moveTo>
                    <a:pt x="786" y="1"/>
                  </a:moveTo>
                  <a:cubicBezTo>
                    <a:pt x="357" y="1"/>
                    <a:pt x="0" y="358"/>
                    <a:pt x="0" y="787"/>
                  </a:cubicBezTo>
                  <a:cubicBezTo>
                    <a:pt x="0" y="1239"/>
                    <a:pt x="357" y="1596"/>
                    <a:pt x="786" y="1596"/>
                  </a:cubicBezTo>
                  <a:cubicBezTo>
                    <a:pt x="1238" y="1596"/>
                    <a:pt x="1596" y="1239"/>
                    <a:pt x="1596" y="787"/>
                  </a:cubicBezTo>
                  <a:cubicBezTo>
                    <a:pt x="1596" y="358"/>
                    <a:pt x="1238"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0"/>
            <p:cNvSpPr/>
            <p:nvPr/>
          </p:nvSpPr>
          <p:spPr>
            <a:xfrm>
              <a:off x="4607475" y="1344075"/>
              <a:ext cx="39325" cy="39925"/>
            </a:xfrm>
            <a:custGeom>
              <a:avLst/>
              <a:gdLst/>
              <a:ahLst/>
              <a:cxnLst/>
              <a:rect l="l" t="t" r="r" b="b"/>
              <a:pathLst>
                <a:path w="1573" h="1597" extrusionOk="0">
                  <a:moveTo>
                    <a:pt x="786" y="1"/>
                  </a:moveTo>
                  <a:cubicBezTo>
                    <a:pt x="358" y="1"/>
                    <a:pt x="1" y="358"/>
                    <a:pt x="1" y="811"/>
                  </a:cubicBezTo>
                  <a:cubicBezTo>
                    <a:pt x="1" y="1239"/>
                    <a:pt x="358" y="1596"/>
                    <a:pt x="786" y="1596"/>
                  </a:cubicBezTo>
                  <a:cubicBezTo>
                    <a:pt x="1215" y="1596"/>
                    <a:pt x="1572" y="1239"/>
                    <a:pt x="1572" y="811"/>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0"/>
            <p:cNvSpPr/>
            <p:nvPr/>
          </p:nvSpPr>
          <p:spPr>
            <a:xfrm>
              <a:off x="4784900" y="1444100"/>
              <a:ext cx="39300" cy="39925"/>
            </a:xfrm>
            <a:custGeom>
              <a:avLst/>
              <a:gdLst/>
              <a:ahLst/>
              <a:cxnLst/>
              <a:rect l="l" t="t" r="r" b="b"/>
              <a:pathLst>
                <a:path w="1572" h="1597" extrusionOk="0">
                  <a:moveTo>
                    <a:pt x="786" y="1"/>
                  </a:moveTo>
                  <a:cubicBezTo>
                    <a:pt x="357" y="1"/>
                    <a:pt x="0" y="358"/>
                    <a:pt x="0" y="787"/>
                  </a:cubicBezTo>
                  <a:cubicBezTo>
                    <a:pt x="0" y="1239"/>
                    <a:pt x="357" y="1596"/>
                    <a:pt x="786" y="1596"/>
                  </a:cubicBezTo>
                  <a:cubicBezTo>
                    <a:pt x="1215" y="1596"/>
                    <a:pt x="1572" y="1239"/>
                    <a:pt x="1572" y="787"/>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0"/>
            <p:cNvSpPr/>
            <p:nvPr/>
          </p:nvSpPr>
          <p:spPr>
            <a:xfrm>
              <a:off x="5011125" y="1444100"/>
              <a:ext cx="39325" cy="39925"/>
            </a:xfrm>
            <a:custGeom>
              <a:avLst/>
              <a:gdLst/>
              <a:ahLst/>
              <a:cxnLst/>
              <a:rect l="l" t="t" r="r" b="b"/>
              <a:pathLst>
                <a:path w="1573" h="1597" extrusionOk="0">
                  <a:moveTo>
                    <a:pt x="787" y="1"/>
                  </a:moveTo>
                  <a:cubicBezTo>
                    <a:pt x="358" y="1"/>
                    <a:pt x="1" y="358"/>
                    <a:pt x="1" y="787"/>
                  </a:cubicBezTo>
                  <a:cubicBezTo>
                    <a:pt x="1" y="1239"/>
                    <a:pt x="358" y="1596"/>
                    <a:pt x="787" y="1596"/>
                  </a:cubicBezTo>
                  <a:cubicBezTo>
                    <a:pt x="1215" y="1596"/>
                    <a:pt x="1572" y="1239"/>
                    <a:pt x="1572" y="787"/>
                  </a:cubicBezTo>
                  <a:cubicBezTo>
                    <a:pt x="1572" y="358"/>
                    <a:pt x="1215" y="1"/>
                    <a:pt x="78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0"/>
            <p:cNvSpPr/>
            <p:nvPr/>
          </p:nvSpPr>
          <p:spPr>
            <a:xfrm>
              <a:off x="4839675" y="1544725"/>
              <a:ext cx="39300" cy="39900"/>
            </a:xfrm>
            <a:custGeom>
              <a:avLst/>
              <a:gdLst/>
              <a:ahLst/>
              <a:cxnLst/>
              <a:rect l="l" t="t" r="r" b="b"/>
              <a:pathLst>
                <a:path w="1572" h="1596" extrusionOk="0">
                  <a:moveTo>
                    <a:pt x="786" y="0"/>
                  </a:moveTo>
                  <a:cubicBezTo>
                    <a:pt x="357" y="0"/>
                    <a:pt x="0" y="357"/>
                    <a:pt x="0" y="786"/>
                  </a:cubicBezTo>
                  <a:cubicBezTo>
                    <a:pt x="0" y="1239"/>
                    <a:pt x="357" y="1596"/>
                    <a:pt x="786" y="1596"/>
                  </a:cubicBezTo>
                  <a:cubicBezTo>
                    <a:pt x="1215" y="1596"/>
                    <a:pt x="1572" y="1239"/>
                    <a:pt x="1572" y="786"/>
                  </a:cubicBezTo>
                  <a:cubicBezTo>
                    <a:pt x="1572" y="357"/>
                    <a:pt x="1215" y="0"/>
                    <a:pt x="7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0"/>
            <p:cNvSpPr/>
            <p:nvPr/>
          </p:nvSpPr>
          <p:spPr>
            <a:xfrm>
              <a:off x="4952200" y="1544725"/>
              <a:ext cx="39900" cy="39900"/>
            </a:xfrm>
            <a:custGeom>
              <a:avLst/>
              <a:gdLst/>
              <a:ahLst/>
              <a:cxnLst/>
              <a:rect l="l" t="t" r="r" b="b"/>
              <a:pathLst>
                <a:path w="1596" h="1596" extrusionOk="0">
                  <a:moveTo>
                    <a:pt x="810" y="0"/>
                  </a:moveTo>
                  <a:cubicBezTo>
                    <a:pt x="357" y="0"/>
                    <a:pt x="0" y="357"/>
                    <a:pt x="0" y="786"/>
                  </a:cubicBezTo>
                  <a:cubicBezTo>
                    <a:pt x="0" y="1239"/>
                    <a:pt x="357" y="1596"/>
                    <a:pt x="810" y="1596"/>
                  </a:cubicBezTo>
                  <a:cubicBezTo>
                    <a:pt x="1238" y="1596"/>
                    <a:pt x="1596" y="1239"/>
                    <a:pt x="1596" y="786"/>
                  </a:cubicBezTo>
                  <a:cubicBezTo>
                    <a:pt x="1596" y="357"/>
                    <a:pt x="1238" y="0"/>
                    <a:pt x="81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0"/>
            <p:cNvSpPr/>
            <p:nvPr/>
          </p:nvSpPr>
          <p:spPr>
            <a:xfrm>
              <a:off x="4839675" y="1340500"/>
              <a:ext cx="39300" cy="39325"/>
            </a:xfrm>
            <a:custGeom>
              <a:avLst/>
              <a:gdLst/>
              <a:ahLst/>
              <a:cxnLst/>
              <a:rect l="l" t="t" r="r" b="b"/>
              <a:pathLst>
                <a:path w="1572" h="1573" extrusionOk="0">
                  <a:moveTo>
                    <a:pt x="786" y="1"/>
                  </a:moveTo>
                  <a:cubicBezTo>
                    <a:pt x="357" y="1"/>
                    <a:pt x="0" y="358"/>
                    <a:pt x="0" y="787"/>
                  </a:cubicBezTo>
                  <a:cubicBezTo>
                    <a:pt x="0" y="1215"/>
                    <a:pt x="357" y="1573"/>
                    <a:pt x="786" y="1573"/>
                  </a:cubicBezTo>
                  <a:cubicBezTo>
                    <a:pt x="1215" y="1573"/>
                    <a:pt x="1572" y="1215"/>
                    <a:pt x="1572" y="787"/>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0"/>
            <p:cNvSpPr/>
            <p:nvPr/>
          </p:nvSpPr>
          <p:spPr>
            <a:xfrm>
              <a:off x="4952200" y="1340500"/>
              <a:ext cx="39900" cy="39325"/>
            </a:xfrm>
            <a:custGeom>
              <a:avLst/>
              <a:gdLst/>
              <a:ahLst/>
              <a:cxnLst/>
              <a:rect l="l" t="t" r="r" b="b"/>
              <a:pathLst>
                <a:path w="1596" h="1573" extrusionOk="0">
                  <a:moveTo>
                    <a:pt x="810" y="1"/>
                  </a:moveTo>
                  <a:cubicBezTo>
                    <a:pt x="357" y="1"/>
                    <a:pt x="0" y="358"/>
                    <a:pt x="0" y="787"/>
                  </a:cubicBezTo>
                  <a:cubicBezTo>
                    <a:pt x="0" y="1215"/>
                    <a:pt x="357" y="1573"/>
                    <a:pt x="810" y="1573"/>
                  </a:cubicBezTo>
                  <a:cubicBezTo>
                    <a:pt x="1238" y="1573"/>
                    <a:pt x="1596" y="1215"/>
                    <a:pt x="1596" y="787"/>
                  </a:cubicBezTo>
                  <a:cubicBezTo>
                    <a:pt x="1596" y="358"/>
                    <a:pt x="1238" y="1"/>
                    <a:pt x="81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0"/>
            <p:cNvSpPr/>
            <p:nvPr/>
          </p:nvSpPr>
          <p:spPr>
            <a:xfrm>
              <a:off x="5130200" y="1444100"/>
              <a:ext cx="39925" cy="39925"/>
            </a:xfrm>
            <a:custGeom>
              <a:avLst/>
              <a:gdLst/>
              <a:ahLst/>
              <a:cxnLst/>
              <a:rect l="l" t="t" r="r" b="b"/>
              <a:pathLst>
                <a:path w="1597" h="1597" extrusionOk="0">
                  <a:moveTo>
                    <a:pt x="810" y="1"/>
                  </a:moveTo>
                  <a:cubicBezTo>
                    <a:pt x="358" y="1"/>
                    <a:pt x="1" y="358"/>
                    <a:pt x="1" y="787"/>
                  </a:cubicBezTo>
                  <a:cubicBezTo>
                    <a:pt x="1" y="1239"/>
                    <a:pt x="358" y="1596"/>
                    <a:pt x="810" y="1596"/>
                  </a:cubicBezTo>
                  <a:cubicBezTo>
                    <a:pt x="1239" y="1596"/>
                    <a:pt x="1596" y="1239"/>
                    <a:pt x="1596" y="787"/>
                  </a:cubicBezTo>
                  <a:cubicBezTo>
                    <a:pt x="1596" y="358"/>
                    <a:pt x="1239" y="1"/>
                    <a:pt x="81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 name="Google Shape;1458;p50"/>
          <p:cNvGrpSpPr/>
          <p:nvPr/>
        </p:nvGrpSpPr>
        <p:grpSpPr>
          <a:xfrm>
            <a:off x="4433527" y="1963177"/>
            <a:ext cx="825541" cy="794588"/>
            <a:chOff x="5917275" y="1978725"/>
            <a:chExt cx="650750" cy="626350"/>
          </a:xfrm>
        </p:grpSpPr>
        <p:sp>
          <p:nvSpPr>
            <p:cNvPr id="1459" name="Google Shape;1459;p50"/>
            <p:cNvSpPr/>
            <p:nvPr/>
          </p:nvSpPr>
          <p:spPr>
            <a:xfrm>
              <a:off x="5917275" y="1978725"/>
              <a:ext cx="650750" cy="626350"/>
            </a:xfrm>
            <a:custGeom>
              <a:avLst/>
              <a:gdLst/>
              <a:ahLst/>
              <a:cxnLst/>
              <a:rect l="l" t="t" r="r" b="b"/>
              <a:pathLst>
                <a:path w="26030" h="25054" extrusionOk="0">
                  <a:moveTo>
                    <a:pt x="7049" y="1"/>
                  </a:moveTo>
                  <a:cubicBezTo>
                    <a:pt x="7049" y="1"/>
                    <a:pt x="7573" y="6550"/>
                    <a:pt x="1167" y="8407"/>
                  </a:cubicBezTo>
                  <a:cubicBezTo>
                    <a:pt x="1167" y="8407"/>
                    <a:pt x="0" y="18338"/>
                    <a:pt x="12908" y="24982"/>
                  </a:cubicBezTo>
                  <a:lnTo>
                    <a:pt x="13003" y="25054"/>
                  </a:lnTo>
                  <a:lnTo>
                    <a:pt x="13122" y="24982"/>
                  </a:lnTo>
                  <a:cubicBezTo>
                    <a:pt x="26030" y="18338"/>
                    <a:pt x="24863" y="8407"/>
                    <a:pt x="24863" y="8407"/>
                  </a:cubicBezTo>
                  <a:cubicBezTo>
                    <a:pt x="18457" y="6550"/>
                    <a:pt x="18957" y="1"/>
                    <a:pt x="189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0"/>
            <p:cNvSpPr/>
            <p:nvPr/>
          </p:nvSpPr>
          <p:spPr>
            <a:xfrm>
              <a:off x="5957750" y="2018025"/>
              <a:ext cx="569800" cy="547750"/>
            </a:xfrm>
            <a:custGeom>
              <a:avLst/>
              <a:gdLst/>
              <a:ahLst/>
              <a:cxnLst/>
              <a:rect l="l" t="t" r="r" b="b"/>
              <a:pathLst>
                <a:path w="22792" h="21910" extrusionOk="0">
                  <a:moveTo>
                    <a:pt x="6883" y="1"/>
                  </a:moveTo>
                  <a:cubicBezTo>
                    <a:pt x="6883" y="1"/>
                    <a:pt x="6621" y="6073"/>
                    <a:pt x="1025" y="7693"/>
                  </a:cubicBezTo>
                  <a:cubicBezTo>
                    <a:pt x="1025" y="7693"/>
                    <a:pt x="1" y="16028"/>
                    <a:pt x="11313" y="21862"/>
                  </a:cubicBezTo>
                  <a:lnTo>
                    <a:pt x="11384" y="21910"/>
                  </a:lnTo>
                  <a:lnTo>
                    <a:pt x="11479" y="21862"/>
                  </a:lnTo>
                  <a:cubicBezTo>
                    <a:pt x="22791" y="16028"/>
                    <a:pt x="21767" y="7693"/>
                    <a:pt x="21767" y="7693"/>
                  </a:cubicBezTo>
                  <a:cubicBezTo>
                    <a:pt x="16147" y="6073"/>
                    <a:pt x="15909" y="1"/>
                    <a:pt x="159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0"/>
            <p:cNvSpPr/>
            <p:nvPr/>
          </p:nvSpPr>
          <p:spPr>
            <a:xfrm>
              <a:off x="6090525" y="2122825"/>
              <a:ext cx="304250" cy="304250"/>
            </a:xfrm>
            <a:custGeom>
              <a:avLst/>
              <a:gdLst/>
              <a:ahLst/>
              <a:cxnLst/>
              <a:rect l="l" t="t" r="r" b="b"/>
              <a:pathLst>
                <a:path w="12170" h="12170" extrusionOk="0">
                  <a:moveTo>
                    <a:pt x="6073" y="0"/>
                  </a:moveTo>
                  <a:cubicBezTo>
                    <a:pt x="2715" y="0"/>
                    <a:pt x="0" y="2715"/>
                    <a:pt x="0" y="6073"/>
                  </a:cubicBezTo>
                  <a:cubicBezTo>
                    <a:pt x="0" y="9431"/>
                    <a:pt x="2715" y="12169"/>
                    <a:pt x="6073" y="12169"/>
                  </a:cubicBezTo>
                  <a:cubicBezTo>
                    <a:pt x="9431" y="12169"/>
                    <a:pt x="12170" y="9431"/>
                    <a:pt x="12170" y="6073"/>
                  </a:cubicBezTo>
                  <a:cubicBezTo>
                    <a:pt x="12170" y="2715"/>
                    <a:pt x="9431" y="0"/>
                    <a:pt x="6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0"/>
            <p:cNvSpPr/>
            <p:nvPr/>
          </p:nvSpPr>
          <p:spPr>
            <a:xfrm>
              <a:off x="6164950" y="2204975"/>
              <a:ext cx="155400" cy="155400"/>
            </a:xfrm>
            <a:custGeom>
              <a:avLst/>
              <a:gdLst/>
              <a:ahLst/>
              <a:cxnLst/>
              <a:rect l="l" t="t" r="r" b="b"/>
              <a:pathLst>
                <a:path w="6216" h="6216" extrusionOk="0">
                  <a:moveTo>
                    <a:pt x="1905" y="0"/>
                  </a:moveTo>
                  <a:lnTo>
                    <a:pt x="1905" y="1906"/>
                  </a:lnTo>
                  <a:lnTo>
                    <a:pt x="0" y="1906"/>
                  </a:lnTo>
                  <a:lnTo>
                    <a:pt x="0" y="4311"/>
                  </a:lnTo>
                  <a:lnTo>
                    <a:pt x="1905" y="4311"/>
                  </a:lnTo>
                  <a:lnTo>
                    <a:pt x="1905" y="6216"/>
                  </a:lnTo>
                  <a:lnTo>
                    <a:pt x="4311" y="6216"/>
                  </a:lnTo>
                  <a:lnTo>
                    <a:pt x="4311" y="4311"/>
                  </a:lnTo>
                  <a:lnTo>
                    <a:pt x="6216" y="4311"/>
                  </a:lnTo>
                  <a:lnTo>
                    <a:pt x="6216" y="1906"/>
                  </a:lnTo>
                  <a:lnTo>
                    <a:pt x="4311" y="1906"/>
                  </a:lnTo>
                  <a:lnTo>
                    <a:pt x="4311"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 name="Google Shape;1463;p50"/>
          <p:cNvSpPr/>
          <p:nvPr/>
        </p:nvSpPr>
        <p:spPr>
          <a:xfrm>
            <a:off x="635326" y="5053300"/>
            <a:ext cx="786590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 name="Google Shape;1464;p50"/>
          <p:cNvGrpSpPr/>
          <p:nvPr/>
        </p:nvGrpSpPr>
        <p:grpSpPr>
          <a:xfrm rot="-5400000">
            <a:off x="4043455" y="288459"/>
            <a:ext cx="861907" cy="1122771"/>
            <a:chOff x="758050" y="1451100"/>
            <a:chExt cx="553925" cy="721575"/>
          </a:xfrm>
        </p:grpSpPr>
        <p:sp>
          <p:nvSpPr>
            <p:cNvPr id="1465" name="Google Shape;1465;p50"/>
            <p:cNvSpPr/>
            <p:nvPr/>
          </p:nvSpPr>
          <p:spPr>
            <a:xfrm>
              <a:off x="871450" y="1756250"/>
              <a:ext cx="246575" cy="213150"/>
            </a:xfrm>
            <a:custGeom>
              <a:avLst/>
              <a:gdLst/>
              <a:ahLst/>
              <a:cxnLst/>
              <a:rect l="l" t="t" r="r" b="b"/>
              <a:pathLst>
                <a:path w="9863" h="8526" extrusionOk="0">
                  <a:moveTo>
                    <a:pt x="7189" y="373"/>
                  </a:moveTo>
                  <a:lnTo>
                    <a:pt x="9446" y="4252"/>
                  </a:lnTo>
                  <a:lnTo>
                    <a:pt x="7189" y="8153"/>
                  </a:lnTo>
                  <a:lnTo>
                    <a:pt x="2696" y="8153"/>
                  </a:lnTo>
                  <a:lnTo>
                    <a:pt x="439" y="4252"/>
                  </a:lnTo>
                  <a:lnTo>
                    <a:pt x="2696" y="373"/>
                  </a:lnTo>
                  <a:close/>
                  <a:moveTo>
                    <a:pt x="2477" y="1"/>
                  </a:moveTo>
                  <a:lnTo>
                    <a:pt x="1" y="4252"/>
                  </a:lnTo>
                  <a:lnTo>
                    <a:pt x="2477" y="8526"/>
                  </a:lnTo>
                  <a:lnTo>
                    <a:pt x="7408" y="8526"/>
                  </a:lnTo>
                  <a:lnTo>
                    <a:pt x="9863" y="4252"/>
                  </a:lnTo>
                  <a:lnTo>
                    <a:pt x="74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0"/>
            <p:cNvSpPr/>
            <p:nvPr/>
          </p:nvSpPr>
          <p:spPr>
            <a:xfrm>
              <a:off x="873100" y="1961175"/>
              <a:ext cx="244925" cy="211500"/>
            </a:xfrm>
            <a:custGeom>
              <a:avLst/>
              <a:gdLst/>
              <a:ahLst/>
              <a:cxnLst/>
              <a:rect l="l" t="t" r="r" b="b"/>
              <a:pathLst>
                <a:path w="9797" h="8460" extrusionOk="0">
                  <a:moveTo>
                    <a:pt x="2411" y="0"/>
                  </a:moveTo>
                  <a:lnTo>
                    <a:pt x="1" y="4186"/>
                  </a:lnTo>
                  <a:lnTo>
                    <a:pt x="307" y="4383"/>
                  </a:lnTo>
                  <a:lnTo>
                    <a:pt x="2630" y="373"/>
                  </a:lnTo>
                  <a:lnTo>
                    <a:pt x="7123" y="373"/>
                  </a:lnTo>
                  <a:lnTo>
                    <a:pt x="9380" y="4273"/>
                  </a:lnTo>
                  <a:lnTo>
                    <a:pt x="7057" y="8262"/>
                  </a:lnTo>
                  <a:lnTo>
                    <a:pt x="7386" y="8459"/>
                  </a:lnTo>
                  <a:lnTo>
                    <a:pt x="9797" y="4273"/>
                  </a:lnTo>
                  <a:lnTo>
                    <a:pt x="73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0"/>
            <p:cNvSpPr/>
            <p:nvPr/>
          </p:nvSpPr>
          <p:spPr>
            <a:xfrm>
              <a:off x="1049525" y="1859250"/>
              <a:ext cx="244925" cy="211525"/>
            </a:xfrm>
            <a:custGeom>
              <a:avLst/>
              <a:gdLst/>
              <a:ahLst/>
              <a:cxnLst/>
              <a:rect l="l" t="t" r="r" b="b"/>
              <a:pathLst>
                <a:path w="9797" h="8461" extrusionOk="0">
                  <a:moveTo>
                    <a:pt x="2455" y="1"/>
                  </a:moveTo>
                  <a:lnTo>
                    <a:pt x="0" y="4274"/>
                  </a:lnTo>
                  <a:lnTo>
                    <a:pt x="2411" y="8460"/>
                  </a:lnTo>
                  <a:lnTo>
                    <a:pt x="2740" y="8263"/>
                  </a:lnTo>
                  <a:lnTo>
                    <a:pt x="417" y="4274"/>
                  </a:lnTo>
                  <a:lnTo>
                    <a:pt x="2674" y="373"/>
                  </a:lnTo>
                  <a:lnTo>
                    <a:pt x="7166" y="373"/>
                  </a:lnTo>
                  <a:lnTo>
                    <a:pt x="9467" y="4362"/>
                  </a:lnTo>
                  <a:lnTo>
                    <a:pt x="9796" y="4187"/>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0"/>
            <p:cNvSpPr/>
            <p:nvPr/>
          </p:nvSpPr>
          <p:spPr>
            <a:xfrm>
              <a:off x="758050" y="1656000"/>
              <a:ext cx="182475" cy="211500"/>
            </a:xfrm>
            <a:custGeom>
              <a:avLst/>
              <a:gdLst/>
              <a:ahLst/>
              <a:cxnLst/>
              <a:rect l="l" t="t" r="r" b="b"/>
              <a:pathLst>
                <a:path w="7299" h="8460" extrusionOk="0">
                  <a:moveTo>
                    <a:pt x="4887" y="0"/>
                  </a:moveTo>
                  <a:lnTo>
                    <a:pt x="4559" y="198"/>
                  </a:lnTo>
                  <a:lnTo>
                    <a:pt x="6860" y="4186"/>
                  </a:lnTo>
                  <a:lnTo>
                    <a:pt x="4603" y="8087"/>
                  </a:lnTo>
                  <a:lnTo>
                    <a:pt x="0" y="8087"/>
                  </a:lnTo>
                  <a:lnTo>
                    <a:pt x="0" y="8460"/>
                  </a:lnTo>
                  <a:lnTo>
                    <a:pt x="4822" y="8460"/>
                  </a:lnTo>
                  <a:lnTo>
                    <a:pt x="7298" y="4186"/>
                  </a:lnTo>
                  <a:lnTo>
                    <a:pt x="48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0"/>
            <p:cNvSpPr/>
            <p:nvPr/>
          </p:nvSpPr>
          <p:spPr>
            <a:xfrm>
              <a:off x="1049525" y="1653800"/>
              <a:ext cx="246550" cy="213700"/>
            </a:xfrm>
            <a:custGeom>
              <a:avLst/>
              <a:gdLst/>
              <a:ahLst/>
              <a:cxnLst/>
              <a:rect l="l" t="t" r="r" b="b"/>
              <a:pathLst>
                <a:path w="9862" h="8548" extrusionOk="0">
                  <a:moveTo>
                    <a:pt x="7166" y="373"/>
                  </a:moveTo>
                  <a:lnTo>
                    <a:pt x="9424" y="4274"/>
                  </a:lnTo>
                  <a:lnTo>
                    <a:pt x="7166" y="8175"/>
                  </a:lnTo>
                  <a:lnTo>
                    <a:pt x="2674" y="8175"/>
                  </a:lnTo>
                  <a:lnTo>
                    <a:pt x="417" y="4274"/>
                  </a:lnTo>
                  <a:lnTo>
                    <a:pt x="2674" y="373"/>
                  </a:lnTo>
                  <a:close/>
                  <a:moveTo>
                    <a:pt x="2455" y="1"/>
                  </a:moveTo>
                  <a:lnTo>
                    <a:pt x="0" y="4274"/>
                  </a:lnTo>
                  <a:lnTo>
                    <a:pt x="2455" y="8548"/>
                  </a:lnTo>
                  <a:lnTo>
                    <a:pt x="7386" y="8548"/>
                  </a:lnTo>
                  <a:lnTo>
                    <a:pt x="9862" y="4274"/>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0"/>
            <p:cNvSpPr/>
            <p:nvPr/>
          </p:nvSpPr>
          <p:spPr>
            <a:xfrm>
              <a:off x="1049525" y="1451100"/>
              <a:ext cx="244925" cy="210950"/>
            </a:xfrm>
            <a:custGeom>
              <a:avLst/>
              <a:gdLst/>
              <a:ahLst/>
              <a:cxnLst/>
              <a:rect l="l" t="t" r="r" b="b"/>
              <a:pathLst>
                <a:path w="9797" h="8438" extrusionOk="0">
                  <a:moveTo>
                    <a:pt x="2411" y="0"/>
                  </a:moveTo>
                  <a:lnTo>
                    <a:pt x="0" y="4164"/>
                  </a:lnTo>
                  <a:lnTo>
                    <a:pt x="2455" y="8437"/>
                  </a:lnTo>
                  <a:lnTo>
                    <a:pt x="7386" y="8437"/>
                  </a:lnTo>
                  <a:lnTo>
                    <a:pt x="9796" y="4274"/>
                  </a:lnTo>
                  <a:lnTo>
                    <a:pt x="9467" y="4076"/>
                  </a:lnTo>
                  <a:lnTo>
                    <a:pt x="7166" y="8065"/>
                  </a:lnTo>
                  <a:lnTo>
                    <a:pt x="2674" y="8065"/>
                  </a:lnTo>
                  <a:lnTo>
                    <a:pt x="417" y="4164"/>
                  </a:lnTo>
                  <a:lnTo>
                    <a:pt x="2740" y="176"/>
                  </a:lnTo>
                  <a:lnTo>
                    <a:pt x="2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0"/>
            <p:cNvSpPr/>
            <p:nvPr/>
          </p:nvSpPr>
          <p:spPr>
            <a:xfrm>
              <a:off x="855575" y="1841725"/>
              <a:ext cx="42750" cy="42225"/>
            </a:xfrm>
            <a:custGeom>
              <a:avLst/>
              <a:gdLst/>
              <a:ahLst/>
              <a:cxnLst/>
              <a:rect l="l" t="t" r="r" b="b"/>
              <a:pathLst>
                <a:path w="1710" h="1689" extrusionOk="0">
                  <a:moveTo>
                    <a:pt x="855" y="1"/>
                  </a:moveTo>
                  <a:cubicBezTo>
                    <a:pt x="395" y="1"/>
                    <a:pt x="0" y="373"/>
                    <a:pt x="0" y="833"/>
                  </a:cubicBezTo>
                  <a:cubicBezTo>
                    <a:pt x="0" y="1316"/>
                    <a:pt x="395" y="1688"/>
                    <a:pt x="855" y="1688"/>
                  </a:cubicBezTo>
                  <a:cubicBezTo>
                    <a:pt x="1315" y="1688"/>
                    <a:pt x="1710" y="1316"/>
                    <a:pt x="1710" y="833"/>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0"/>
            <p:cNvSpPr/>
            <p:nvPr/>
          </p:nvSpPr>
          <p:spPr>
            <a:xfrm>
              <a:off x="1091700" y="1841725"/>
              <a:ext cx="42225" cy="42225"/>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0"/>
            <p:cNvSpPr/>
            <p:nvPr/>
          </p:nvSpPr>
          <p:spPr>
            <a:xfrm>
              <a:off x="913650" y="1944725"/>
              <a:ext cx="42750" cy="42750"/>
            </a:xfrm>
            <a:custGeom>
              <a:avLst/>
              <a:gdLst/>
              <a:ahLst/>
              <a:cxnLst/>
              <a:rect l="l" t="t" r="r" b="b"/>
              <a:pathLst>
                <a:path w="1710" h="1710" extrusionOk="0">
                  <a:moveTo>
                    <a:pt x="855" y="1"/>
                  </a:moveTo>
                  <a:cubicBezTo>
                    <a:pt x="373" y="1"/>
                    <a:pt x="0" y="373"/>
                    <a:pt x="0" y="855"/>
                  </a:cubicBezTo>
                  <a:cubicBezTo>
                    <a:pt x="0" y="1316"/>
                    <a:pt x="373" y="1710"/>
                    <a:pt x="855" y="1710"/>
                  </a:cubicBezTo>
                  <a:cubicBezTo>
                    <a:pt x="1315" y="1710"/>
                    <a:pt x="1710" y="1316"/>
                    <a:pt x="1710" y="855"/>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0"/>
            <p:cNvSpPr/>
            <p:nvPr/>
          </p:nvSpPr>
          <p:spPr>
            <a:xfrm>
              <a:off x="913650" y="1739275"/>
              <a:ext cx="42750" cy="42750"/>
            </a:xfrm>
            <a:custGeom>
              <a:avLst/>
              <a:gdLst/>
              <a:ahLst/>
              <a:cxnLst/>
              <a:rect l="l" t="t" r="r" b="b"/>
              <a:pathLst>
                <a:path w="1710" h="1710" extrusionOk="0">
                  <a:moveTo>
                    <a:pt x="855" y="0"/>
                  </a:moveTo>
                  <a:cubicBezTo>
                    <a:pt x="373" y="0"/>
                    <a:pt x="0" y="395"/>
                    <a:pt x="0" y="855"/>
                  </a:cubicBezTo>
                  <a:cubicBezTo>
                    <a:pt x="0" y="1315"/>
                    <a:pt x="373" y="1710"/>
                    <a:pt x="855" y="1710"/>
                  </a:cubicBezTo>
                  <a:cubicBezTo>
                    <a:pt x="1315" y="1710"/>
                    <a:pt x="1710" y="1315"/>
                    <a:pt x="1710" y="855"/>
                  </a:cubicBezTo>
                  <a:cubicBezTo>
                    <a:pt x="1710"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0"/>
            <p:cNvSpPr/>
            <p:nvPr/>
          </p:nvSpPr>
          <p:spPr>
            <a:xfrm>
              <a:off x="1033625" y="1944725"/>
              <a:ext cx="42225" cy="42750"/>
            </a:xfrm>
            <a:custGeom>
              <a:avLst/>
              <a:gdLst/>
              <a:ahLst/>
              <a:cxnLst/>
              <a:rect l="l" t="t" r="r" b="b"/>
              <a:pathLst>
                <a:path w="1689" h="1710" extrusionOk="0">
                  <a:moveTo>
                    <a:pt x="855" y="1"/>
                  </a:moveTo>
                  <a:cubicBezTo>
                    <a:pt x="373" y="1"/>
                    <a:pt x="1" y="373"/>
                    <a:pt x="1" y="855"/>
                  </a:cubicBezTo>
                  <a:cubicBezTo>
                    <a:pt x="1" y="1316"/>
                    <a:pt x="373" y="1710"/>
                    <a:pt x="855" y="1710"/>
                  </a:cubicBezTo>
                  <a:cubicBezTo>
                    <a:pt x="1316" y="1710"/>
                    <a:pt x="1688" y="1316"/>
                    <a:pt x="1688" y="855"/>
                  </a:cubicBezTo>
                  <a:cubicBezTo>
                    <a:pt x="1688" y="373"/>
                    <a:pt x="1316"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0"/>
            <p:cNvSpPr/>
            <p:nvPr/>
          </p:nvSpPr>
          <p:spPr>
            <a:xfrm>
              <a:off x="1033625" y="1739275"/>
              <a:ext cx="42225" cy="42750"/>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0"/>
            <p:cNvSpPr/>
            <p:nvPr/>
          </p:nvSpPr>
          <p:spPr>
            <a:xfrm>
              <a:off x="1269225" y="1739275"/>
              <a:ext cx="42750" cy="42750"/>
            </a:xfrm>
            <a:custGeom>
              <a:avLst/>
              <a:gdLst/>
              <a:ahLst/>
              <a:cxnLst/>
              <a:rect l="l" t="t" r="r" b="b"/>
              <a:pathLst>
                <a:path w="1710" h="1710" extrusionOk="0">
                  <a:moveTo>
                    <a:pt x="855" y="0"/>
                  </a:moveTo>
                  <a:cubicBezTo>
                    <a:pt x="373" y="0"/>
                    <a:pt x="0" y="395"/>
                    <a:pt x="0" y="855"/>
                  </a:cubicBezTo>
                  <a:cubicBezTo>
                    <a:pt x="0" y="1337"/>
                    <a:pt x="373" y="1710"/>
                    <a:pt x="855" y="1710"/>
                  </a:cubicBezTo>
                  <a:cubicBezTo>
                    <a:pt x="1315" y="1710"/>
                    <a:pt x="1709" y="1337"/>
                    <a:pt x="1709" y="855"/>
                  </a:cubicBezTo>
                  <a:cubicBezTo>
                    <a:pt x="1709"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0"/>
            <p:cNvSpPr/>
            <p:nvPr/>
          </p:nvSpPr>
          <p:spPr>
            <a:xfrm>
              <a:off x="1207300" y="1841725"/>
              <a:ext cx="42225" cy="42225"/>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0"/>
            <p:cNvSpPr/>
            <p:nvPr/>
          </p:nvSpPr>
          <p:spPr>
            <a:xfrm>
              <a:off x="1091700" y="1637375"/>
              <a:ext cx="42225" cy="42750"/>
            </a:xfrm>
            <a:custGeom>
              <a:avLst/>
              <a:gdLst/>
              <a:ahLst/>
              <a:cxnLst/>
              <a:rect l="l" t="t" r="r" b="b"/>
              <a:pathLst>
                <a:path w="1689" h="1710" extrusionOk="0">
                  <a:moveTo>
                    <a:pt x="833" y="0"/>
                  </a:moveTo>
                  <a:cubicBezTo>
                    <a:pt x="373" y="0"/>
                    <a:pt x="1" y="373"/>
                    <a:pt x="1" y="855"/>
                  </a:cubicBezTo>
                  <a:cubicBezTo>
                    <a:pt x="1" y="1315"/>
                    <a:pt x="373" y="1710"/>
                    <a:pt x="833" y="1710"/>
                  </a:cubicBezTo>
                  <a:cubicBezTo>
                    <a:pt x="1316" y="1710"/>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0"/>
            <p:cNvSpPr/>
            <p:nvPr/>
          </p:nvSpPr>
          <p:spPr>
            <a:xfrm>
              <a:off x="1207300" y="1637375"/>
              <a:ext cx="42225" cy="42200"/>
            </a:xfrm>
            <a:custGeom>
              <a:avLst/>
              <a:gdLst/>
              <a:ahLst/>
              <a:cxnLst/>
              <a:rect l="l" t="t" r="r" b="b"/>
              <a:pathLst>
                <a:path w="1689" h="1688" extrusionOk="0">
                  <a:moveTo>
                    <a:pt x="833" y="0"/>
                  </a:moveTo>
                  <a:cubicBezTo>
                    <a:pt x="373" y="0"/>
                    <a:pt x="1" y="373"/>
                    <a:pt x="1" y="855"/>
                  </a:cubicBezTo>
                  <a:cubicBezTo>
                    <a:pt x="1" y="1315"/>
                    <a:pt x="373" y="1688"/>
                    <a:pt x="833" y="1688"/>
                  </a:cubicBezTo>
                  <a:cubicBezTo>
                    <a:pt x="1316" y="1688"/>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0"/>
            <p:cNvSpPr/>
            <p:nvPr/>
          </p:nvSpPr>
          <p:spPr>
            <a:xfrm>
              <a:off x="1033625" y="1533825"/>
              <a:ext cx="42225" cy="42750"/>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0"/>
            <p:cNvSpPr/>
            <p:nvPr/>
          </p:nvSpPr>
          <p:spPr>
            <a:xfrm>
              <a:off x="1088425" y="2045525"/>
              <a:ext cx="42750" cy="42775"/>
            </a:xfrm>
            <a:custGeom>
              <a:avLst/>
              <a:gdLst/>
              <a:ahLst/>
              <a:cxnLst/>
              <a:rect l="l" t="t" r="r" b="b"/>
              <a:pathLst>
                <a:path w="1710" h="1711" extrusionOk="0">
                  <a:moveTo>
                    <a:pt x="855" y="1"/>
                  </a:moveTo>
                  <a:cubicBezTo>
                    <a:pt x="373" y="1"/>
                    <a:pt x="0" y="395"/>
                    <a:pt x="0" y="856"/>
                  </a:cubicBezTo>
                  <a:cubicBezTo>
                    <a:pt x="0" y="1338"/>
                    <a:pt x="373" y="1710"/>
                    <a:pt x="855" y="1710"/>
                  </a:cubicBezTo>
                  <a:cubicBezTo>
                    <a:pt x="1315" y="1710"/>
                    <a:pt x="1709" y="1338"/>
                    <a:pt x="1709" y="856"/>
                  </a:cubicBezTo>
                  <a:cubicBezTo>
                    <a:pt x="1709" y="395"/>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50"/>
          <p:cNvGrpSpPr/>
          <p:nvPr/>
        </p:nvGrpSpPr>
        <p:grpSpPr>
          <a:xfrm rot="-4500059">
            <a:off x="7491238" y="387129"/>
            <a:ext cx="595953" cy="595953"/>
            <a:chOff x="1379975" y="1931500"/>
            <a:chExt cx="383000" cy="383000"/>
          </a:xfrm>
        </p:grpSpPr>
        <p:sp>
          <p:nvSpPr>
            <p:cNvPr id="1484" name="Google Shape;1484;p50"/>
            <p:cNvSpPr/>
            <p:nvPr/>
          </p:nvSpPr>
          <p:spPr>
            <a:xfrm>
              <a:off x="1485950" y="2111225"/>
              <a:ext cx="99300" cy="95875"/>
            </a:xfrm>
            <a:custGeom>
              <a:avLst/>
              <a:gdLst/>
              <a:ahLst/>
              <a:cxnLst/>
              <a:rect l="l" t="t" r="r" b="b"/>
              <a:pathLst>
                <a:path w="3972" h="3835" extrusionOk="0">
                  <a:moveTo>
                    <a:pt x="201" y="1"/>
                  </a:moveTo>
                  <a:cubicBezTo>
                    <a:pt x="93" y="1"/>
                    <a:pt x="0" y="140"/>
                    <a:pt x="101" y="241"/>
                  </a:cubicBezTo>
                  <a:lnTo>
                    <a:pt x="3213" y="3353"/>
                  </a:lnTo>
                  <a:lnTo>
                    <a:pt x="3673" y="3791"/>
                  </a:lnTo>
                  <a:cubicBezTo>
                    <a:pt x="3704" y="3822"/>
                    <a:pt x="3738" y="3835"/>
                    <a:pt x="3770" y="3835"/>
                  </a:cubicBezTo>
                  <a:cubicBezTo>
                    <a:pt x="3879" y="3835"/>
                    <a:pt x="3971" y="3695"/>
                    <a:pt x="3870" y="3594"/>
                  </a:cubicBezTo>
                  <a:lnTo>
                    <a:pt x="736" y="482"/>
                  </a:lnTo>
                  <a:lnTo>
                    <a:pt x="298" y="44"/>
                  </a:ln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0"/>
            <p:cNvSpPr/>
            <p:nvPr/>
          </p:nvSpPr>
          <p:spPr>
            <a:xfrm>
              <a:off x="1449775" y="2123275"/>
              <a:ext cx="122875" cy="120000"/>
            </a:xfrm>
            <a:custGeom>
              <a:avLst/>
              <a:gdLst/>
              <a:ahLst/>
              <a:cxnLst/>
              <a:rect l="l" t="t" r="r" b="b"/>
              <a:pathLst>
                <a:path w="4915" h="4800" extrusionOk="0">
                  <a:moveTo>
                    <a:pt x="201" y="1"/>
                  </a:moveTo>
                  <a:cubicBezTo>
                    <a:pt x="93" y="1"/>
                    <a:pt x="1" y="140"/>
                    <a:pt x="102" y="241"/>
                  </a:cubicBezTo>
                  <a:cubicBezTo>
                    <a:pt x="1416" y="1556"/>
                    <a:pt x="2753" y="2893"/>
                    <a:pt x="4068" y="4208"/>
                  </a:cubicBezTo>
                  <a:cubicBezTo>
                    <a:pt x="4244" y="4383"/>
                    <a:pt x="4441" y="4580"/>
                    <a:pt x="4616" y="4756"/>
                  </a:cubicBezTo>
                  <a:cubicBezTo>
                    <a:pt x="4647" y="4786"/>
                    <a:pt x="4681" y="4799"/>
                    <a:pt x="4713" y="4799"/>
                  </a:cubicBezTo>
                  <a:cubicBezTo>
                    <a:pt x="4821" y="4799"/>
                    <a:pt x="4914" y="4659"/>
                    <a:pt x="4813" y="4559"/>
                  </a:cubicBezTo>
                  <a:lnTo>
                    <a:pt x="869" y="592"/>
                  </a:lnTo>
                  <a:cubicBezTo>
                    <a:pt x="671" y="417"/>
                    <a:pt x="496" y="219"/>
                    <a:pt x="299" y="44"/>
                  </a:cubicBez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0"/>
            <p:cNvSpPr/>
            <p:nvPr/>
          </p:nvSpPr>
          <p:spPr>
            <a:xfrm>
              <a:off x="1420650" y="2142750"/>
              <a:ext cx="132825" cy="129550"/>
            </a:xfrm>
            <a:custGeom>
              <a:avLst/>
              <a:gdLst/>
              <a:ahLst/>
              <a:cxnLst/>
              <a:rect l="l" t="t" r="r" b="b"/>
              <a:pathLst>
                <a:path w="5313" h="5182" extrusionOk="0">
                  <a:moveTo>
                    <a:pt x="217" y="0"/>
                  </a:moveTo>
                  <a:cubicBezTo>
                    <a:pt x="104" y="0"/>
                    <a:pt x="0" y="146"/>
                    <a:pt x="105" y="251"/>
                  </a:cubicBezTo>
                  <a:lnTo>
                    <a:pt x="4400" y="4525"/>
                  </a:lnTo>
                  <a:cubicBezTo>
                    <a:pt x="4598" y="4744"/>
                    <a:pt x="4795" y="4941"/>
                    <a:pt x="5014" y="5138"/>
                  </a:cubicBezTo>
                  <a:cubicBezTo>
                    <a:pt x="5045" y="5169"/>
                    <a:pt x="5079" y="5182"/>
                    <a:pt x="5111" y="5182"/>
                  </a:cubicBezTo>
                  <a:cubicBezTo>
                    <a:pt x="5219" y="5182"/>
                    <a:pt x="5312" y="5042"/>
                    <a:pt x="5211" y="4941"/>
                  </a:cubicBezTo>
                  <a:lnTo>
                    <a:pt x="916" y="646"/>
                  </a:lnTo>
                  <a:cubicBezTo>
                    <a:pt x="719" y="448"/>
                    <a:pt x="521" y="251"/>
                    <a:pt x="302" y="32"/>
                  </a:cubicBezTo>
                  <a:cubicBezTo>
                    <a:pt x="276" y="10"/>
                    <a:pt x="246"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0"/>
            <p:cNvSpPr/>
            <p:nvPr/>
          </p:nvSpPr>
          <p:spPr>
            <a:xfrm>
              <a:off x="1396625" y="2167100"/>
              <a:ext cx="132725" cy="129300"/>
            </a:xfrm>
            <a:custGeom>
              <a:avLst/>
              <a:gdLst/>
              <a:ahLst/>
              <a:cxnLst/>
              <a:rect l="l" t="t" r="r" b="b"/>
              <a:pathLst>
                <a:path w="5309" h="5172" extrusionOk="0">
                  <a:moveTo>
                    <a:pt x="202" y="1"/>
                  </a:moveTo>
                  <a:cubicBezTo>
                    <a:pt x="94" y="1"/>
                    <a:pt x="1" y="141"/>
                    <a:pt x="102" y="241"/>
                  </a:cubicBezTo>
                  <a:cubicBezTo>
                    <a:pt x="1526" y="1666"/>
                    <a:pt x="2951" y="3090"/>
                    <a:pt x="4375" y="4515"/>
                  </a:cubicBezTo>
                  <a:lnTo>
                    <a:pt x="4989" y="5128"/>
                  </a:lnTo>
                  <a:cubicBezTo>
                    <a:pt x="5019" y="5159"/>
                    <a:pt x="5055" y="5172"/>
                    <a:pt x="5089" y="5172"/>
                  </a:cubicBezTo>
                  <a:cubicBezTo>
                    <a:pt x="5203" y="5172"/>
                    <a:pt x="5309" y="5032"/>
                    <a:pt x="5208" y="4931"/>
                  </a:cubicBezTo>
                  <a:lnTo>
                    <a:pt x="913" y="658"/>
                  </a:lnTo>
                  <a:cubicBezTo>
                    <a:pt x="715" y="439"/>
                    <a:pt x="518" y="241"/>
                    <a:pt x="299" y="44"/>
                  </a:cubicBezTo>
                  <a:cubicBezTo>
                    <a:pt x="268"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0"/>
            <p:cNvSpPr/>
            <p:nvPr/>
          </p:nvSpPr>
          <p:spPr>
            <a:xfrm>
              <a:off x="1559350" y="2037800"/>
              <a:ext cx="98750" cy="96450"/>
            </a:xfrm>
            <a:custGeom>
              <a:avLst/>
              <a:gdLst/>
              <a:ahLst/>
              <a:cxnLst/>
              <a:rect l="l" t="t" r="r" b="b"/>
              <a:pathLst>
                <a:path w="3950" h="3858" extrusionOk="0">
                  <a:moveTo>
                    <a:pt x="201" y="1"/>
                  </a:moveTo>
                  <a:cubicBezTo>
                    <a:pt x="93" y="1"/>
                    <a:pt x="1" y="141"/>
                    <a:pt x="102" y="242"/>
                  </a:cubicBezTo>
                  <a:lnTo>
                    <a:pt x="3214" y="3375"/>
                  </a:lnTo>
                  <a:lnTo>
                    <a:pt x="3652" y="3814"/>
                  </a:lnTo>
                  <a:cubicBezTo>
                    <a:pt x="3682" y="3844"/>
                    <a:pt x="3716" y="3857"/>
                    <a:pt x="3749" y="3857"/>
                  </a:cubicBezTo>
                  <a:cubicBezTo>
                    <a:pt x="3857" y="3857"/>
                    <a:pt x="3950" y="3717"/>
                    <a:pt x="3849" y="3616"/>
                  </a:cubicBezTo>
                  <a:lnTo>
                    <a:pt x="737" y="483"/>
                  </a:lnTo>
                  <a:lnTo>
                    <a:pt x="299" y="44"/>
                  </a:lnTo>
                  <a:cubicBezTo>
                    <a:pt x="268" y="14"/>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0"/>
            <p:cNvSpPr/>
            <p:nvPr/>
          </p:nvSpPr>
          <p:spPr>
            <a:xfrm>
              <a:off x="1571400" y="2001650"/>
              <a:ext cx="122875" cy="119975"/>
            </a:xfrm>
            <a:custGeom>
              <a:avLst/>
              <a:gdLst/>
              <a:ahLst/>
              <a:cxnLst/>
              <a:rect l="l" t="t" r="r" b="b"/>
              <a:pathLst>
                <a:path w="4915" h="4799" extrusionOk="0">
                  <a:moveTo>
                    <a:pt x="202" y="1"/>
                  </a:moveTo>
                  <a:cubicBezTo>
                    <a:pt x="94" y="1"/>
                    <a:pt x="1" y="140"/>
                    <a:pt x="102" y="241"/>
                  </a:cubicBezTo>
                  <a:lnTo>
                    <a:pt x="4068" y="4208"/>
                  </a:lnTo>
                  <a:lnTo>
                    <a:pt x="4616" y="4756"/>
                  </a:lnTo>
                  <a:cubicBezTo>
                    <a:pt x="4647" y="4786"/>
                    <a:pt x="4681" y="4799"/>
                    <a:pt x="4714" y="4799"/>
                  </a:cubicBezTo>
                  <a:cubicBezTo>
                    <a:pt x="4822" y="4799"/>
                    <a:pt x="4914" y="4659"/>
                    <a:pt x="4813" y="4558"/>
                  </a:cubicBezTo>
                  <a:cubicBezTo>
                    <a:pt x="3499" y="3243"/>
                    <a:pt x="2184" y="1929"/>
                    <a:pt x="847" y="592"/>
                  </a:cubicBezTo>
                  <a:cubicBezTo>
                    <a:pt x="671" y="416"/>
                    <a:pt x="496" y="219"/>
                    <a:pt x="299" y="44"/>
                  </a:cubicBezTo>
                  <a:cubicBezTo>
                    <a:pt x="268" y="13"/>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0"/>
            <p:cNvSpPr/>
            <p:nvPr/>
          </p:nvSpPr>
          <p:spPr>
            <a:xfrm>
              <a:off x="1591125" y="1972625"/>
              <a:ext cx="132175" cy="129825"/>
            </a:xfrm>
            <a:custGeom>
              <a:avLst/>
              <a:gdLst/>
              <a:ahLst/>
              <a:cxnLst/>
              <a:rect l="l" t="t" r="r" b="b"/>
              <a:pathLst>
                <a:path w="5287" h="5193" extrusionOk="0">
                  <a:moveTo>
                    <a:pt x="202" y="0"/>
                  </a:moveTo>
                  <a:cubicBezTo>
                    <a:pt x="93" y="0"/>
                    <a:pt x="1" y="140"/>
                    <a:pt x="102" y="241"/>
                  </a:cubicBezTo>
                  <a:lnTo>
                    <a:pt x="4375" y="4536"/>
                  </a:lnTo>
                  <a:cubicBezTo>
                    <a:pt x="4572" y="4733"/>
                    <a:pt x="4791" y="4952"/>
                    <a:pt x="4989" y="5150"/>
                  </a:cubicBezTo>
                  <a:cubicBezTo>
                    <a:pt x="5019" y="5180"/>
                    <a:pt x="5053" y="5193"/>
                    <a:pt x="5086" y="5193"/>
                  </a:cubicBezTo>
                  <a:cubicBezTo>
                    <a:pt x="5194" y="5193"/>
                    <a:pt x="5287" y="5053"/>
                    <a:pt x="5186" y="4952"/>
                  </a:cubicBezTo>
                  <a:lnTo>
                    <a:pt x="913" y="657"/>
                  </a:lnTo>
                  <a:lnTo>
                    <a:pt x="299" y="43"/>
                  </a:lnTo>
                  <a:cubicBezTo>
                    <a:pt x="268" y="13"/>
                    <a:pt x="234"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0"/>
            <p:cNvSpPr/>
            <p:nvPr/>
          </p:nvSpPr>
          <p:spPr>
            <a:xfrm>
              <a:off x="1615225" y="1948500"/>
              <a:ext cx="132250" cy="129775"/>
            </a:xfrm>
            <a:custGeom>
              <a:avLst/>
              <a:gdLst/>
              <a:ahLst/>
              <a:cxnLst/>
              <a:rect l="l" t="t" r="r" b="b"/>
              <a:pathLst>
                <a:path w="5290" h="5191" extrusionOk="0">
                  <a:moveTo>
                    <a:pt x="202" y="1"/>
                  </a:moveTo>
                  <a:cubicBezTo>
                    <a:pt x="94" y="1"/>
                    <a:pt x="1" y="140"/>
                    <a:pt x="102" y="241"/>
                  </a:cubicBezTo>
                  <a:lnTo>
                    <a:pt x="4375" y="4537"/>
                  </a:lnTo>
                  <a:cubicBezTo>
                    <a:pt x="4594" y="4734"/>
                    <a:pt x="4792" y="4931"/>
                    <a:pt x="4989" y="5150"/>
                  </a:cubicBezTo>
                  <a:cubicBezTo>
                    <a:pt x="5017" y="5179"/>
                    <a:pt x="5049" y="5191"/>
                    <a:pt x="5080" y="5191"/>
                  </a:cubicBezTo>
                  <a:cubicBezTo>
                    <a:pt x="5191" y="5191"/>
                    <a:pt x="5289" y="5034"/>
                    <a:pt x="5186" y="4931"/>
                  </a:cubicBezTo>
                  <a:lnTo>
                    <a:pt x="913" y="658"/>
                  </a:lnTo>
                  <a:cubicBezTo>
                    <a:pt x="716" y="461"/>
                    <a:pt x="496" y="241"/>
                    <a:pt x="299" y="44"/>
                  </a:cubicBezTo>
                  <a:cubicBezTo>
                    <a:pt x="269"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0"/>
            <p:cNvSpPr/>
            <p:nvPr/>
          </p:nvSpPr>
          <p:spPr>
            <a:xfrm>
              <a:off x="1504900" y="1931500"/>
              <a:ext cx="133150" cy="383000"/>
            </a:xfrm>
            <a:custGeom>
              <a:avLst/>
              <a:gdLst/>
              <a:ahLst/>
              <a:cxnLst/>
              <a:rect l="l" t="t" r="r" b="b"/>
              <a:pathLst>
                <a:path w="5326" h="15320" extrusionOk="0">
                  <a:moveTo>
                    <a:pt x="4953" y="1"/>
                  </a:moveTo>
                  <a:cubicBezTo>
                    <a:pt x="4909" y="23"/>
                    <a:pt x="1184" y="2718"/>
                    <a:pt x="2367" y="7167"/>
                  </a:cubicBezTo>
                  <a:cubicBezTo>
                    <a:pt x="3485" y="11375"/>
                    <a:pt x="2477" y="12405"/>
                    <a:pt x="0" y="14859"/>
                  </a:cubicBezTo>
                  <a:lnTo>
                    <a:pt x="483" y="15320"/>
                  </a:lnTo>
                  <a:cubicBezTo>
                    <a:pt x="3156" y="12668"/>
                    <a:pt x="4186" y="11397"/>
                    <a:pt x="3003" y="6992"/>
                  </a:cubicBezTo>
                  <a:cubicBezTo>
                    <a:pt x="1951" y="3003"/>
                    <a:pt x="5194" y="636"/>
                    <a:pt x="5326" y="549"/>
                  </a:cubicBezTo>
                  <a:lnTo>
                    <a:pt x="4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0"/>
            <p:cNvSpPr/>
            <p:nvPr/>
          </p:nvSpPr>
          <p:spPr>
            <a:xfrm>
              <a:off x="1379975" y="2056425"/>
              <a:ext cx="383000" cy="133150"/>
            </a:xfrm>
            <a:custGeom>
              <a:avLst/>
              <a:gdLst/>
              <a:ahLst/>
              <a:cxnLst/>
              <a:rect l="l" t="t" r="r" b="b"/>
              <a:pathLst>
                <a:path w="15320" h="5326" extrusionOk="0">
                  <a:moveTo>
                    <a:pt x="14793" y="1"/>
                  </a:moveTo>
                  <a:cubicBezTo>
                    <a:pt x="14699" y="132"/>
                    <a:pt x="12942" y="2541"/>
                    <a:pt x="9923" y="2541"/>
                  </a:cubicBezTo>
                  <a:cubicBezTo>
                    <a:pt x="9425" y="2541"/>
                    <a:pt x="8893" y="2476"/>
                    <a:pt x="8328" y="2324"/>
                  </a:cubicBezTo>
                  <a:cubicBezTo>
                    <a:pt x="7118" y="2004"/>
                    <a:pt x="6146" y="1851"/>
                    <a:pt x="5317" y="1851"/>
                  </a:cubicBezTo>
                  <a:cubicBezTo>
                    <a:pt x="3129" y="1851"/>
                    <a:pt x="1940" y="2921"/>
                    <a:pt x="1" y="4844"/>
                  </a:cubicBezTo>
                  <a:lnTo>
                    <a:pt x="461" y="5326"/>
                  </a:lnTo>
                  <a:cubicBezTo>
                    <a:pt x="2262" y="3541"/>
                    <a:pt x="3286" y="2509"/>
                    <a:pt x="5330" y="2509"/>
                  </a:cubicBezTo>
                  <a:cubicBezTo>
                    <a:pt x="6096" y="2509"/>
                    <a:pt x="7006" y="2654"/>
                    <a:pt x="8153" y="2959"/>
                  </a:cubicBezTo>
                  <a:cubicBezTo>
                    <a:pt x="8766" y="3122"/>
                    <a:pt x="9345" y="3192"/>
                    <a:pt x="9888" y="3192"/>
                  </a:cubicBezTo>
                  <a:cubicBezTo>
                    <a:pt x="13293" y="3192"/>
                    <a:pt x="15300" y="433"/>
                    <a:pt x="15319" y="395"/>
                  </a:cubicBezTo>
                  <a:lnTo>
                    <a:pt x="147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 name="Google Shape;1494;p50"/>
          <p:cNvSpPr/>
          <p:nvPr/>
        </p:nvSpPr>
        <p:spPr>
          <a:xfrm rot="10800000">
            <a:off x="3825957" y="1561601"/>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0"/>
          <p:cNvSpPr/>
          <p:nvPr/>
        </p:nvSpPr>
        <p:spPr>
          <a:xfrm rot="10800000">
            <a:off x="1495772" y="4470747"/>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0"/>
          <p:cNvSpPr/>
          <p:nvPr/>
        </p:nvSpPr>
        <p:spPr>
          <a:xfrm rot="10800000">
            <a:off x="4309528" y="3363764"/>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0"/>
          <p:cNvSpPr/>
          <p:nvPr/>
        </p:nvSpPr>
        <p:spPr>
          <a:xfrm rot="10800000">
            <a:off x="4142796" y="432748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0"/>
          <p:cNvSpPr/>
          <p:nvPr/>
        </p:nvSpPr>
        <p:spPr>
          <a:xfrm rot="10800000">
            <a:off x="6270443" y="1142974"/>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05"/>
        <p:cNvGrpSpPr/>
        <p:nvPr/>
      </p:nvGrpSpPr>
      <p:grpSpPr>
        <a:xfrm>
          <a:off x="0" y="0"/>
          <a:ext cx="0" cy="0"/>
          <a:chOff x="0" y="0"/>
          <a:chExt cx="0" cy="0"/>
        </a:xfrm>
      </p:grpSpPr>
      <p:pic>
        <p:nvPicPr>
          <p:cNvPr id="3406" name="Google Shape;3406;p79"/>
          <p:cNvPicPr preferRelativeResize="0">
            <a:picLocks noGrp="1"/>
          </p:cNvPicPr>
          <p:nvPr>
            <p:ph type="pic" idx="5"/>
          </p:nvPr>
        </p:nvPicPr>
        <p:blipFill rotWithShape="1">
          <a:blip r:embed="rId3">
            <a:alphaModFix/>
          </a:blip>
          <a:srcRect l="31000" t="6103" r="31000" b="36799"/>
          <a:stretch/>
        </p:blipFill>
        <p:spPr>
          <a:xfrm>
            <a:off x="2718063" y="1346050"/>
            <a:ext cx="1983600" cy="1983600"/>
          </a:xfrm>
          <a:prstGeom prst="ellipse">
            <a:avLst/>
          </a:prstGeom>
        </p:spPr>
      </p:pic>
      <p:pic>
        <p:nvPicPr>
          <p:cNvPr id="3407" name="Google Shape;3407;p79"/>
          <p:cNvPicPr preferRelativeResize="0">
            <a:picLocks noGrp="1"/>
          </p:cNvPicPr>
          <p:nvPr>
            <p:ph type="pic" idx="6"/>
          </p:nvPr>
        </p:nvPicPr>
        <p:blipFill rotWithShape="1">
          <a:blip r:embed="rId4">
            <a:alphaModFix/>
          </a:blip>
          <a:srcRect l="1608" r="42141"/>
          <a:stretch/>
        </p:blipFill>
        <p:spPr>
          <a:xfrm>
            <a:off x="4442663" y="1346050"/>
            <a:ext cx="1983600" cy="1983600"/>
          </a:xfrm>
          <a:prstGeom prst="ellipse">
            <a:avLst/>
          </a:prstGeom>
        </p:spPr>
      </p:pic>
      <p:sp>
        <p:nvSpPr>
          <p:cNvPr id="3408" name="Google Shape;3408;p79"/>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team</a:t>
            </a:r>
            <a:endParaRPr/>
          </a:p>
        </p:txBody>
      </p:sp>
      <p:sp>
        <p:nvSpPr>
          <p:cNvPr id="3409" name="Google Shape;3409;p79"/>
          <p:cNvSpPr txBox="1">
            <a:spLocks noGrp="1"/>
          </p:cNvSpPr>
          <p:nvPr>
            <p:ph type="subTitle" idx="1"/>
          </p:nvPr>
        </p:nvSpPr>
        <p:spPr>
          <a:xfrm>
            <a:off x="1091337" y="3791400"/>
            <a:ext cx="2236200" cy="66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3410" name="Google Shape;3410;p79"/>
          <p:cNvSpPr txBox="1">
            <a:spLocks noGrp="1"/>
          </p:cNvSpPr>
          <p:nvPr>
            <p:ph type="subTitle" idx="3"/>
          </p:nvPr>
        </p:nvSpPr>
        <p:spPr>
          <a:xfrm>
            <a:off x="1091337" y="3443026"/>
            <a:ext cx="22362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Jenna Doe</a:t>
            </a:r>
            <a:endParaRPr/>
          </a:p>
        </p:txBody>
      </p:sp>
      <p:sp>
        <p:nvSpPr>
          <p:cNvPr id="3411" name="Google Shape;3411;p79"/>
          <p:cNvSpPr txBox="1">
            <a:spLocks noGrp="1"/>
          </p:cNvSpPr>
          <p:nvPr>
            <p:ph type="subTitle" idx="2"/>
          </p:nvPr>
        </p:nvSpPr>
        <p:spPr>
          <a:xfrm>
            <a:off x="5801925" y="3791400"/>
            <a:ext cx="2236200" cy="66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3412" name="Google Shape;3412;p79"/>
          <p:cNvSpPr txBox="1">
            <a:spLocks noGrp="1"/>
          </p:cNvSpPr>
          <p:nvPr>
            <p:ph type="subTitle" idx="4"/>
          </p:nvPr>
        </p:nvSpPr>
        <p:spPr>
          <a:xfrm>
            <a:off x="5801925" y="3443025"/>
            <a:ext cx="22362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grpSp>
        <p:nvGrpSpPr>
          <p:cNvPr id="3413" name="Google Shape;3413;p79"/>
          <p:cNvGrpSpPr/>
          <p:nvPr/>
        </p:nvGrpSpPr>
        <p:grpSpPr>
          <a:xfrm>
            <a:off x="7450125" y="1169100"/>
            <a:ext cx="700775" cy="673825"/>
            <a:chOff x="5071000" y="1472950"/>
            <a:chExt cx="700775" cy="673825"/>
          </a:xfrm>
        </p:grpSpPr>
        <p:sp>
          <p:nvSpPr>
            <p:cNvPr id="3414" name="Google Shape;3414;p79"/>
            <p:cNvSpPr/>
            <p:nvPr/>
          </p:nvSpPr>
          <p:spPr>
            <a:xfrm>
              <a:off x="5088450" y="1493500"/>
              <a:ext cx="465975" cy="413050"/>
            </a:xfrm>
            <a:custGeom>
              <a:avLst/>
              <a:gdLst/>
              <a:ahLst/>
              <a:cxnLst/>
              <a:rect l="l" t="t" r="r" b="b"/>
              <a:pathLst>
                <a:path w="18639" h="16522" extrusionOk="0">
                  <a:moveTo>
                    <a:pt x="9321" y="1"/>
                  </a:moveTo>
                  <a:cubicBezTo>
                    <a:pt x="6846" y="1"/>
                    <a:pt x="4398" y="1108"/>
                    <a:pt x="2768" y="3217"/>
                  </a:cubicBezTo>
                  <a:cubicBezTo>
                    <a:pt x="0" y="6826"/>
                    <a:pt x="656" y="12014"/>
                    <a:pt x="4265" y="14802"/>
                  </a:cubicBezTo>
                  <a:cubicBezTo>
                    <a:pt x="5774" y="15961"/>
                    <a:pt x="7551" y="16522"/>
                    <a:pt x="9313" y="16522"/>
                  </a:cubicBezTo>
                  <a:cubicBezTo>
                    <a:pt x="11789" y="16522"/>
                    <a:pt x="14233" y="15414"/>
                    <a:pt x="15850" y="13305"/>
                  </a:cubicBezTo>
                  <a:cubicBezTo>
                    <a:pt x="18639" y="9697"/>
                    <a:pt x="17962" y="4509"/>
                    <a:pt x="14353" y="1720"/>
                  </a:cubicBezTo>
                  <a:cubicBezTo>
                    <a:pt x="12853" y="561"/>
                    <a:pt x="11080" y="1"/>
                    <a:pt x="932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9"/>
            <p:cNvSpPr/>
            <p:nvPr/>
          </p:nvSpPr>
          <p:spPr>
            <a:xfrm>
              <a:off x="5071000" y="1472950"/>
              <a:ext cx="500850" cy="453850"/>
            </a:xfrm>
            <a:custGeom>
              <a:avLst/>
              <a:gdLst/>
              <a:ahLst/>
              <a:cxnLst/>
              <a:rect l="l" t="t" r="r" b="b"/>
              <a:pathLst>
                <a:path w="20034" h="18154" extrusionOk="0">
                  <a:moveTo>
                    <a:pt x="10008" y="1523"/>
                  </a:moveTo>
                  <a:cubicBezTo>
                    <a:pt x="11892" y="1523"/>
                    <a:pt x="13778" y="2221"/>
                    <a:pt x="15236" y="3629"/>
                  </a:cubicBezTo>
                  <a:cubicBezTo>
                    <a:pt x="18250" y="6500"/>
                    <a:pt x="18352" y="11298"/>
                    <a:pt x="15461" y="14312"/>
                  </a:cubicBezTo>
                  <a:cubicBezTo>
                    <a:pt x="13988" y="15858"/>
                    <a:pt x="12008" y="16633"/>
                    <a:pt x="10022" y="16633"/>
                  </a:cubicBezTo>
                  <a:cubicBezTo>
                    <a:pt x="8137" y="16633"/>
                    <a:pt x="6246" y="15935"/>
                    <a:pt x="4778" y="14537"/>
                  </a:cubicBezTo>
                  <a:cubicBezTo>
                    <a:pt x="1764" y="11646"/>
                    <a:pt x="1662" y="6848"/>
                    <a:pt x="4553" y="3834"/>
                  </a:cubicBezTo>
                  <a:cubicBezTo>
                    <a:pt x="6036" y="2298"/>
                    <a:pt x="8022" y="1523"/>
                    <a:pt x="10008" y="1523"/>
                  </a:cubicBezTo>
                  <a:close/>
                  <a:moveTo>
                    <a:pt x="10022" y="0"/>
                  </a:moveTo>
                  <a:cubicBezTo>
                    <a:pt x="7633" y="0"/>
                    <a:pt x="5247" y="934"/>
                    <a:pt x="3466" y="2788"/>
                  </a:cubicBezTo>
                  <a:cubicBezTo>
                    <a:pt x="1" y="6397"/>
                    <a:pt x="103" y="12159"/>
                    <a:pt x="3733" y="15624"/>
                  </a:cubicBezTo>
                  <a:cubicBezTo>
                    <a:pt x="5490" y="17312"/>
                    <a:pt x="7758" y="18153"/>
                    <a:pt x="10023" y="18153"/>
                  </a:cubicBezTo>
                  <a:cubicBezTo>
                    <a:pt x="12409" y="18153"/>
                    <a:pt x="14791" y="17219"/>
                    <a:pt x="16569" y="15358"/>
                  </a:cubicBezTo>
                  <a:cubicBezTo>
                    <a:pt x="20034" y="11749"/>
                    <a:pt x="19911" y="5987"/>
                    <a:pt x="16302" y="2522"/>
                  </a:cubicBezTo>
                  <a:cubicBezTo>
                    <a:pt x="14547" y="837"/>
                    <a:pt x="12284" y="0"/>
                    <a:pt x="1002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9"/>
            <p:cNvSpPr/>
            <p:nvPr/>
          </p:nvSpPr>
          <p:spPr>
            <a:xfrm>
              <a:off x="5172000" y="1610325"/>
              <a:ext cx="52300" cy="200950"/>
            </a:xfrm>
            <a:custGeom>
              <a:avLst/>
              <a:gdLst/>
              <a:ahLst/>
              <a:cxnLst/>
              <a:rect l="l" t="t" r="r" b="b"/>
              <a:pathLst>
                <a:path w="2092" h="8038" extrusionOk="0">
                  <a:moveTo>
                    <a:pt x="1661" y="0"/>
                  </a:moveTo>
                  <a:lnTo>
                    <a:pt x="1661" y="0"/>
                  </a:lnTo>
                  <a:cubicBezTo>
                    <a:pt x="1313" y="185"/>
                    <a:pt x="1046" y="472"/>
                    <a:pt x="821" y="779"/>
                  </a:cubicBezTo>
                  <a:cubicBezTo>
                    <a:pt x="595" y="1087"/>
                    <a:pt x="431" y="1435"/>
                    <a:pt x="287" y="1804"/>
                  </a:cubicBezTo>
                  <a:cubicBezTo>
                    <a:pt x="41" y="2543"/>
                    <a:pt x="0" y="3342"/>
                    <a:pt x="103" y="4101"/>
                  </a:cubicBezTo>
                  <a:cubicBezTo>
                    <a:pt x="185" y="4860"/>
                    <a:pt x="451" y="5577"/>
                    <a:pt x="779" y="6254"/>
                  </a:cubicBezTo>
                  <a:cubicBezTo>
                    <a:pt x="964" y="6582"/>
                    <a:pt x="1149" y="6910"/>
                    <a:pt x="1354" y="7218"/>
                  </a:cubicBezTo>
                  <a:cubicBezTo>
                    <a:pt x="1579" y="7505"/>
                    <a:pt x="1825" y="7792"/>
                    <a:pt x="2092" y="8038"/>
                  </a:cubicBezTo>
                  <a:cubicBezTo>
                    <a:pt x="2030" y="7669"/>
                    <a:pt x="1928" y="7320"/>
                    <a:pt x="1846" y="6972"/>
                  </a:cubicBezTo>
                  <a:cubicBezTo>
                    <a:pt x="1764" y="6623"/>
                    <a:pt x="1661" y="6295"/>
                    <a:pt x="1579" y="5967"/>
                  </a:cubicBezTo>
                  <a:cubicBezTo>
                    <a:pt x="1415" y="5290"/>
                    <a:pt x="1251" y="4634"/>
                    <a:pt x="1190" y="3957"/>
                  </a:cubicBezTo>
                  <a:cubicBezTo>
                    <a:pt x="1087" y="3301"/>
                    <a:pt x="1067" y="2645"/>
                    <a:pt x="1128" y="1989"/>
                  </a:cubicBezTo>
                  <a:cubicBezTo>
                    <a:pt x="1169" y="1661"/>
                    <a:pt x="1210" y="1333"/>
                    <a:pt x="1313" y="1005"/>
                  </a:cubicBezTo>
                  <a:cubicBezTo>
                    <a:pt x="1395" y="677"/>
                    <a:pt x="1497" y="328"/>
                    <a:pt x="1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9"/>
            <p:cNvSpPr/>
            <p:nvPr/>
          </p:nvSpPr>
          <p:spPr>
            <a:xfrm>
              <a:off x="5446750" y="1825600"/>
              <a:ext cx="247100" cy="246600"/>
            </a:xfrm>
            <a:custGeom>
              <a:avLst/>
              <a:gdLst/>
              <a:ahLst/>
              <a:cxnLst/>
              <a:rect l="l" t="t" r="r" b="b"/>
              <a:pathLst>
                <a:path w="9884" h="9864" extrusionOk="0">
                  <a:moveTo>
                    <a:pt x="1190" y="1"/>
                  </a:moveTo>
                  <a:lnTo>
                    <a:pt x="1" y="1190"/>
                  </a:lnTo>
                  <a:lnTo>
                    <a:pt x="8695" y="9863"/>
                  </a:lnTo>
                  <a:lnTo>
                    <a:pt x="9884" y="8695"/>
                  </a:lnTo>
                  <a:lnTo>
                    <a:pt x="119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9"/>
            <p:cNvSpPr/>
            <p:nvPr/>
          </p:nvSpPr>
          <p:spPr>
            <a:xfrm>
              <a:off x="5531325" y="1913000"/>
              <a:ext cx="240450" cy="233775"/>
            </a:xfrm>
            <a:custGeom>
              <a:avLst/>
              <a:gdLst/>
              <a:ahLst/>
              <a:cxnLst/>
              <a:rect l="l" t="t" r="r" b="b"/>
              <a:pathLst>
                <a:path w="9618" h="9351" extrusionOk="0">
                  <a:moveTo>
                    <a:pt x="1734" y="1"/>
                  </a:moveTo>
                  <a:cubicBezTo>
                    <a:pt x="1380" y="1"/>
                    <a:pt x="1026" y="134"/>
                    <a:pt x="760" y="401"/>
                  </a:cubicBezTo>
                  <a:lnTo>
                    <a:pt x="534" y="626"/>
                  </a:lnTo>
                  <a:cubicBezTo>
                    <a:pt x="1" y="1159"/>
                    <a:pt x="1" y="2041"/>
                    <a:pt x="534" y="2574"/>
                  </a:cubicBezTo>
                  <a:lnTo>
                    <a:pt x="6890" y="8951"/>
                  </a:lnTo>
                  <a:cubicBezTo>
                    <a:pt x="7157" y="9218"/>
                    <a:pt x="7511" y="9351"/>
                    <a:pt x="7864" y="9351"/>
                  </a:cubicBezTo>
                  <a:cubicBezTo>
                    <a:pt x="8218" y="9351"/>
                    <a:pt x="8572" y="9218"/>
                    <a:pt x="8838" y="8951"/>
                  </a:cubicBezTo>
                  <a:lnTo>
                    <a:pt x="9064" y="8725"/>
                  </a:lnTo>
                  <a:cubicBezTo>
                    <a:pt x="9618" y="8192"/>
                    <a:pt x="9618" y="7311"/>
                    <a:pt x="9064" y="6757"/>
                  </a:cubicBezTo>
                  <a:lnTo>
                    <a:pt x="2708" y="401"/>
                  </a:lnTo>
                  <a:cubicBezTo>
                    <a:pt x="2441" y="134"/>
                    <a:pt x="2087" y="1"/>
                    <a:pt x="1734"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79"/>
          <p:cNvGrpSpPr/>
          <p:nvPr/>
        </p:nvGrpSpPr>
        <p:grpSpPr>
          <a:xfrm rot="5400000">
            <a:off x="1051946" y="1176803"/>
            <a:ext cx="700775" cy="673825"/>
            <a:chOff x="5071000" y="1472950"/>
            <a:chExt cx="700775" cy="673825"/>
          </a:xfrm>
        </p:grpSpPr>
        <p:sp>
          <p:nvSpPr>
            <p:cNvPr id="3420" name="Google Shape;3420;p79"/>
            <p:cNvSpPr/>
            <p:nvPr/>
          </p:nvSpPr>
          <p:spPr>
            <a:xfrm>
              <a:off x="5088450" y="1493500"/>
              <a:ext cx="465975" cy="413050"/>
            </a:xfrm>
            <a:custGeom>
              <a:avLst/>
              <a:gdLst/>
              <a:ahLst/>
              <a:cxnLst/>
              <a:rect l="l" t="t" r="r" b="b"/>
              <a:pathLst>
                <a:path w="18639" h="16522" extrusionOk="0">
                  <a:moveTo>
                    <a:pt x="9321" y="1"/>
                  </a:moveTo>
                  <a:cubicBezTo>
                    <a:pt x="6846" y="1"/>
                    <a:pt x="4398" y="1108"/>
                    <a:pt x="2768" y="3217"/>
                  </a:cubicBezTo>
                  <a:cubicBezTo>
                    <a:pt x="0" y="6826"/>
                    <a:pt x="656" y="12014"/>
                    <a:pt x="4265" y="14802"/>
                  </a:cubicBezTo>
                  <a:cubicBezTo>
                    <a:pt x="5774" y="15961"/>
                    <a:pt x="7551" y="16522"/>
                    <a:pt x="9313" y="16522"/>
                  </a:cubicBezTo>
                  <a:cubicBezTo>
                    <a:pt x="11789" y="16522"/>
                    <a:pt x="14233" y="15414"/>
                    <a:pt x="15850" y="13305"/>
                  </a:cubicBezTo>
                  <a:cubicBezTo>
                    <a:pt x="18639" y="9697"/>
                    <a:pt x="17962" y="4509"/>
                    <a:pt x="14353" y="1720"/>
                  </a:cubicBezTo>
                  <a:cubicBezTo>
                    <a:pt x="12853" y="561"/>
                    <a:pt x="11080" y="1"/>
                    <a:pt x="93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9"/>
            <p:cNvSpPr/>
            <p:nvPr/>
          </p:nvSpPr>
          <p:spPr>
            <a:xfrm>
              <a:off x="5071000" y="1472950"/>
              <a:ext cx="500850" cy="453850"/>
            </a:xfrm>
            <a:custGeom>
              <a:avLst/>
              <a:gdLst/>
              <a:ahLst/>
              <a:cxnLst/>
              <a:rect l="l" t="t" r="r" b="b"/>
              <a:pathLst>
                <a:path w="20034" h="18154" extrusionOk="0">
                  <a:moveTo>
                    <a:pt x="10008" y="1523"/>
                  </a:moveTo>
                  <a:cubicBezTo>
                    <a:pt x="11892" y="1523"/>
                    <a:pt x="13778" y="2221"/>
                    <a:pt x="15236" y="3629"/>
                  </a:cubicBezTo>
                  <a:cubicBezTo>
                    <a:pt x="18250" y="6500"/>
                    <a:pt x="18352" y="11298"/>
                    <a:pt x="15461" y="14312"/>
                  </a:cubicBezTo>
                  <a:cubicBezTo>
                    <a:pt x="13988" y="15858"/>
                    <a:pt x="12008" y="16633"/>
                    <a:pt x="10022" y="16633"/>
                  </a:cubicBezTo>
                  <a:cubicBezTo>
                    <a:pt x="8137" y="16633"/>
                    <a:pt x="6246" y="15935"/>
                    <a:pt x="4778" y="14537"/>
                  </a:cubicBezTo>
                  <a:cubicBezTo>
                    <a:pt x="1764" y="11646"/>
                    <a:pt x="1662" y="6848"/>
                    <a:pt x="4553" y="3834"/>
                  </a:cubicBezTo>
                  <a:cubicBezTo>
                    <a:pt x="6036" y="2298"/>
                    <a:pt x="8022" y="1523"/>
                    <a:pt x="10008" y="1523"/>
                  </a:cubicBezTo>
                  <a:close/>
                  <a:moveTo>
                    <a:pt x="10022" y="0"/>
                  </a:moveTo>
                  <a:cubicBezTo>
                    <a:pt x="7633" y="0"/>
                    <a:pt x="5247" y="934"/>
                    <a:pt x="3466" y="2788"/>
                  </a:cubicBezTo>
                  <a:cubicBezTo>
                    <a:pt x="1" y="6397"/>
                    <a:pt x="103" y="12159"/>
                    <a:pt x="3733" y="15624"/>
                  </a:cubicBezTo>
                  <a:cubicBezTo>
                    <a:pt x="5490" y="17312"/>
                    <a:pt x="7758" y="18153"/>
                    <a:pt x="10023" y="18153"/>
                  </a:cubicBezTo>
                  <a:cubicBezTo>
                    <a:pt x="12409" y="18153"/>
                    <a:pt x="14791" y="17219"/>
                    <a:pt x="16569" y="15358"/>
                  </a:cubicBezTo>
                  <a:cubicBezTo>
                    <a:pt x="20034" y="11749"/>
                    <a:pt x="19911" y="5987"/>
                    <a:pt x="16302" y="2522"/>
                  </a:cubicBezTo>
                  <a:cubicBezTo>
                    <a:pt x="14547" y="837"/>
                    <a:pt x="12284" y="0"/>
                    <a:pt x="1002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9"/>
            <p:cNvSpPr/>
            <p:nvPr/>
          </p:nvSpPr>
          <p:spPr>
            <a:xfrm>
              <a:off x="5172000" y="1610325"/>
              <a:ext cx="52300" cy="200950"/>
            </a:xfrm>
            <a:custGeom>
              <a:avLst/>
              <a:gdLst/>
              <a:ahLst/>
              <a:cxnLst/>
              <a:rect l="l" t="t" r="r" b="b"/>
              <a:pathLst>
                <a:path w="2092" h="8038" extrusionOk="0">
                  <a:moveTo>
                    <a:pt x="1661" y="0"/>
                  </a:moveTo>
                  <a:lnTo>
                    <a:pt x="1661" y="0"/>
                  </a:lnTo>
                  <a:cubicBezTo>
                    <a:pt x="1313" y="185"/>
                    <a:pt x="1046" y="472"/>
                    <a:pt x="821" y="779"/>
                  </a:cubicBezTo>
                  <a:cubicBezTo>
                    <a:pt x="595" y="1087"/>
                    <a:pt x="431" y="1435"/>
                    <a:pt x="287" y="1804"/>
                  </a:cubicBezTo>
                  <a:cubicBezTo>
                    <a:pt x="41" y="2543"/>
                    <a:pt x="0" y="3342"/>
                    <a:pt x="103" y="4101"/>
                  </a:cubicBezTo>
                  <a:cubicBezTo>
                    <a:pt x="185" y="4860"/>
                    <a:pt x="451" y="5577"/>
                    <a:pt x="779" y="6254"/>
                  </a:cubicBezTo>
                  <a:cubicBezTo>
                    <a:pt x="964" y="6582"/>
                    <a:pt x="1149" y="6910"/>
                    <a:pt x="1354" y="7218"/>
                  </a:cubicBezTo>
                  <a:cubicBezTo>
                    <a:pt x="1579" y="7505"/>
                    <a:pt x="1825" y="7792"/>
                    <a:pt x="2092" y="8038"/>
                  </a:cubicBezTo>
                  <a:cubicBezTo>
                    <a:pt x="2030" y="7669"/>
                    <a:pt x="1928" y="7320"/>
                    <a:pt x="1846" y="6972"/>
                  </a:cubicBezTo>
                  <a:cubicBezTo>
                    <a:pt x="1764" y="6623"/>
                    <a:pt x="1661" y="6295"/>
                    <a:pt x="1579" y="5967"/>
                  </a:cubicBezTo>
                  <a:cubicBezTo>
                    <a:pt x="1415" y="5290"/>
                    <a:pt x="1251" y="4634"/>
                    <a:pt x="1190" y="3957"/>
                  </a:cubicBezTo>
                  <a:cubicBezTo>
                    <a:pt x="1087" y="3301"/>
                    <a:pt x="1067" y="2645"/>
                    <a:pt x="1128" y="1989"/>
                  </a:cubicBezTo>
                  <a:cubicBezTo>
                    <a:pt x="1169" y="1661"/>
                    <a:pt x="1210" y="1333"/>
                    <a:pt x="1313" y="1005"/>
                  </a:cubicBezTo>
                  <a:cubicBezTo>
                    <a:pt x="1395" y="677"/>
                    <a:pt x="1497" y="328"/>
                    <a:pt x="1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9"/>
            <p:cNvSpPr/>
            <p:nvPr/>
          </p:nvSpPr>
          <p:spPr>
            <a:xfrm>
              <a:off x="5446750" y="1825600"/>
              <a:ext cx="247100" cy="246600"/>
            </a:xfrm>
            <a:custGeom>
              <a:avLst/>
              <a:gdLst/>
              <a:ahLst/>
              <a:cxnLst/>
              <a:rect l="l" t="t" r="r" b="b"/>
              <a:pathLst>
                <a:path w="9884" h="9864" extrusionOk="0">
                  <a:moveTo>
                    <a:pt x="1190" y="1"/>
                  </a:moveTo>
                  <a:lnTo>
                    <a:pt x="1" y="1190"/>
                  </a:lnTo>
                  <a:lnTo>
                    <a:pt x="8695" y="9863"/>
                  </a:lnTo>
                  <a:lnTo>
                    <a:pt x="9884" y="8695"/>
                  </a:lnTo>
                  <a:lnTo>
                    <a:pt x="119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9"/>
            <p:cNvSpPr/>
            <p:nvPr/>
          </p:nvSpPr>
          <p:spPr>
            <a:xfrm>
              <a:off x="5531325" y="1913000"/>
              <a:ext cx="240450" cy="233775"/>
            </a:xfrm>
            <a:custGeom>
              <a:avLst/>
              <a:gdLst/>
              <a:ahLst/>
              <a:cxnLst/>
              <a:rect l="l" t="t" r="r" b="b"/>
              <a:pathLst>
                <a:path w="9618" h="9351" extrusionOk="0">
                  <a:moveTo>
                    <a:pt x="1734" y="1"/>
                  </a:moveTo>
                  <a:cubicBezTo>
                    <a:pt x="1380" y="1"/>
                    <a:pt x="1026" y="134"/>
                    <a:pt x="760" y="401"/>
                  </a:cubicBezTo>
                  <a:lnTo>
                    <a:pt x="534" y="626"/>
                  </a:lnTo>
                  <a:cubicBezTo>
                    <a:pt x="1" y="1159"/>
                    <a:pt x="1" y="2041"/>
                    <a:pt x="534" y="2574"/>
                  </a:cubicBezTo>
                  <a:lnTo>
                    <a:pt x="6890" y="8951"/>
                  </a:lnTo>
                  <a:cubicBezTo>
                    <a:pt x="7157" y="9218"/>
                    <a:pt x="7511" y="9351"/>
                    <a:pt x="7864" y="9351"/>
                  </a:cubicBezTo>
                  <a:cubicBezTo>
                    <a:pt x="8218" y="9351"/>
                    <a:pt x="8572" y="9218"/>
                    <a:pt x="8838" y="8951"/>
                  </a:cubicBezTo>
                  <a:lnTo>
                    <a:pt x="9064" y="8725"/>
                  </a:lnTo>
                  <a:cubicBezTo>
                    <a:pt x="9618" y="8192"/>
                    <a:pt x="9618" y="7311"/>
                    <a:pt x="9064" y="6757"/>
                  </a:cubicBezTo>
                  <a:lnTo>
                    <a:pt x="2708" y="401"/>
                  </a:lnTo>
                  <a:cubicBezTo>
                    <a:pt x="2441" y="134"/>
                    <a:pt x="2087"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5" name="Google Shape;3425;p79"/>
          <p:cNvSpPr/>
          <p:nvPr/>
        </p:nvSpPr>
        <p:spPr>
          <a:xfrm>
            <a:off x="4615763" y="39130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9"/>
          <p:cNvSpPr/>
          <p:nvPr/>
        </p:nvSpPr>
        <p:spPr>
          <a:xfrm>
            <a:off x="3644517" y="4106554"/>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9"/>
          <p:cNvSpPr/>
          <p:nvPr/>
        </p:nvSpPr>
        <p:spPr>
          <a:xfrm>
            <a:off x="7135421" y="1797216"/>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9"/>
          <p:cNvSpPr/>
          <p:nvPr/>
        </p:nvSpPr>
        <p:spPr>
          <a:xfrm>
            <a:off x="1815837" y="2571743"/>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9"/>
          <p:cNvSpPr/>
          <p:nvPr/>
        </p:nvSpPr>
        <p:spPr>
          <a:xfrm>
            <a:off x="8150890" y="302923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33"/>
        <p:cNvGrpSpPr/>
        <p:nvPr/>
      </p:nvGrpSpPr>
      <p:grpSpPr>
        <a:xfrm>
          <a:off x="0" y="0"/>
          <a:ext cx="0" cy="0"/>
          <a:chOff x="0" y="0"/>
          <a:chExt cx="0" cy="0"/>
        </a:xfrm>
      </p:grpSpPr>
      <p:sp>
        <p:nvSpPr>
          <p:cNvPr id="3434" name="Google Shape;3434;p80"/>
          <p:cNvSpPr txBox="1">
            <a:spLocks noGrp="1"/>
          </p:cNvSpPr>
          <p:nvPr>
            <p:ph type="title"/>
          </p:nvPr>
        </p:nvSpPr>
        <p:spPr>
          <a:xfrm>
            <a:off x="713100" y="694800"/>
            <a:ext cx="4062900" cy="87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r>
              <a:rPr lang="en">
                <a:solidFill>
                  <a:schemeClr val="dk2"/>
                </a:solidFill>
              </a:rPr>
              <a:t>!</a:t>
            </a:r>
            <a:endParaRPr>
              <a:solidFill>
                <a:schemeClr val="dk2"/>
              </a:solidFill>
            </a:endParaRPr>
          </a:p>
        </p:txBody>
      </p:sp>
      <p:sp>
        <p:nvSpPr>
          <p:cNvPr id="3435" name="Google Shape;3435;p80"/>
          <p:cNvSpPr txBox="1">
            <a:spLocks noGrp="1"/>
          </p:cNvSpPr>
          <p:nvPr>
            <p:ph type="subTitle" idx="1"/>
          </p:nvPr>
        </p:nvSpPr>
        <p:spPr>
          <a:xfrm>
            <a:off x="1114050" y="1514225"/>
            <a:ext cx="3261000" cy="118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b="1" dirty="0">
                <a:solidFill>
                  <a:schemeClr val="dk1"/>
                </a:solidFill>
              </a:rPr>
              <a:t>Do you have any questions?</a:t>
            </a:r>
            <a:endParaRPr b="1" dirty="0">
              <a:solidFill>
                <a:schemeClr val="dk1"/>
              </a:solidFill>
            </a:endParaRPr>
          </a:p>
          <a:p>
            <a:pPr marL="0" lvl="0" indent="0" algn="ctr" rtl="0">
              <a:spcBef>
                <a:spcPts val="1000"/>
              </a:spcBef>
              <a:spcAft>
                <a:spcPts val="0"/>
              </a:spcAft>
              <a:buClr>
                <a:schemeClr val="lt1"/>
              </a:buClr>
              <a:buSzPts val="1100"/>
              <a:buFont typeface="Arial"/>
              <a:buNone/>
            </a:pPr>
            <a:r>
              <a:rPr lang="en" dirty="0">
                <a:solidFill>
                  <a:schemeClr val="dk1"/>
                </a:solidFill>
              </a:rPr>
              <a:t>youremail@freepik.com </a:t>
            </a:r>
            <a:endParaRPr dirty="0">
              <a:solidFill>
                <a:schemeClr val="dk1"/>
              </a:solidFill>
            </a:endParaRPr>
          </a:p>
          <a:p>
            <a:pPr marL="0" lvl="0" indent="0" algn="ctr" rtl="0">
              <a:spcBef>
                <a:spcPts val="0"/>
              </a:spcBef>
              <a:spcAft>
                <a:spcPts val="0"/>
              </a:spcAft>
              <a:buClr>
                <a:schemeClr val="lt1"/>
              </a:buClr>
              <a:buSzPts val="1100"/>
              <a:buFont typeface="Arial"/>
              <a:buNone/>
            </a:pPr>
            <a:r>
              <a:rPr lang="en" dirty="0">
                <a:solidFill>
                  <a:schemeClr val="dk1"/>
                </a:solidFill>
              </a:rPr>
              <a:t>+91  620 421 838 </a:t>
            </a:r>
            <a:endParaRPr dirty="0">
              <a:solidFill>
                <a:schemeClr val="dk1"/>
              </a:solidFill>
            </a:endParaRPr>
          </a:p>
          <a:p>
            <a:pPr marL="0" lvl="0" indent="0" algn="ctr" rtl="0">
              <a:spcBef>
                <a:spcPts val="0"/>
              </a:spcBef>
              <a:spcAft>
                <a:spcPts val="0"/>
              </a:spcAft>
              <a:buNone/>
            </a:pPr>
            <a:r>
              <a:rPr lang="en" dirty="0"/>
              <a:t>yourwebsite</a:t>
            </a:r>
            <a:r>
              <a:rPr lang="en" dirty="0">
                <a:solidFill>
                  <a:schemeClr val="dk1"/>
                </a:solidFill>
              </a:rPr>
              <a:t>.com</a:t>
            </a:r>
            <a:endParaRPr dirty="0">
              <a:solidFill>
                <a:schemeClr val="dk1"/>
              </a:solidFill>
            </a:endParaRPr>
          </a:p>
        </p:txBody>
      </p:sp>
      <p:sp>
        <p:nvSpPr>
          <p:cNvPr id="3436" name="Google Shape;3436;p80"/>
          <p:cNvSpPr txBox="1"/>
          <p:nvPr/>
        </p:nvSpPr>
        <p:spPr>
          <a:xfrm>
            <a:off x="1114050" y="4101924"/>
            <a:ext cx="3261000" cy="3450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a:solidFill>
                  <a:schemeClr val="dk1"/>
                </a:solidFill>
                <a:latin typeface="Inter"/>
                <a:ea typeface="Inter"/>
                <a:cs typeface="Inter"/>
                <a:sym typeface="Inter"/>
              </a:rPr>
              <a:t>Please keep this slide for attribution</a:t>
            </a:r>
            <a:endParaRPr sz="1100">
              <a:solidFill>
                <a:schemeClr val="dk1"/>
              </a:solidFill>
              <a:latin typeface="Inter"/>
              <a:ea typeface="Inter"/>
              <a:cs typeface="Inter"/>
              <a:sym typeface="Inter"/>
            </a:endParaRPr>
          </a:p>
        </p:txBody>
      </p:sp>
      <p:grpSp>
        <p:nvGrpSpPr>
          <p:cNvPr id="3437" name="Google Shape;3437;p80"/>
          <p:cNvGrpSpPr/>
          <p:nvPr/>
        </p:nvGrpSpPr>
        <p:grpSpPr>
          <a:xfrm>
            <a:off x="5015482" y="3479463"/>
            <a:ext cx="3507064" cy="3507064"/>
            <a:chOff x="3526000" y="2645275"/>
            <a:chExt cx="1488125" cy="1488125"/>
          </a:xfrm>
        </p:grpSpPr>
        <p:sp>
          <p:nvSpPr>
            <p:cNvPr id="3438" name="Google Shape;3438;p80"/>
            <p:cNvSpPr/>
            <p:nvPr/>
          </p:nvSpPr>
          <p:spPr>
            <a:xfrm>
              <a:off x="3526000" y="2645275"/>
              <a:ext cx="1488125" cy="1488125"/>
            </a:xfrm>
            <a:custGeom>
              <a:avLst/>
              <a:gdLst/>
              <a:ahLst/>
              <a:cxnLst/>
              <a:rect l="l" t="t" r="r" b="b"/>
              <a:pathLst>
                <a:path w="59525" h="59525" extrusionOk="0">
                  <a:moveTo>
                    <a:pt x="29773" y="0"/>
                  </a:moveTo>
                  <a:cubicBezTo>
                    <a:pt x="13328" y="0"/>
                    <a:pt x="1" y="13328"/>
                    <a:pt x="1" y="29752"/>
                  </a:cubicBezTo>
                  <a:cubicBezTo>
                    <a:pt x="1" y="46196"/>
                    <a:pt x="13328" y="59524"/>
                    <a:pt x="29773" y="59524"/>
                  </a:cubicBezTo>
                  <a:cubicBezTo>
                    <a:pt x="46197" y="59524"/>
                    <a:pt x="59525" y="46196"/>
                    <a:pt x="59525" y="29752"/>
                  </a:cubicBezTo>
                  <a:cubicBezTo>
                    <a:pt x="59525" y="13328"/>
                    <a:pt x="46197" y="0"/>
                    <a:pt x="2977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0"/>
            <p:cNvSpPr/>
            <p:nvPr/>
          </p:nvSpPr>
          <p:spPr>
            <a:xfrm>
              <a:off x="3593675" y="2661150"/>
              <a:ext cx="1096500" cy="1472250"/>
            </a:xfrm>
            <a:custGeom>
              <a:avLst/>
              <a:gdLst/>
              <a:ahLst/>
              <a:cxnLst/>
              <a:rect l="l" t="t" r="r" b="b"/>
              <a:pathLst>
                <a:path w="43860" h="58890" extrusionOk="0">
                  <a:moveTo>
                    <a:pt x="20915" y="1"/>
                  </a:moveTo>
                  <a:cubicBezTo>
                    <a:pt x="11585" y="1949"/>
                    <a:pt x="3875" y="8264"/>
                    <a:pt x="0" y="16712"/>
                  </a:cubicBezTo>
                  <a:cubicBezTo>
                    <a:pt x="410" y="19172"/>
                    <a:pt x="656" y="22843"/>
                    <a:pt x="1292" y="24011"/>
                  </a:cubicBezTo>
                  <a:cubicBezTo>
                    <a:pt x="1989" y="25262"/>
                    <a:pt x="6480" y="28071"/>
                    <a:pt x="7361" y="30101"/>
                  </a:cubicBezTo>
                  <a:cubicBezTo>
                    <a:pt x="8243" y="32131"/>
                    <a:pt x="10150" y="34038"/>
                    <a:pt x="11544" y="35227"/>
                  </a:cubicBezTo>
                  <a:cubicBezTo>
                    <a:pt x="12938" y="36437"/>
                    <a:pt x="16219" y="36847"/>
                    <a:pt x="17408" y="37667"/>
                  </a:cubicBezTo>
                  <a:cubicBezTo>
                    <a:pt x="18494" y="38416"/>
                    <a:pt x="20024" y="41403"/>
                    <a:pt x="22232" y="41403"/>
                  </a:cubicBezTo>
                  <a:cubicBezTo>
                    <a:pt x="22443" y="41403"/>
                    <a:pt x="22660" y="41376"/>
                    <a:pt x="22883" y="41317"/>
                  </a:cubicBezTo>
                  <a:lnTo>
                    <a:pt x="22883" y="41317"/>
                  </a:lnTo>
                  <a:cubicBezTo>
                    <a:pt x="22883" y="41317"/>
                    <a:pt x="23232" y="42896"/>
                    <a:pt x="22576" y="43757"/>
                  </a:cubicBezTo>
                  <a:cubicBezTo>
                    <a:pt x="21899" y="44618"/>
                    <a:pt x="20710" y="45930"/>
                    <a:pt x="21120" y="47796"/>
                  </a:cubicBezTo>
                  <a:cubicBezTo>
                    <a:pt x="21530" y="49683"/>
                    <a:pt x="22945" y="53025"/>
                    <a:pt x="24093" y="53743"/>
                  </a:cubicBezTo>
                  <a:cubicBezTo>
                    <a:pt x="25221" y="54460"/>
                    <a:pt x="26656" y="54829"/>
                    <a:pt x="26512" y="56736"/>
                  </a:cubicBezTo>
                  <a:cubicBezTo>
                    <a:pt x="26451" y="57290"/>
                    <a:pt x="26348" y="58049"/>
                    <a:pt x="26225" y="58869"/>
                  </a:cubicBezTo>
                  <a:cubicBezTo>
                    <a:pt x="26512" y="58889"/>
                    <a:pt x="26779" y="58889"/>
                    <a:pt x="27066" y="58889"/>
                  </a:cubicBezTo>
                  <a:cubicBezTo>
                    <a:pt x="32397" y="58889"/>
                    <a:pt x="37400" y="57474"/>
                    <a:pt x="41727" y="55014"/>
                  </a:cubicBezTo>
                  <a:cubicBezTo>
                    <a:pt x="41973" y="52902"/>
                    <a:pt x="42301" y="51815"/>
                    <a:pt x="42854" y="51057"/>
                  </a:cubicBezTo>
                  <a:cubicBezTo>
                    <a:pt x="43388" y="50277"/>
                    <a:pt x="43859" y="49027"/>
                    <a:pt x="42526" y="47919"/>
                  </a:cubicBezTo>
                  <a:cubicBezTo>
                    <a:pt x="41194" y="46812"/>
                    <a:pt x="39553" y="47530"/>
                    <a:pt x="38446" y="46525"/>
                  </a:cubicBezTo>
                  <a:cubicBezTo>
                    <a:pt x="37359" y="45520"/>
                    <a:pt x="36149" y="45418"/>
                    <a:pt x="35637" y="45377"/>
                  </a:cubicBezTo>
                  <a:cubicBezTo>
                    <a:pt x="35124" y="45336"/>
                    <a:pt x="35842" y="42342"/>
                    <a:pt x="34140" y="41871"/>
                  </a:cubicBezTo>
                  <a:cubicBezTo>
                    <a:pt x="32418" y="41399"/>
                    <a:pt x="31864" y="41235"/>
                    <a:pt x="31208" y="40394"/>
                  </a:cubicBezTo>
                  <a:cubicBezTo>
                    <a:pt x="30681" y="39715"/>
                    <a:pt x="28985" y="39077"/>
                    <a:pt x="27673" y="39077"/>
                  </a:cubicBezTo>
                  <a:cubicBezTo>
                    <a:pt x="27402" y="39077"/>
                    <a:pt x="27147" y="39104"/>
                    <a:pt x="26922" y="39164"/>
                  </a:cubicBezTo>
                  <a:cubicBezTo>
                    <a:pt x="25590" y="39492"/>
                    <a:pt x="24790" y="39923"/>
                    <a:pt x="23703" y="39943"/>
                  </a:cubicBezTo>
                  <a:cubicBezTo>
                    <a:pt x="23646" y="39945"/>
                    <a:pt x="23591" y="39946"/>
                    <a:pt x="23539" y="39946"/>
                  </a:cubicBezTo>
                  <a:cubicBezTo>
                    <a:pt x="22593" y="39946"/>
                    <a:pt x="22355" y="39614"/>
                    <a:pt x="21345" y="39595"/>
                  </a:cubicBezTo>
                  <a:cubicBezTo>
                    <a:pt x="20279" y="39574"/>
                    <a:pt x="19438" y="39021"/>
                    <a:pt x="19582" y="37954"/>
                  </a:cubicBezTo>
                  <a:cubicBezTo>
                    <a:pt x="19725" y="36868"/>
                    <a:pt x="18844" y="36478"/>
                    <a:pt x="17716" y="35945"/>
                  </a:cubicBezTo>
                  <a:cubicBezTo>
                    <a:pt x="16736" y="35473"/>
                    <a:pt x="16960" y="34584"/>
                    <a:pt x="16244" y="34584"/>
                  </a:cubicBezTo>
                  <a:cubicBezTo>
                    <a:pt x="16151" y="34584"/>
                    <a:pt x="16042" y="34600"/>
                    <a:pt x="15912" y="34633"/>
                  </a:cubicBezTo>
                  <a:cubicBezTo>
                    <a:pt x="15835" y="34651"/>
                    <a:pt x="15757" y="34660"/>
                    <a:pt x="15676" y="34660"/>
                  </a:cubicBezTo>
                  <a:cubicBezTo>
                    <a:pt x="14590" y="34660"/>
                    <a:pt x="13192" y="33061"/>
                    <a:pt x="13287" y="32049"/>
                  </a:cubicBezTo>
                  <a:cubicBezTo>
                    <a:pt x="13363" y="31057"/>
                    <a:pt x="13369" y="27955"/>
                    <a:pt x="14953" y="27955"/>
                  </a:cubicBezTo>
                  <a:cubicBezTo>
                    <a:pt x="15072" y="27955"/>
                    <a:pt x="15200" y="27972"/>
                    <a:pt x="15337" y="28010"/>
                  </a:cubicBezTo>
                  <a:cubicBezTo>
                    <a:pt x="17326" y="28543"/>
                    <a:pt x="19520" y="29158"/>
                    <a:pt x="20730" y="30060"/>
                  </a:cubicBezTo>
                  <a:cubicBezTo>
                    <a:pt x="20866" y="30159"/>
                    <a:pt x="20969" y="30204"/>
                    <a:pt x="21046" y="30204"/>
                  </a:cubicBezTo>
                  <a:cubicBezTo>
                    <a:pt x="21658" y="30204"/>
                    <a:pt x="20649" y="27417"/>
                    <a:pt x="21304" y="26779"/>
                  </a:cubicBezTo>
                  <a:cubicBezTo>
                    <a:pt x="22022" y="26062"/>
                    <a:pt x="24339" y="25652"/>
                    <a:pt x="24400" y="24524"/>
                  </a:cubicBezTo>
                  <a:cubicBezTo>
                    <a:pt x="24482" y="23396"/>
                    <a:pt x="25221" y="20710"/>
                    <a:pt x="26922" y="19603"/>
                  </a:cubicBezTo>
                  <a:cubicBezTo>
                    <a:pt x="28624" y="18496"/>
                    <a:pt x="30367" y="18496"/>
                    <a:pt x="31126" y="17758"/>
                  </a:cubicBezTo>
                  <a:cubicBezTo>
                    <a:pt x="31905" y="17019"/>
                    <a:pt x="33730" y="13923"/>
                    <a:pt x="33238" y="12796"/>
                  </a:cubicBezTo>
                  <a:cubicBezTo>
                    <a:pt x="32725" y="11668"/>
                    <a:pt x="31085" y="9351"/>
                    <a:pt x="30285" y="8244"/>
                  </a:cubicBezTo>
                  <a:cubicBezTo>
                    <a:pt x="29982" y="7805"/>
                    <a:pt x="29610" y="7679"/>
                    <a:pt x="29206" y="7679"/>
                  </a:cubicBezTo>
                  <a:cubicBezTo>
                    <a:pt x="28671" y="7679"/>
                    <a:pt x="28079" y="7899"/>
                    <a:pt x="27516" y="7899"/>
                  </a:cubicBezTo>
                  <a:cubicBezTo>
                    <a:pt x="27412" y="7899"/>
                    <a:pt x="27310" y="7892"/>
                    <a:pt x="27210" y="7875"/>
                  </a:cubicBezTo>
                  <a:cubicBezTo>
                    <a:pt x="26143" y="7690"/>
                    <a:pt x="26266" y="5763"/>
                    <a:pt x="25303" y="5599"/>
                  </a:cubicBezTo>
                  <a:cubicBezTo>
                    <a:pt x="25202" y="5582"/>
                    <a:pt x="25096" y="5574"/>
                    <a:pt x="24987" y="5574"/>
                  </a:cubicBezTo>
                  <a:cubicBezTo>
                    <a:pt x="24025" y="5574"/>
                    <a:pt x="22805" y="6208"/>
                    <a:pt x="22842" y="7239"/>
                  </a:cubicBezTo>
                  <a:cubicBezTo>
                    <a:pt x="22883" y="8408"/>
                    <a:pt x="23785" y="10335"/>
                    <a:pt x="22965" y="10971"/>
                  </a:cubicBezTo>
                  <a:cubicBezTo>
                    <a:pt x="22439" y="11378"/>
                    <a:pt x="22048" y="11895"/>
                    <a:pt x="21501" y="11895"/>
                  </a:cubicBezTo>
                  <a:cubicBezTo>
                    <a:pt x="21194" y="11895"/>
                    <a:pt x="20838" y="11733"/>
                    <a:pt x="20382" y="11299"/>
                  </a:cubicBezTo>
                  <a:cubicBezTo>
                    <a:pt x="19090" y="10068"/>
                    <a:pt x="16609" y="9453"/>
                    <a:pt x="15871" y="8244"/>
                  </a:cubicBezTo>
                  <a:cubicBezTo>
                    <a:pt x="15132" y="7013"/>
                    <a:pt x="14866" y="5742"/>
                    <a:pt x="16793" y="4409"/>
                  </a:cubicBezTo>
                  <a:cubicBezTo>
                    <a:pt x="18700" y="3077"/>
                    <a:pt x="21038" y="1457"/>
                    <a:pt x="21038" y="595"/>
                  </a:cubicBezTo>
                  <a:cubicBezTo>
                    <a:pt x="21038" y="411"/>
                    <a:pt x="20997" y="206"/>
                    <a:pt x="20915"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0"/>
            <p:cNvSpPr/>
            <p:nvPr/>
          </p:nvSpPr>
          <p:spPr>
            <a:xfrm>
              <a:off x="4138050" y="2645275"/>
              <a:ext cx="217900" cy="105500"/>
            </a:xfrm>
            <a:custGeom>
              <a:avLst/>
              <a:gdLst/>
              <a:ahLst/>
              <a:cxnLst/>
              <a:rect l="l" t="t" r="r" b="b"/>
              <a:pathLst>
                <a:path w="8716" h="4220" extrusionOk="0">
                  <a:moveTo>
                    <a:pt x="5291" y="0"/>
                  </a:moveTo>
                  <a:cubicBezTo>
                    <a:pt x="3753" y="0"/>
                    <a:pt x="2256" y="103"/>
                    <a:pt x="780" y="328"/>
                  </a:cubicBezTo>
                  <a:cubicBezTo>
                    <a:pt x="821" y="615"/>
                    <a:pt x="780" y="902"/>
                    <a:pt x="636" y="1189"/>
                  </a:cubicBezTo>
                  <a:cubicBezTo>
                    <a:pt x="1" y="2399"/>
                    <a:pt x="1416" y="3404"/>
                    <a:pt x="3200" y="3650"/>
                  </a:cubicBezTo>
                  <a:cubicBezTo>
                    <a:pt x="4348" y="3794"/>
                    <a:pt x="5438" y="4219"/>
                    <a:pt x="6301" y="4219"/>
                  </a:cubicBezTo>
                  <a:cubicBezTo>
                    <a:pt x="6794" y="4219"/>
                    <a:pt x="7213" y="4080"/>
                    <a:pt x="7526" y="3670"/>
                  </a:cubicBezTo>
                  <a:cubicBezTo>
                    <a:pt x="8408" y="2522"/>
                    <a:pt x="8715" y="1251"/>
                    <a:pt x="6993" y="287"/>
                  </a:cubicBezTo>
                  <a:cubicBezTo>
                    <a:pt x="6849" y="205"/>
                    <a:pt x="6726" y="123"/>
                    <a:pt x="6603" y="21"/>
                  </a:cubicBezTo>
                  <a:cubicBezTo>
                    <a:pt x="6173" y="0"/>
                    <a:pt x="5722" y="0"/>
                    <a:pt x="529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0"/>
            <p:cNvSpPr/>
            <p:nvPr/>
          </p:nvSpPr>
          <p:spPr>
            <a:xfrm>
              <a:off x="4469200" y="2673975"/>
              <a:ext cx="156900" cy="162950"/>
            </a:xfrm>
            <a:custGeom>
              <a:avLst/>
              <a:gdLst/>
              <a:ahLst/>
              <a:cxnLst/>
              <a:rect l="l" t="t" r="r" b="b"/>
              <a:pathLst>
                <a:path w="6276" h="6518" extrusionOk="0">
                  <a:moveTo>
                    <a:pt x="226" y="0"/>
                  </a:moveTo>
                  <a:cubicBezTo>
                    <a:pt x="1" y="1005"/>
                    <a:pt x="1" y="1866"/>
                    <a:pt x="534" y="2933"/>
                  </a:cubicBezTo>
                  <a:cubicBezTo>
                    <a:pt x="1313" y="4549"/>
                    <a:pt x="3424" y="6517"/>
                    <a:pt x="4196" y="6517"/>
                  </a:cubicBezTo>
                  <a:cubicBezTo>
                    <a:pt x="4237" y="6517"/>
                    <a:pt x="4274" y="6512"/>
                    <a:pt x="4307" y="6500"/>
                  </a:cubicBezTo>
                  <a:cubicBezTo>
                    <a:pt x="4737" y="6357"/>
                    <a:pt x="5373" y="4163"/>
                    <a:pt x="6275" y="2461"/>
                  </a:cubicBezTo>
                  <a:cubicBezTo>
                    <a:pt x="4389" y="1436"/>
                    <a:pt x="2359" y="595"/>
                    <a:pt x="226"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0"/>
            <p:cNvSpPr/>
            <p:nvPr/>
          </p:nvSpPr>
          <p:spPr>
            <a:xfrm>
              <a:off x="4691675" y="2966675"/>
              <a:ext cx="302475" cy="303350"/>
            </a:xfrm>
            <a:custGeom>
              <a:avLst/>
              <a:gdLst/>
              <a:ahLst/>
              <a:cxnLst/>
              <a:rect l="l" t="t" r="r" b="b"/>
              <a:pathLst>
                <a:path w="12099" h="12134" extrusionOk="0">
                  <a:moveTo>
                    <a:pt x="7649" y="0"/>
                  </a:moveTo>
                  <a:cubicBezTo>
                    <a:pt x="7280" y="144"/>
                    <a:pt x="6952" y="369"/>
                    <a:pt x="6726" y="657"/>
                  </a:cubicBezTo>
                  <a:cubicBezTo>
                    <a:pt x="5947" y="1620"/>
                    <a:pt x="5414" y="2768"/>
                    <a:pt x="4389" y="3404"/>
                  </a:cubicBezTo>
                  <a:cubicBezTo>
                    <a:pt x="3363" y="4060"/>
                    <a:pt x="3876" y="6746"/>
                    <a:pt x="3732" y="7177"/>
                  </a:cubicBezTo>
                  <a:cubicBezTo>
                    <a:pt x="3732" y="7177"/>
                    <a:pt x="2484" y="7004"/>
                    <a:pt x="1548" y="7004"/>
                  </a:cubicBezTo>
                  <a:cubicBezTo>
                    <a:pt x="1081" y="7004"/>
                    <a:pt x="691" y="7047"/>
                    <a:pt x="575" y="7177"/>
                  </a:cubicBezTo>
                  <a:cubicBezTo>
                    <a:pt x="247" y="7567"/>
                    <a:pt x="390" y="9268"/>
                    <a:pt x="185" y="9822"/>
                  </a:cubicBezTo>
                  <a:cubicBezTo>
                    <a:pt x="1" y="10376"/>
                    <a:pt x="21" y="11442"/>
                    <a:pt x="411" y="11503"/>
                  </a:cubicBezTo>
                  <a:cubicBezTo>
                    <a:pt x="767" y="11578"/>
                    <a:pt x="1364" y="12134"/>
                    <a:pt x="1683" y="12134"/>
                  </a:cubicBezTo>
                  <a:cubicBezTo>
                    <a:pt x="1712" y="12134"/>
                    <a:pt x="1740" y="12129"/>
                    <a:pt x="1764" y="12118"/>
                  </a:cubicBezTo>
                  <a:cubicBezTo>
                    <a:pt x="2051" y="11995"/>
                    <a:pt x="3076" y="11442"/>
                    <a:pt x="3650" y="11298"/>
                  </a:cubicBezTo>
                  <a:cubicBezTo>
                    <a:pt x="4245" y="11134"/>
                    <a:pt x="4266" y="10273"/>
                    <a:pt x="4717" y="9576"/>
                  </a:cubicBezTo>
                  <a:cubicBezTo>
                    <a:pt x="5147" y="8858"/>
                    <a:pt x="5147" y="7587"/>
                    <a:pt x="6726" y="7095"/>
                  </a:cubicBezTo>
                  <a:cubicBezTo>
                    <a:pt x="7265" y="6934"/>
                    <a:pt x="7740" y="6868"/>
                    <a:pt x="8146" y="6868"/>
                  </a:cubicBezTo>
                  <a:cubicBezTo>
                    <a:pt x="8929" y="6868"/>
                    <a:pt x="9456" y="7112"/>
                    <a:pt x="9699" y="7382"/>
                  </a:cubicBezTo>
                  <a:cubicBezTo>
                    <a:pt x="10068" y="7792"/>
                    <a:pt x="11955" y="8674"/>
                    <a:pt x="11955" y="9637"/>
                  </a:cubicBezTo>
                  <a:cubicBezTo>
                    <a:pt x="11955" y="9863"/>
                    <a:pt x="12016" y="9966"/>
                    <a:pt x="12098" y="9986"/>
                  </a:cubicBezTo>
                  <a:lnTo>
                    <a:pt x="11278" y="7156"/>
                  </a:lnTo>
                  <a:cubicBezTo>
                    <a:pt x="11155" y="7054"/>
                    <a:pt x="11073" y="6972"/>
                    <a:pt x="11012" y="6910"/>
                  </a:cubicBezTo>
                  <a:cubicBezTo>
                    <a:pt x="10601" y="6541"/>
                    <a:pt x="10437" y="5824"/>
                    <a:pt x="10663" y="5537"/>
                  </a:cubicBezTo>
                  <a:cubicBezTo>
                    <a:pt x="9843" y="3589"/>
                    <a:pt x="8838" y="1723"/>
                    <a:pt x="764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0"/>
            <p:cNvSpPr/>
            <p:nvPr/>
          </p:nvSpPr>
          <p:spPr>
            <a:xfrm>
              <a:off x="4616325" y="3251575"/>
              <a:ext cx="397800" cy="507625"/>
            </a:xfrm>
            <a:custGeom>
              <a:avLst/>
              <a:gdLst/>
              <a:ahLst/>
              <a:cxnLst/>
              <a:rect l="l" t="t" r="r" b="b"/>
              <a:pathLst>
                <a:path w="15912" h="20305" extrusionOk="0">
                  <a:moveTo>
                    <a:pt x="10987" y="0"/>
                  </a:moveTo>
                  <a:cubicBezTo>
                    <a:pt x="10757" y="0"/>
                    <a:pt x="10551" y="32"/>
                    <a:pt x="10396" y="107"/>
                  </a:cubicBezTo>
                  <a:cubicBezTo>
                    <a:pt x="9658" y="476"/>
                    <a:pt x="7464" y="928"/>
                    <a:pt x="6767" y="1112"/>
                  </a:cubicBezTo>
                  <a:cubicBezTo>
                    <a:pt x="6625" y="1150"/>
                    <a:pt x="6471" y="1164"/>
                    <a:pt x="6315" y="1164"/>
                  </a:cubicBezTo>
                  <a:cubicBezTo>
                    <a:pt x="5764" y="1164"/>
                    <a:pt x="5184" y="982"/>
                    <a:pt x="4991" y="982"/>
                  </a:cubicBezTo>
                  <a:cubicBezTo>
                    <a:pt x="4970" y="982"/>
                    <a:pt x="4953" y="984"/>
                    <a:pt x="4942" y="989"/>
                  </a:cubicBezTo>
                  <a:cubicBezTo>
                    <a:pt x="4799" y="1051"/>
                    <a:pt x="4511" y="2178"/>
                    <a:pt x="3835" y="2445"/>
                  </a:cubicBezTo>
                  <a:cubicBezTo>
                    <a:pt x="3158" y="2711"/>
                    <a:pt x="3158" y="3716"/>
                    <a:pt x="2769" y="4762"/>
                  </a:cubicBezTo>
                  <a:cubicBezTo>
                    <a:pt x="2379" y="5808"/>
                    <a:pt x="534" y="7304"/>
                    <a:pt x="267" y="9498"/>
                  </a:cubicBezTo>
                  <a:cubicBezTo>
                    <a:pt x="1" y="11713"/>
                    <a:pt x="267" y="13886"/>
                    <a:pt x="1251" y="15629"/>
                  </a:cubicBezTo>
                  <a:cubicBezTo>
                    <a:pt x="2210" y="17326"/>
                    <a:pt x="3518" y="18071"/>
                    <a:pt x="5176" y="18071"/>
                  </a:cubicBezTo>
                  <a:cubicBezTo>
                    <a:pt x="5221" y="18071"/>
                    <a:pt x="5266" y="18070"/>
                    <a:pt x="5311" y="18069"/>
                  </a:cubicBezTo>
                  <a:cubicBezTo>
                    <a:pt x="6419" y="18029"/>
                    <a:pt x="8128" y="17754"/>
                    <a:pt x="9445" y="17754"/>
                  </a:cubicBezTo>
                  <a:cubicBezTo>
                    <a:pt x="10150" y="17754"/>
                    <a:pt x="10744" y="17833"/>
                    <a:pt x="11073" y="18069"/>
                  </a:cubicBezTo>
                  <a:cubicBezTo>
                    <a:pt x="11729" y="18520"/>
                    <a:pt x="11996" y="19422"/>
                    <a:pt x="11996" y="20304"/>
                  </a:cubicBezTo>
                  <a:cubicBezTo>
                    <a:pt x="14497" y="15937"/>
                    <a:pt x="15912" y="10893"/>
                    <a:pt x="15912" y="5500"/>
                  </a:cubicBezTo>
                  <a:cubicBezTo>
                    <a:pt x="15912" y="4885"/>
                    <a:pt x="15891" y="4270"/>
                    <a:pt x="15850" y="3675"/>
                  </a:cubicBezTo>
                  <a:cubicBezTo>
                    <a:pt x="15697" y="3722"/>
                    <a:pt x="15540" y="3743"/>
                    <a:pt x="15381" y="3743"/>
                  </a:cubicBezTo>
                  <a:cubicBezTo>
                    <a:pt x="14435" y="3743"/>
                    <a:pt x="13442" y="3001"/>
                    <a:pt x="13021" y="2650"/>
                  </a:cubicBezTo>
                  <a:cubicBezTo>
                    <a:pt x="12549" y="2219"/>
                    <a:pt x="13103" y="1235"/>
                    <a:pt x="13021" y="784"/>
                  </a:cubicBezTo>
                  <a:cubicBezTo>
                    <a:pt x="12973" y="430"/>
                    <a:pt x="11825" y="0"/>
                    <a:pt x="1098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0"/>
            <p:cNvSpPr/>
            <p:nvPr/>
          </p:nvSpPr>
          <p:spPr>
            <a:xfrm>
              <a:off x="4725650" y="2865450"/>
              <a:ext cx="96775" cy="165025"/>
            </a:xfrm>
            <a:custGeom>
              <a:avLst/>
              <a:gdLst/>
              <a:ahLst/>
              <a:cxnLst/>
              <a:rect l="l" t="t" r="r" b="b"/>
              <a:pathLst>
                <a:path w="3871" h="6601" extrusionOk="0">
                  <a:moveTo>
                    <a:pt x="1494" y="1"/>
                  </a:moveTo>
                  <a:cubicBezTo>
                    <a:pt x="876" y="1"/>
                    <a:pt x="1" y="395"/>
                    <a:pt x="15" y="810"/>
                  </a:cubicBezTo>
                  <a:cubicBezTo>
                    <a:pt x="56" y="1384"/>
                    <a:pt x="344" y="1896"/>
                    <a:pt x="815" y="2676"/>
                  </a:cubicBezTo>
                  <a:cubicBezTo>
                    <a:pt x="1266" y="3455"/>
                    <a:pt x="508" y="6387"/>
                    <a:pt x="979" y="6551"/>
                  </a:cubicBezTo>
                  <a:cubicBezTo>
                    <a:pt x="1071" y="6585"/>
                    <a:pt x="1171" y="6601"/>
                    <a:pt x="1278" y="6601"/>
                  </a:cubicBezTo>
                  <a:cubicBezTo>
                    <a:pt x="2264" y="6601"/>
                    <a:pt x="3772" y="5251"/>
                    <a:pt x="3809" y="4603"/>
                  </a:cubicBezTo>
                  <a:cubicBezTo>
                    <a:pt x="3870" y="3906"/>
                    <a:pt x="2722" y="3127"/>
                    <a:pt x="2496" y="2409"/>
                  </a:cubicBezTo>
                  <a:cubicBezTo>
                    <a:pt x="2271" y="1671"/>
                    <a:pt x="2394" y="707"/>
                    <a:pt x="2025" y="195"/>
                  </a:cubicBezTo>
                  <a:cubicBezTo>
                    <a:pt x="1928" y="58"/>
                    <a:pt x="1730" y="1"/>
                    <a:pt x="149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0"/>
            <p:cNvSpPr/>
            <p:nvPr/>
          </p:nvSpPr>
          <p:spPr>
            <a:xfrm>
              <a:off x="4666550" y="2924125"/>
              <a:ext cx="66125" cy="85225"/>
            </a:xfrm>
            <a:custGeom>
              <a:avLst/>
              <a:gdLst/>
              <a:ahLst/>
              <a:cxnLst/>
              <a:rect l="l" t="t" r="r" b="b"/>
              <a:pathLst>
                <a:path w="2645" h="3409" extrusionOk="0">
                  <a:moveTo>
                    <a:pt x="1992" y="0"/>
                  </a:moveTo>
                  <a:cubicBezTo>
                    <a:pt x="1984" y="0"/>
                    <a:pt x="1977" y="0"/>
                    <a:pt x="1969" y="1"/>
                  </a:cubicBezTo>
                  <a:cubicBezTo>
                    <a:pt x="1313" y="21"/>
                    <a:pt x="1" y="2687"/>
                    <a:pt x="924" y="3281"/>
                  </a:cubicBezTo>
                  <a:cubicBezTo>
                    <a:pt x="1064" y="3369"/>
                    <a:pt x="1205" y="3408"/>
                    <a:pt x="1341" y="3408"/>
                  </a:cubicBezTo>
                  <a:cubicBezTo>
                    <a:pt x="2001" y="3408"/>
                    <a:pt x="2568" y="2495"/>
                    <a:pt x="2585" y="1764"/>
                  </a:cubicBezTo>
                  <a:cubicBezTo>
                    <a:pt x="2585" y="892"/>
                    <a:pt x="2645" y="0"/>
                    <a:pt x="199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6" name="Google Shape;3446;p80"/>
          <p:cNvSpPr/>
          <p:nvPr/>
        </p:nvSpPr>
        <p:spPr>
          <a:xfrm>
            <a:off x="452400" y="5053300"/>
            <a:ext cx="8231852"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47" name="Google Shape;3447;p80"/>
          <p:cNvCxnSpPr/>
          <p:nvPr/>
        </p:nvCxnSpPr>
        <p:spPr>
          <a:xfrm rot="10800000" flipH="1">
            <a:off x="6783075" y="2957900"/>
            <a:ext cx="771900" cy="1331700"/>
          </a:xfrm>
          <a:prstGeom prst="straightConnector1">
            <a:avLst/>
          </a:prstGeom>
          <a:noFill/>
          <a:ln w="28575" cap="flat" cmpd="sng">
            <a:solidFill>
              <a:schemeClr val="accent6"/>
            </a:solidFill>
            <a:prstDash val="dash"/>
            <a:round/>
            <a:headEnd type="none" w="med" len="med"/>
            <a:tailEnd type="none" w="med" len="med"/>
          </a:ln>
        </p:spPr>
      </p:cxnSp>
      <p:grpSp>
        <p:nvGrpSpPr>
          <p:cNvPr id="3448" name="Google Shape;3448;p80"/>
          <p:cNvGrpSpPr/>
          <p:nvPr/>
        </p:nvGrpSpPr>
        <p:grpSpPr>
          <a:xfrm>
            <a:off x="6801423" y="1960519"/>
            <a:ext cx="1730430" cy="1033344"/>
            <a:chOff x="4415775" y="1189875"/>
            <a:chExt cx="873425" cy="521575"/>
          </a:xfrm>
        </p:grpSpPr>
        <p:sp>
          <p:nvSpPr>
            <p:cNvPr id="3449" name="Google Shape;3449;p80"/>
            <p:cNvSpPr/>
            <p:nvPr/>
          </p:nvSpPr>
          <p:spPr>
            <a:xfrm>
              <a:off x="4415775" y="1189875"/>
              <a:ext cx="873425" cy="521575"/>
            </a:xfrm>
            <a:custGeom>
              <a:avLst/>
              <a:gdLst/>
              <a:ahLst/>
              <a:cxnLst/>
              <a:rect l="l" t="t" r="r" b="b"/>
              <a:pathLst>
                <a:path w="34937" h="20863" extrusionOk="0">
                  <a:moveTo>
                    <a:pt x="0" y="1"/>
                  </a:moveTo>
                  <a:lnTo>
                    <a:pt x="0" y="20862"/>
                  </a:lnTo>
                  <a:lnTo>
                    <a:pt x="34936" y="20862"/>
                  </a:lnTo>
                  <a:lnTo>
                    <a:pt x="3493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0"/>
            <p:cNvSpPr/>
            <p:nvPr/>
          </p:nvSpPr>
          <p:spPr>
            <a:xfrm>
              <a:off x="4415775" y="1189875"/>
              <a:ext cx="873425" cy="71475"/>
            </a:xfrm>
            <a:custGeom>
              <a:avLst/>
              <a:gdLst/>
              <a:ahLst/>
              <a:cxnLst/>
              <a:rect l="l" t="t" r="r" b="b"/>
              <a:pathLst>
                <a:path w="34937" h="2859" extrusionOk="0">
                  <a:moveTo>
                    <a:pt x="0" y="1"/>
                  </a:moveTo>
                  <a:lnTo>
                    <a:pt x="0" y="2859"/>
                  </a:lnTo>
                  <a:lnTo>
                    <a:pt x="34936" y="2859"/>
                  </a:lnTo>
                  <a:lnTo>
                    <a:pt x="34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0"/>
            <p:cNvSpPr/>
            <p:nvPr/>
          </p:nvSpPr>
          <p:spPr>
            <a:xfrm>
              <a:off x="4437800" y="1215475"/>
              <a:ext cx="22050" cy="21475"/>
            </a:xfrm>
            <a:custGeom>
              <a:avLst/>
              <a:gdLst/>
              <a:ahLst/>
              <a:cxnLst/>
              <a:rect l="l" t="t" r="r" b="b"/>
              <a:pathLst>
                <a:path w="882" h="859" extrusionOk="0">
                  <a:moveTo>
                    <a:pt x="429" y="1"/>
                  </a:moveTo>
                  <a:cubicBezTo>
                    <a:pt x="191" y="1"/>
                    <a:pt x="0" y="191"/>
                    <a:pt x="0" y="430"/>
                  </a:cubicBezTo>
                  <a:cubicBezTo>
                    <a:pt x="0" y="668"/>
                    <a:pt x="191" y="858"/>
                    <a:pt x="429" y="858"/>
                  </a:cubicBezTo>
                  <a:cubicBezTo>
                    <a:pt x="667" y="858"/>
                    <a:pt x="882" y="668"/>
                    <a:pt x="882" y="430"/>
                  </a:cubicBezTo>
                  <a:cubicBezTo>
                    <a:pt x="882" y="191"/>
                    <a:pt x="667" y="1"/>
                    <a:pt x="4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0"/>
            <p:cNvSpPr/>
            <p:nvPr/>
          </p:nvSpPr>
          <p:spPr>
            <a:xfrm>
              <a:off x="4476500" y="1215475"/>
              <a:ext cx="21450" cy="21475"/>
            </a:xfrm>
            <a:custGeom>
              <a:avLst/>
              <a:gdLst/>
              <a:ahLst/>
              <a:cxnLst/>
              <a:rect l="l" t="t" r="r" b="b"/>
              <a:pathLst>
                <a:path w="858" h="859" extrusionOk="0">
                  <a:moveTo>
                    <a:pt x="429" y="1"/>
                  </a:moveTo>
                  <a:cubicBezTo>
                    <a:pt x="191" y="1"/>
                    <a:pt x="0" y="191"/>
                    <a:pt x="0" y="430"/>
                  </a:cubicBezTo>
                  <a:cubicBezTo>
                    <a:pt x="0" y="668"/>
                    <a:pt x="191" y="858"/>
                    <a:pt x="429" y="858"/>
                  </a:cubicBezTo>
                  <a:cubicBezTo>
                    <a:pt x="667" y="858"/>
                    <a:pt x="858" y="668"/>
                    <a:pt x="858" y="430"/>
                  </a:cubicBezTo>
                  <a:cubicBezTo>
                    <a:pt x="858" y="191"/>
                    <a:pt x="667" y="1"/>
                    <a:pt x="429"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0"/>
            <p:cNvSpPr/>
            <p:nvPr/>
          </p:nvSpPr>
          <p:spPr>
            <a:xfrm>
              <a:off x="4514600" y="1215475"/>
              <a:ext cx="22050" cy="21475"/>
            </a:xfrm>
            <a:custGeom>
              <a:avLst/>
              <a:gdLst/>
              <a:ahLst/>
              <a:cxnLst/>
              <a:rect l="l" t="t" r="r" b="b"/>
              <a:pathLst>
                <a:path w="882" h="859" extrusionOk="0">
                  <a:moveTo>
                    <a:pt x="453" y="1"/>
                  </a:moveTo>
                  <a:cubicBezTo>
                    <a:pt x="215" y="1"/>
                    <a:pt x="0" y="191"/>
                    <a:pt x="0" y="430"/>
                  </a:cubicBezTo>
                  <a:cubicBezTo>
                    <a:pt x="0" y="668"/>
                    <a:pt x="215" y="858"/>
                    <a:pt x="453" y="858"/>
                  </a:cubicBezTo>
                  <a:cubicBezTo>
                    <a:pt x="691" y="858"/>
                    <a:pt x="882" y="668"/>
                    <a:pt x="882" y="430"/>
                  </a:cubicBezTo>
                  <a:cubicBezTo>
                    <a:pt x="882" y="191"/>
                    <a:pt x="691" y="1"/>
                    <a:pt x="45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0"/>
            <p:cNvSpPr/>
            <p:nvPr/>
          </p:nvSpPr>
          <p:spPr>
            <a:xfrm>
              <a:off x="4439575" y="1291700"/>
              <a:ext cx="825800" cy="394150"/>
            </a:xfrm>
            <a:custGeom>
              <a:avLst/>
              <a:gdLst/>
              <a:ahLst/>
              <a:cxnLst/>
              <a:rect l="l" t="t" r="r" b="b"/>
              <a:pathLst>
                <a:path w="33032" h="15766" extrusionOk="0">
                  <a:moveTo>
                    <a:pt x="1" y="0"/>
                  </a:moveTo>
                  <a:lnTo>
                    <a:pt x="1" y="15765"/>
                  </a:lnTo>
                  <a:lnTo>
                    <a:pt x="33032" y="15765"/>
                  </a:lnTo>
                  <a:lnTo>
                    <a:pt x="3303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0"/>
            <p:cNvSpPr/>
            <p:nvPr/>
          </p:nvSpPr>
          <p:spPr>
            <a:xfrm>
              <a:off x="4511625" y="1360150"/>
              <a:ext cx="695400" cy="305450"/>
            </a:xfrm>
            <a:custGeom>
              <a:avLst/>
              <a:gdLst/>
              <a:ahLst/>
              <a:cxnLst/>
              <a:rect l="l" t="t" r="r" b="b"/>
              <a:pathLst>
                <a:path w="27816" h="12218" extrusionOk="0">
                  <a:moveTo>
                    <a:pt x="18361" y="310"/>
                  </a:moveTo>
                  <a:lnTo>
                    <a:pt x="20576" y="4145"/>
                  </a:lnTo>
                  <a:lnTo>
                    <a:pt x="18361" y="7979"/>
                  </a:lnTo>
                  <a:lnTo>
                    <a:pt x="13932" y="7979"/>
                  </a:lnTo>
                  <a:lnTo>
                    <a:pt x="11717" y="4145"/>
                  </a:lnTo>
                  <a:lnTo>
                    <a:pt x="13932" y="310"/>
                  </a:lnTo>
                  <a:close/>
                  <a:moveTo>
                    <a:pt x="0" y="1"/>
                  </a:moveTo>
                  <a:lnTo>
                    <a:pt x="0" y="310"/>
                  </a:lnTo>
                  <a:lnTo>
                    <a:pt x="4525" y="310"/>
                  </a:lnTo>
                  <a:lnTo>
                    <a:pt x="6740" y="4145"/>
                  </a:lnTo>
                  <a:lnTo>
                    <a:pt x="4525" y="7979"/>
                  </a:lnTo>
                  <a:lnTo>
                    <a:pt x="0" y="7979"/>
                  </a:lnTo>
                  <a:lnTo>
                    <a:pt x="0" y="8288"/>
                  </a:lnTo>
                  <a:lnTo>
                    <a:pt x="4525" y="8288"/>
                  </a:lnTo>
                  <a:lnTo>
                    <a:pt x="6788" y="12218"/>
                  </a:lnTo>
                  <a:lnTo>
                    <a:pt x="7049" y="12051"/>
                  </a:lnTo>
                  <a:lnTo>
                    <a:pt x="4787" y="8145"/>
                  </a:lnTo>
                  <a:lnTo>
                    <a:pt x="7026" y="4311"/>
                  </a:lnTo>
                  <a:lnTo>
                    <a:pt x="11455" y="4311"/>
                  </a:lnTo>
                  <a:lnTo>
                    <a:pt x="13694" y="8217"/>
                  </a:lnTo>
                  <a:lnTo>
                    <a:pt x="13718" y="8217"/>
                  </a:lnTo>
                  <a:lnTo>
                    <a:pt x="13765" y="8312"/>
                  </a:lnTo>
                  <a:lnTo>
                    <a:pt x="18361" y="8312"/>
                  </a:lnTo>
                  <a:lnTo>
                    <a:pt x="20624" y="12218"/>
                  </a:lnTo>
                  <a:lnTo>
                    <a:pt x="20886" y="12051"/>
                  </a:lnTo>
                  <a:lnTo>
                    <a:pt x="18623" y="8145"/>
                  </a:lnTo>
                  <a:lnTo>
                    <a:pt x="20838" y="4311"/>
                  </a:lnTo>
                  <a:lnTo>
                    <a:pt x="25268" y="4311"/>
                  </a:lnTo>
                  <a:lnTo>
                    <a:pt x="27530" y="8217"/>
                  </a:lnTo>
                  <a:lnTo>
                    <a:pt x="27816" y="8074"/>
                  </a:lnTo>
                  <a:lnTo>
                    <a:pt x="25458" y="4002"/>
                  </a:lnTo>
                  <a:lnTo>
                    <a:pt x="20862" y="4002"/>
                  </a:lnTo>
                  <a:lnTo>
                    <a:pt x="18552" y="1"/>
                  </a:lnTo>
                  <a:lnTo>
                    <a:pt x="13765" y="1"/>
                  </a:lnTo>
                  <a:lnTo>
                    <a:pt x="11455" y="4002"/>
                  </a:lnTo>
                  <a:lnTo>
                    <a:pt x="7026" y="4002"/>
                  </a:lnTo>
                  <a:lnTo>
                    <a:pt x="471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0"/>
            <p:cNvSpPr/>
            <p:nvPr/>
          </p:nvSpPr>
          <p:spPr>
            <a:xfrm>
              <a:off x="4607475" y="1544725"/>
              <a:ext cx="39325" cy="39900"/>
            </a:xfrm>
            <a:custGeom>
              <a:avLst/>
              <a:gdLst/>
              <a:ahLst/>
              <a:cxnLst/>
              <a:rect l="l" t="t" r="r" b="b"/>
              <a:pathLst>
                <a:path w="1573" h="1596" extrusionOk="0">
                  <a:moveTo>
                    <a:pt x="786" y="0"/>
                  </a:moveTo>
                  <a:cubicBezTo>
                    <a:pt x="358" y="0"/>
                    <a:pt x="1" y="357"/>
                    <a:pt x="1" y="786"/>
                  </a:cubicBezTo>
                  <a:cubicBezTo>
                    <a:pt x="1" y="1239"/>
                    <a:pt x="358" y="1596"/>
                    <a:pt x="786" y="1596"/>
                  </a:cubicBezTo>
                  <a:cubicBezTo>
                    <a:pt x="1215" y="1596"/>
                    <a:pt x="1572" y="1239"/>
                    <a:pt x="1572" y="786"/>
                  </a:cubicBezTo>
                  <a:cubicBezTo>
                    <a:pt x="1572" y="357"/>
                    <a:pt x="1215" y="0"/>
                    <a:pt x="7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0"/>
            <p:cNvSpPr/>
            <p:nvPr/>
          </p:nvSpPr>
          <p:spPr>
            <a:xfrm>
              <a:off x="4663450" y="1444100"/>
              <a:ext cx="39900" cy="39925"/>
            </a:xfrm>
            <a:custGeom>
              <a:avLst/>
              <a:gdLst/>
              <a:ahLst/>
              <a:cxnLst/>
              <a:rect l="l" t="t" r="r" b="b"/>
              <a:pathLst>
                <a:path w="1596" h="1597" extrusionOk="0">
                  <a:moveTo>
                    <a:pt x="786" y="1"/>
                  </a:moveTo>
                  <a:cubicBezTo>
                    <a:pt x="357" y="1"/>
                    <a:pt x="0" y="358"/>
                    <a:pt x="0" y="787"/>
                  </a:cubicBezTo>
                  <a:cubicBezTo>
                    <a:pt x="0" y="1239"/>
                    <a:pt x="357" y="1596"/>
                    <a:pt x="786" y="1596"/>
                  </a:cubicBezTo>
                  <a:cubicBezTo>
                    <a:pt x="1238" y="1596"/>
                    <a:pt x="1596" y="1239"/>
                    <a:pt x="1596" y="787"/>
                  </a:cubicBezTo>
                  <a:cubicBezTo>
                    <a:pt x="1596" y="358"/>
                    <a:pt x="1238"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0"/>
            <p:cNvSpPr/>
            <p:nvPr/>
          </p:nvSpPr>
          <p:spPr>
            <a:xfrm>
              <a:off x="4607475" y="1344075"/>
              <a:ext cx="39325" cy="39925"/>
            </a:xfrm>
            <a:custGeom>
              <a:avLst/>
              <a:gdLst/>
              <a:ahLst/>
              <a:cxnLst/>
              <a:rect l="l" t="t" r="r" b="b"/>
              <a:pathLst>
                <a:path w="1573" h="1597" extrusionOk="0">
                  <a:moveTo>
                    <a:pt x="786" y="1"/>
                  </a:moveTo>
                  <a:cubicBezTo>
                    <a:pt x="358" y="1"/>
                    <a:pt x="1" y="358"/>
                    <a:pt x="1" y="811"/>
                  </a:cubicBezTo>
                  <a:cubicBezTo>
                    <a:pt x="1" y="1239"/>
                    <a:pt x="358" y="1596"/>
                    <a:pt x="786" y="1596"/>
                  </a:cubicBezTo>
                  <a:cubicBezTo>
                    <a:pt x="1215" y="1596"/>
                    <a:pt x="1572" y="1239"/>
                    <a:pt x="1572" y="811"/>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0"/>
            <p:cNvSpPr/>
            <p:nvPr/>
          </p:nvSpPr>
          <p:spPr>
            <a:xfrm>
              <a:off x="4784900" y="1444100"/>
              <a:ext cx="39300" cy="39925"/>
            </a:xfrm>
            <a:custGeom>
              <a:avLst/>
              <a:gdLst/>
              <a:ahLst/>
              <a:cxnLst/>
              <a:rect l="l" t="t" r="r" b="b"/>
              <a:pathLst>
                <a:path w="1572" h="1597" extrusionOk="0">
                  <a:moveTo>
                    <a:pt x="786" y="1"/>
                  </a:moveTo>
                  <a:cubicBezTo>
                    <a:pt x="357" y="1"/>
                    <a:pt x="0" y="358"/>
                    <a:pt x="0" y="787"/>
                  </a:cubicBezTo>
                  <a:cubicBezTo>
                    <a:pt x="0" y="1239"/>
                    <a:pt x="357" y="1596"/>
                    <a:pt x="786" y="1596"/>
                  </a:cubicBezTo>
                  <a:cubicBezTo>
                    <a:pt x="1215" y="1596"/>
                    <a:pt x="1572" y="1239"/>
                    <a:pt x="1572" y="787"/>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0"/>
            <p:cNvSpPr/>
            <p:nvPr/>
          </p:nvSpPr>
          <p:spPr>
            <a:xfrm>
              <a:off x="5011125" y="1444100"/>
              <a:ext cx="39325" cy="39925"/>
            </a:xfrm>
            <a:custGeom>
              <a:avLst/>
              <a:gdLst/>
              <a:ahLst/>
              <a:cxnLst/>
              <a:rect l="l" t="t" r="r" b="b"/>
              <a:pathLst>
                <a:path w="1573" h="1597" extrusionOk="0">
                  <a:moveTo>
                    <a:pt x="787" y="1"/>
                  </a:moveTo>
                  <a:cubicBezTo>
                    <a:pt x="358" y="1"/>
                    <a:pt x="1" y="358"/>
                    <a:pt x="1" y="787"/>
                  </a:cubicBezTo>
                  <a:cubicBezTo>
                    <a:pt x="1" y="1239"/>
                    <a:pt x="358" y="1596"/>
                    <a:pt x="787" y="1596"/>
                  </a:cubicBezTo>
                  <a:cubicBezTo>
                    <a:pt x="1215" y="1596"/>
                    <a:pt x="1572" y="1239"/>
                    <a:pt x="1572" y="787"/>
                  </a:cubicBezTo>
                  <a:cubicBezTo>
                    <a:pt x="1572" y="358"/>
                    <a:pt x="1215" y="1"/>
                    <a:pt x="78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0"/>
            <p:cNvSpPr/>
            <p:nvPr/>
          </p:nvSpPr>
          <p:spPr>
            <a:xfrm>
              <a:off x="4839675" y="1544725"/>
              <a:ext cx="39300" cy="39900"/>
            </a:xfrm>
            <a:custGeom>
              <a:avLst/>
              <a:gdLst/>
              <a:ahLst/>
              <a:cxnLst/>
              <a:rect l="l" t="t" r="r" b="b"/>
              <a:pathLst>
                <a:path w="1572" h="1596" extrusionOk="0">
                  <a:moveTo>
                    <a:pt x="786" y="0"/>
                  </a:moveTo>
                  <a:cubicBezTo>
                    <a:pt x="357" y="0"/>
                    <a:pt x="0" y="357"/>
                    <a:pt x="0" y="786"/>
                  </a:cubicBezTo>
                  <a:cubicBezTo>
                    <a:pt x="0" y="1239"/>
                    <a:pt x="357" y="1596"/>
                    <a:pt x="786" y="1596"/>
                  </a:cubicBezTo>
                  <a:cubicBezTo>
                    <a:pt x="1215" y="1596"/>
                    <a:pt x="1572" y="1239"/>
                    <a:pt x="1572" y="786"/>
                  </a:cubicBezTo>
                  <a:cubicBezTo>
                    <a:pt x="1572" y="357"/>
                    <a:pt x="1215" y="0"/>
                    <a:pt x="7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0"/>
            <p:cNvSpPr/>
            <p:nvPr/>
          </p:nvSpPr>
          <p:spPr>
            <a:xfrm>
              <a:off x="4952200" y="1544725"/>
              <a:ext cx="39900" cy="39900"/>
            </a:xfrm>
            <a:custGeom>
              <a:avLst/>
              <a:gdLst/>
              <a:ahLst/>
              <a:cxnLst/>
              <a:rect l="l" t="t" r="r" b="b"/>
              <a:pathLst>
                <a:path w="1596" h="1596" extrusionOk="0">
                  <a:moveTo>
                    <a:pt x="810" y="0"/>
                  </a:moveTo>
                  <a:cubicBezTo>
                    <a:pt x="357" y="0"/>
                    <a:pt x="0" y="357"/>
                    <a:pt x="0" y="786"/>
                  </a:cubicBezTo>
                  <a:cubicBezTo>
                    <a:pt x="0" y="1239"/>
                    <a:pt x="357" y="1596"/>
                    <a:pt x="810" y="1596"/>
                  </a:cubicBezTo>
                  <a:cubicBezTo>
                    <a:pt x="1238" y="1596"/>
                    <a:pt x="1596" y="1239"/>
                    <a:pt x="1596" y="786"/>
                  </a:cubicBezTo>
                  <a:cubicBezTo>
                    <a:pt x="1596" y="357"/>
                    <a:pt x="1238" y="0"/>
                    <a:pt x="81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0"/>
            <p:cNvSpPr/>
            <p:nvPr/>
          </p:nvSpPr>
          <p:spPr>
            <a:xfrm>
              <a:off x="4839675" y="1340500"/>
              <a:ext cx="39300" cy="39325"/>
            </a:xfrm>
            <a:custGeom>
              <a:avLst/>
              <a:gdLst/>
              <a:ahLst/>
              <a:cxnLst/>
              <a:rect l="l" t="t" r="r" b="b"/>
              <a:pathLst>
                <a:path w="1572" h="1573" extrusionOk="0">
                  <a:moveTo>
                    <a:pt x="786" y="1"/>
                  </a:moveTo>
                  <a:cubicBezTo>
                    <a:pt x="357" y="1"/>
                    <a:pt x="0" y="358"/>
                    <a:pt x="0" y="787"/>
                  </a:cubicBezTo>
                  <a:cubicBezTo>
                    <a:pt x="0" y="1215"/>
                    <a:pt x="357" y="1573"/>
                    <a:pt x="786" y="1573"/>
                  </a:cubicBezTo>
                  <a:cubicBezTo>
                    <a:pt x="1215" y="1573"/>
                    <a:pt x="1572" y="1215"/>
                    <a:pt x="1572" y="787"/>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0"/>
            <p:cNvSpPr/>
            <p:nvPr/>
          </p:nvSpPr>
          <p:spPr>
            <a:xfrm>
              <a:off x="4952200" y="1340500"/>
              <a:ext cx="39900" cy="39325"/>
            </a:xfrm>
            <a:custGeom>
              <a:avLst/>
              <a:gdLst/>
              <a:ahLst/>
              <a:cxnLst/>
              <a:rect l="l" t="t" r="r" b="b"/>
              <a:pathLst>
                <a:path w="1596" h="1573" extrusionOk="0">
                  <a:moveTo>
                    <a:pt x="810" y="1"/>
                  </a:moveTo>
                  <a:cubicBezTo>
                    <a:pt x="357" y="1"/>
                    <a:pt x="0" y="358"/>
                    <a:pt x="0" y="787"/>
                  </a:cubicBezTo>
                  <a:cubicBezTo>
                    <a:pt x="0" y="1215"/>
                    <a:pt x="357" y="1573"/>
                    <a:pt x="810" y="1573"/>
                  </a:cubicBezTo>
                  <a:cubicBezTo>
                    <a:pt x="1238" y="1573"/>
                    <a:pt x="1596" y="1215"/>
                    <a:pt x="1596" y="787"/>
                  </a:cubicBezTo>
                  <a:cubicBezTo>
                    <a:pt x="1596" y="358"/>
                    <a:pt x="1238" y="1"/>
                    <a:pt x="81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0"/>
            <p:cNvSpPr/>
            <p:nvPr/>
          </p:nvSpPr>
          <p:spPr>
            <a:xfrm>
              <a:off x="5130200" y="1444100"/>
              <a:ext cx="39925" cy="39925"/>
            </a:xfrm>
            <a:custGeom>
              <a:avLst/>
              <a:gdLst/>
              <a:ahLst/>
              <a:cxnLst/>
              <a:rect l="l" t="t" r="r" b="b"/>
              <a:pathLst>
                <a:path w="1597" h="1597" extrusionOk="0">
                  <a:moveTo>
                    <a:pt x="810" y="1"/>
                  </a:moveTo>
                  <a:cubicBezTo>
                    <a:pt x="358" y="1"/>
                    <a:pt x="1" y="358"/>
                    <a:pt x="1" y="787"/>
                  </a:cubicBezTo>
                  <a:cubicBezTo>
                    <a:pt x="1" y="1239"/>
                    <a:pt x="358" y="1596"/>
                    <a:pt x="810" y="1596"/>
                  </a:cubicBezTo>
                  <a:cubicBezTo>
                    <a:pt x="1239" y="1596"/>
                    <a:pt x="1596" y="1239"/>
                    <a:pt x="1596" y="787"/>
                  </a:cubicBezTo>
                  <a:cubicBezTo>
                    <a:pt x="1596" y="358"/>
                    <a:pt x="1239" y="1"/>
                    <a:pt x="81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466" name="Google Shape;3466;p80"/>
          <p:cNvCxnSpPr/>
          <p:nvPr/>
        </p:nvCxnSpPr>
        <p:spPr>
          <a:xfrm rot="10800000">
            <a:off x="6030275" y="1722700"/>
            <a:ext cx="733500" cy="2547600"/>
          </a:xfrm>
          <a:prstGeom prst="straightConnector1">
            <a:avLst/>
          </a:prstGeom>
          <a:noFill/>
          <a:ln w="28575" cap="flat" cmpd="sng">
            <a:solidFill>
              <a:schemeClr val="accent6"/>
            </a:solidFill>
            <a:prstDash val="dash"/>
            <a:round/>
            <a:headEnd type="none" w="med" len="med"/>
            <a:tailEnd type="none" w="med" len="med"/>
          </a:ln>
        </p:spPr>
      </p:cxnSp>
      <p:grpSp>
        <p:nvGrpSpPr>
          <p:cNvPr id="3467" name="Google Shape;3467;p80"/>
          <p:cNvGrpSpPr/>
          <p:nvPr/>
        </p:nvGrpSpPr>
        <p:grpSpPr>
          <a:xfrm>
            <a:off x="5391147" y="773951"/>
            <a:ext cx="1730480" cy="1032903"/>
            <a:chOff x="4402075" y="1868000"/>
            <a:chExt cx="1296725" cy="774000"/>
          </a:xfrm>
        </p:grpSpPr>
        <p:sp>
          <p:nvSpPr>
            <p:cNvPr id="3468" name="Google Shape;3468;p80"/>
            <p:cNvSpPr/>
            <p:nvPr/>
          </p:nvSpPr>
          <p:spPr>
            <a:xfrm>
              <a:off x="5167125" y="2343700"/>
              <a:ext cx="1200" cy="25"/>
            </a:xfrm>
            <a:custGeom>
              <a:avLst/>
              <a:gdLst/>
              <a:ahLst/>
              <a:cxnLst/>
              <a:rect l="l" t="t" r="r" b="b"/>
              <a:pathLst>
                <a:path w="48" h="1" extrusionOk="0">
                  <a:moveTo>
                    <a:pt x="0" y="0"/>
                  </a:moveTo>
                  <a:cubicBezTo>
                    <a:pt x="0" y="0"/>
                    <a:pt x="24" y="0"/>
                    <a:pt x="24" y="0"/>
                  </a:cubicBezTo>
                  <a:cubicBezTo>
                    <a:pt x="48" y="0"/>
                    <a:pt x="0" y="0"/>
                    <a:pt x="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0"/>
            <p:cNvSpPr/>
            <p:nvPr/>
          </p:nvSpPr>
          <p:spPr>
            <a:xfrm>
              <a:off x="5146275" y="2028750"/>
              <a:ext cx="1225" cy="25"/>
            </a:xfrm>
            <a:custGeom>
              <a:avLst/>
              <a:gdLst/>
              <a:ahLst/>
              <a:cxnLst/>
              <a:rect l="l" t="t" r="r" b="b"/>
              <a:pathLst>
                <a:path w="49" h="1" extrusionOk="0">
                  <a:moveTo>
                    <a:pt x="1" y="0"/>
                  </a:moveTo>
                  <a:cubicBezTo>
                    <a:pt x="1" y="0"/>
                    <a:pt x="1" y="0"/>
                    <a:pt x="1" y="0"/>
                  </a:cubicBezTo>
                  <a:cubicBezTo>
                    <a:pt x="48" y="0"/>
                    <a:pt x="1" y="0"/>
                    <a:pt x="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0"/>
            <p:cNvSpPr/>
            <p:nvPr/>
          </p:nvSpPr>
          <p:spPr>
            <a:xfrm>
              <a:off x="4402075" y="1868000"/>
              <a:ext cx="1296725" cy="774000"/>
            </a:xfrm>
            <a:custGeom>
              <a:avLst/>
              <a:gdLst/>
              <a:ahLst/>
              <a:cxnLst/>
              <a:rect l="l" t="t" r="r" b="b"/>
              <a:pathLst>
                <a:path w="51869" h="30960" extrusionOk="0">
                  <a:moveTo>
                    <a:pt x="1" y="0"/>
                  </a:moveTo>
                  <a:lnTo>
                    <a:pt x="1" y="30959"/>
                  </a:lnTo>
                  <a:lnTo>
                    <a:pt x="51868" y="30959"/>
                  </a:lnTo>
                  <a:lnTo>
                    <a:pt x="5186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0"/>
            <p:cNvSpPr/>
            <p:nvPr/>
          </p:nvSpPr>
          <p:spPr>
            <a:xfrm>
              <a:off x="4402075" y="1868000"/>
              <a:ext cx="1296725" cy="106000"/>
            </a:xfrm>
            <a:custGeom>
              <a:avLst/>
              <a:gdLst/>
              <a:ahLst/>
              <a:cxnLst/>
              <a:rect l="l" t="t" r="r" b="b"/>
              <a:pathLst>
                <a:path w="51869" h="4240" extrusionOk="0">
                  <a:moveTo>
                    <a:pt x="1" y="0"/>
                  </a:moveTo>
                  <a:lnTo>
                    <a:pt x="1" y="4239"/>
                  </a:lnTo>
                  <a:lnTo>
                    <a:pt x="51868" y="4239"/>
                  </a:lnTo>
                  <a:lnTo>
                    <a:pt x="51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0"/>
            <p:cNvSpPr/>
            <p:nvPr/>
          </p:nvSpPr>
          <p:spPr>
            <a:xfrm>
              <a:off x="4434825" y="1904900"/>
              <a:ext cx="32175" cy="32175"/>
            </a:xfrm>
            <a:custGeom>
              <a:avLst/>
              <a:gdLst/>
              <a:ahLst/>
              <a:cxnLst/>
              <a:rect l="l" t="t" r="r" b="b"/>
              <a:pathLst>
                <a:path w="1287" h="1287" extrusionOk="0">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0"/>
            <p:cNvSpPr/>
            <p:nvPr/>
          </p:nvSpPr>
          <p:spPr>
            <a:xfrm>
              <a:off x="4491975" y="1904900"/>
              <a:ext cx="32775" cy="32175"/>
            </a:xfrm>
            <a:custGeom>
              <a:avLst/>
              <a:gdLst/>
              <a:ahLst/>
              <a:cxnLst/>
              <a:rect l="l" t="t" r="r" b="b"/>
              <a:pathLst>
                <a:path w="1311" h="1287" extrusionOk="0">
                  <a:moveTo>
                    <a:pt x="643" y="1"/>
                  </a:moveTo>
                  <a:cubicBezTo>
                    <a:pt x="286" y="1"/>
                    <a:pt x="0" y="287"/>
                    <a:pt x="0" y="644"/>
                  </a:cubicBezTo>
                  <a:cubicBezTo>
                    <a:pt x="0" y="1001"/>
                    <a:pt x="286" y="1287"/>
                    <a:pt x="643" y="1287"/>
                  </a:cubicBezTo>
                  <a:cubicBezTo>
                    <a:pt x="1025" y="1287"/>
                    <a:pt x="1310" y="1001"/>
                    <a:pt x="1310" y="644"/>
                  </a:cubicBezTo>
                  <a:cubicBezTo>
                    <a:pt x="1310" y="287"/>
                    <a:pt x="1025" y="1"/>
                    <a:pt x="643"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0"/>
            <p:cNvSpPr/>
            <p:nvPr/>
          </p:nvSpPr>
          <p:spPr>
            <a:xfrm>
              <a:off x="4549725" y="1904900"/>
              <a:ext cx="32175" cy="32175"/>
            </a:xfrm>
            <a:custGeom>
              <a:avLst/>
              <a:gdLst/>
              <a:ahLst/>
              <a:cxnLst/>
              <a:rect l="l" t="t" r="r" b="b"/>
              <a:pathLst>
                <a:path w="1287" h="1287" extrusionOk="0">
                  <a:moveTo>
                    <a:pt x="643" y="1"/>
                  </a:moveTo>
                  <a:cubicBezTo>
                    <a:pt x="286" y="1"/>
                    <a:pt x="1" y="287"/>
                    <a:pt x="1" y="644"/>
                  </a:cubicBezTo>
                  <a:cubicBezTo>
                    <a:pt x="1" y="1001"/>
                    <a:pt x="286" y="1287"/>
                    <a:pt x="643" y="1287"/>
                  </a:cubicBezTo>
                  <a:cubicBezTo>
                    <a:pt x="1001" y="1287"/>
                    <a:pt x="1286" y="1001"/>
                    <a:pt x="1286" y="644"/>
                  </a:cubicBezTo>
                  <a:cubicBezTo>
                    <a:pt x="1286" y="287"/>
                    <a:pt x="1001" y="1"/>
                    <a:pt x="64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0"/>
            <p:cNvSpPr/>
            <p:nvPr/>
          </p:nvSpPr>
          <p:spPr>
            <a:xfrm>
              <a:off x="4437200" y="2018625"/>
              <a:ext cx="1226475" cy="584675"/>
            </a:xfrm>
            <a:custGeom>
              <a:avLst/>
              <a:gdLst/>
              <a:ahLst/>
              <a:cxnLst/>
              <a:rect l="l" t="t" r="r" b="b"/>
              <a:pathLst>
                <a:path w="49059" h="23387" extrusionOk="0">
                  <a:moveTo>
                    <a:pt x="1" y="1"/>
                  </a:moveTo>
                  <a:lnTo>
                    <a:pt x="1" y="23386"/>
                  </a:lnTo>
                  <a:lnTo>
                    <a:pt x="49058" y="23386"/>
                  </a:lnTo>
                  <a:lnTo>
                    <a:pt x="4905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0"/>
            <p:cNvSpPr/>
            <p:nvPr/>
          </p:nvSpPr>
          <p:spPr>
            <a:xfrm>
              <a:off x="4530675" y="2207350"/>
              <a:ext cx="81000" cy="355450"/>
            </a:xfrm>
            <a:custGeom>
              <a:avLst/>
              <a:gdLst/>
              <a:ahLst/>
              <a:cxnLst/>
              <a:rect l="l" t="t" r="r" b="b"/>
              <a:pathLst>
                <a:path w="3240" h="14218" extrusionOk="0">
                  <a:moveTo>
                    <a:pt x="0" y="1"/>
                  </a:moveTo>
                  <a:lnTo>
                    <a:pt x="0" y="14218"/>
                  </a:lnTo>
                  <a:lnTo>
                    <a:pt x="3239" y="14218"/>
                  </a:lnTo>
                  <a:lnTo>
                    <a:pt x="323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0"/>
            <p:cNvSpPr/>
            <p:nvPr/>
          </p:nvSpPr>
          <p:spPr>
            <a:xfrm>
              <a:off x="4649150" y="2131750"/>
              <a:ext cx="81600" cy="431050"/>
            </a:xfrm>
            <a:custGeom>
              <a:avLst/>
              <a:gdLst/>
              <a:ahLst/>
              <a:cxnLst/>
              <a:rect l="l" t="t" r="r" b="b"/>
              <a:pathLst>
                <a:path w="3264" h="17242" extrusionOk="0">
                  <a:moveTo>
                    <a:pt x="1" y="0"/>
                  </a:moveTo>
                  <a:lnTo>
                    <a:pt x="1" y="17242"/>
                  </a:lnTo>
                  <a:lnTo>
                    <a:pt x="3263" y="17242"/>
                  </a:lnTo>
                  <a:lnTo>
                    <a:pt x="32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0"/>
            <p:cNvSpPr/>
            <p:nvPr/>
          </p:nvSpPr>
          <p:spPr>
            <a:xfrm>
              <a:off x="4810500" y="2291900"/>
              <a:ext cx="81000" cy="270900"/>
            </a:xfrm>
            <a:custGeom>
              <a:avLst/>
              <a:gdLst/>
              <a:ahLst/>
              <a:cxnLst/>
              <a:rect l="l" t="t" r="r" b="b"/>
              <a:pathLst>
                <a:path w="3240" h="10836" extrusionOk="0">
                  <a:moveTo>
                    <a:pt x="0" y="0"/>
                  </a:moveTo>
                  <a:lnTo>
                    <a:pt x="0" y="10836"/>
                  </a:lnTo>
                  <a:lnTo>
                    <a:pt x="3239" y="10836"/>
                  </a:lnTo>
                  <a:lnTo>
                    <a:pt x="323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0"/>
            <p:cNvSpPr/>
            <p:nvPr/>
          </p:nvSpPr>
          <p:spPr>
            <a:xfrm>
              <a:off x="4929575" y="2234750"/>
              <a:ext cx="80975" cy="328050"/>
            </a:xfrm>
            <a:custGeom>
              <a:avLst/>
              <a:gdLst/>
              <a:ahLst/>
              <a:cxnLst/>
              <a:rect l="l" t="t" r="r" b="b"/>
              <a:pathLst>
                <a:path w="3239" h="13122" extrusionOk="0">
                  <a:moveTo>
                    <a:pt x="0" y="0"/>
                  </a:moveTo>
                  <a:lnTo>
                    <a:pt x="0" y="13122"/>
                  </a:lnTo>
                  <a:lnTo>
                    <a:pt x="3239" y="13122"/>
                  </a:lnTo>
                  <a:lnTo>
                    <a:pt x="3239"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0"/>
            <p:cNvSpPr/>
            <p:nvPr/>
          </p:nvSpPr>
          <p:spPr>
            <a:xfrm>
              <a:off x="5090900" y="2145425"/>
              <a:ext cx="81000" cy="417375"/>
            </a:xfrm>
            <a:custGeom>
              <a:avLst/>
              <a:gdLst/>
              <a:ahLst/>
              <a:cxnLst/>
              <a:rect l="l" t="t" r="r" b="b"/>
              <a:pathLst>
                <a:path w="3240" h="16695" extrusionOk="0">
                  <a:moveTo>
                    <a:pt x="1" y="1"/>
                  </a:moveTo>
                  <a:lnTo>
                    <a:pt x="1" y="16695"/>
                  </a:lnTo>
                  <a:lnTo>
                    <a:pt x="3240" y="16695"/>
                  </a:lnTo>
                  <a:lnTo>
                    <a:pt x="3240"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0"/>
            <p:cNvSpPr/>
            <p:nvPr/>
          </p:nvSpPr>
          <p:spPr>
            <a:xfrm>
              <a:off x="5209375" y="2056725"/>
              <a:ext cx="81600" cy="506075"/>
            </a:xfrm>
            <a:custGeom>
              <a:avLst/>
              <a:gdLst/>
              <a:ahLst/>
              <a:cxnLst/>
              <a:rect l="l" t="t" r="r" b="b"/>
              <a:pathLst>
                <a:path w="3264" h="20243" extrusionOk="0">
                  <a:moveTo>
                    <a:pt x="1" y="1"/>
                  </a:moveTo>
                  <a:lnTo>
                    <a:pt x="1" y="20243"/>
                  </a:lnTo>
                  <a:lnTo>
                    <a:pt x="3264" y="20243"/>
                  </a:lnTo>
                  <a:lnTo>
                    <a:pt x="3264"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0"/>
            <p:cNvSpPr/>
            <p:nvPr/>
          </p:nvSpPr>
          <p:spPr>
            <a:xfrm>
              <a:off x="5370725" y="2314525"/>
              <a:ext cx="81000" cy="248275"/>
            </a:xfrm>
            <a:custGeom>
              <a:avLst/>
              <a:gdLst/>
              <a:ahLst/>
              <a:cxnLst/>
              <a:rect l="l" t="t" r="r" b="b"/>
              <a:pathLst>
                <a:path w="3240" h="9931" extrusionOk="0">
                  <a:moveTo>
                    <a:pt x="1" y="0"/>
                  </a:moveTo>
                  <a:lnTo>
                    <a:pt x="1" y="9931"/>
                  </a:lnTo>
                  <a:lnTo>
                    <a:pt x="3239" y="9931"/>
                  </a:lnTo>
                  <a:lnTo>
                    <a:pt x="323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0"/>
            <p:cNvSpPr/>
            <p:nvPr/>
          </p:nvSpPr>
          <p:spPr>
            <a:xfrm>
              <a:off x="5489800" y="2262125"/>
              <a:ext cx="81000" cy="300675"/>
            </a:xfrm>
            <a:custGeom>
              <a:avLst/>
              <a:gdLst/>
              <a:ahLst/>
              <a:cxnLst/>
              <a:rect l="l" t="t" r="r" b="b"/>
              <a:pathLst>
                <a:path w="3240" h="12027" extrusionOk="0">
                  <a:moveTo>
                    <a:pt x="1" y="1"/>
                  </a:moveTo>
                  <a:lnTo>
                    <a:pt x="1" y="12027"/>
                  </a:lnTo>
                  <a:lnTo>
                    <a:pt x="3239" y="12027"/>
                  </a:lnTo>
                  <a:lnTo>
                    <a:pt x="323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4" name="Google Shape;3484;p80"/>
          <p:cNvGrpSpPr/>
          <p:nvPr/>
        </p:nvGrpSpPr>
        <p:grpSpPr>
          <a:xfrm rot="900011">
            <a:off x="5085625" y="2480653"/>
            <a:ext cx="474313" cy="475758"/>
            <a:chOff x="4463875" y="709950"/>
            <a:chExt cx="172250" cy="172775"/>
          </a:xfrm>
        </p:grpSpPr>
        <p:sp>
          <p:nvSpPr>
            <p:cNvPr id="3485" name="Google Shape;3485;p80"/>
            <p:cNvSpPr/>
            <p:nvPr/>
          </p:nvSpPr>
          <p:spPr>
            <a:xfrm>
              <a:off x="4463875" y="709950"/>
              <a:ext cx="172250" cy="172775"/>
            </a:xfrm>
            <a:custGeom>
              <a:avLst/>
              <a:gdLst/>
              <a:ahLst/>
              <a:cxnLst/>
              <a:rect l="l" t="t" r="r" b="b"/>
              <a:pathLst>
                <a:path w="6890" h="6911" extrusionOk="0">
                  <a:moveTo>
                    <a:pt x="3445" y="0"/>
                  </a:moveTo>
                  <a:cubicBezTo>
                    <a:pt x="3240" y="0"/>
                    <a:pt x="3096" y="123"/>
                    <a:pt x="3096" y="267"/>
                  </a:cubicBezTo>
                  <a:cubicBezTo>
                    <a:pt x="3096" y="369"/>
                    <a:pt x="3199" y="472"/>
                    <a:pt x="3342" y="493"/>
                  </a:cubicBezTo>
                  <a:cubicBezTo>
                    <a:pt x="3342" y="739"/>
                    <a:pt x="3342" y="985"/>
                    <a:pt x="3342" y="1231"/>
                  </a:cubicBezTo>
                  <a:cubicBezTo>
                    <a:pt x="3117" y="1231"/>
                    <a:pt x="2891" y="1292"/>
                    <a:pt x="2686" y="1374"/>
                  </a:cubicBezTo>
                  <a:cubicBezTo>
                    <a:pt x="2666" y="1333"/>
                    <a:pt x="2645" y="1292"/>
                    <a:pt x="2625" y="1231"/>
                  </a:cubicBezTo>
                  <a:cubicBezTo>
                    <a:pt x="2522" y="1005"/>
                    <a:pt x="2440" y="759"/>
                    <a:pt x="2338" y="534"/>
                  </a:cubicBezTo>
                  <a:cubicBezTo>
                    <a:pt x="2316" y="490"/>
                    <a:pt x="2281" y="472"/>
                    <a:pt x="2247" y="472"/>
                  </a:cubicBezTo>
                  <a:cubicBezTo>
                    <a:pt x="2185" y="472"/>
                    <a:pt x="2127" y="529"/>
                    <a:pt x="2153" y="595"/>
                  </a:cubicBezTo>
                  <a:cubicBezTo>
                    <a:pt x="2276" y="882"/>
                    <a:pt x="2399" y="1169"/>
                    <a:pt x="2522" y="1456"/>
                  </a:cubicBezTo>
                  <a:cubicBezTo>
                    <a:pt x="2317" y="1559"/>
                    <a:pt x="2153" y="1702"/>
                    <a:pt x="1989" y="1866"/>
                  </a:cubicBezTo>
                  <a:cubicBezTo>
                    <a:pt x="1948" y="1805"/>
                    <a:pt x="1907" y="1764"/>
                    <a:pt x="1846" y="1723"/>
                  </a:cubicBezTo>
                  <a:lnTo>
                    <a:pt x="1415" y="1292"/>
                  </a:lnTo>
                  <a:cubicBezTo>
                    <a:pt x="1497" y="1169"/>
                    <a:pt x="1518" y="1026"/>
                    <a:pt x="1436" y="944"/>
                  </a:cubicBezTo>
                  <a:cubicBezTo>
                    <a:pt x="1396" y="904"/>
                    <a:pt x="1343" y="886"/>
                    <a:pt x="1286" y="886"/>
                  </a:cubicBezTo>
                  <a:cubicBezTo>
                    <a:pt x="1195" y="886"/>
                    <a:pt x="1093" y="930"/>
                    <a:pt x="1005" y="1005"/>
                  </a:cubicBezTo>
                  <a:cubicBezTo>
                    <a:pt x="861" y="1149"/>
                    <a:pt x="820" y="1354"/>
                    <a:pt x="923" y="1456"/>
                  </a:cubicBezTo>
                  <a:cubicBezTo>
                    <a:pt x="959" y="1492"/>
                    <a:pt x="1011" y="1508"/>
                    <a:pt x="1068" y="1508"/>
                  </a:cubicBezTo>
                  <a:cubicBezTo>
                    <a:pt x="1141" y="1508"/>
                    <a:pt x="1223" y="1482"/>
                    <a:pt x="1292" y="1436"/>
                  </a:cubicBezTo>
                  <a:lnTo>
                    <a:pt x="1866" y="2010"/>
                  </a:lnTo>
                  <a:cubicBezTo>
                    <a:pt x="1743" y="2174"/>
                    <a:pt x="1620" y="2358"/>
                    <a:pt x="1538" y="2563"/>
                  </a:cubicBezTo>
                  <a:lnTo>
                    <a:pt x="1313" y="2461"/>
                  </a:lnTo>
                  <a:cubicBezTo>
                    <a:pt x="1066" y="2358"/>
                    <a:pt x="841" y="2256"/>
                    <a:pt x="595" y="2174"/>
                  </a:cubicBezTo>
                  <a:cubicBezTo>
                    <a:pt x="580" y="2165"/>
                    <a:pt x="566" y="2161"/>
                    <a:pt x="553" y="2161"/>
                  </a:cubicBezTo>
                  <a:cubicBezTo>
                    <a:pt x="473" y="2161"/>
                    <a:pt x="428" y="2303"/>
                    <a:pt x="533" y="2338"/>
                  </a:cubicBezTo>
                  <a:cubicBezTo>
                    <a:pt x="841" y="2481"/>
                    <a:pt x="1169" y="2604"/>
                    <a:pt x="1477" y="2727"/>
                  </a:cubicBezTo>
                  <a:cubicBezTo>
                    <a:pt x="1415" y="2933"/>
                    <a:pt x="1374" y="3138"/>
                    <a:pt x="1374" y="3343"/>
                  </a:cubicBezTo>
                  <a:lnTo>
                    <a:pt x="492" y="3343"/>
                  </a:lnTo>
                  <a:cubicBezTo>
                    <a:pt x="451" y="3199"/>
                    <a:pt x="369" y="3097"/>
                    <a:pt x="246" y="3097"/>
                  </a:cubicBezTo>
                  <a:cubicBezTo>
                    <a:pt x="103" y="3097"/>
                    <a:pt x="0" y="3261"/>
                    <a:pt x="0" y="3466"/>
                  </a:cubicBezTo>
                  <a:cubicBezTo>
                    <a:pt x="0" y="3650"/>
                    <a:pt x="103" y="3814"/>
                    <a:pt x="246" y="3814"/>
                  </a:cubicBezTo>
                  <a:cubicBezTo>
                    <a:pt x="369" y="3814"/>
                    <a:pt x="472" y="3691"/>
                    <a:pt x="492" y="3548"/>
                  </a:cubicBezTo>
                  <a:lnTo>
                    <a:pt x="1395" y="3548"/>
                  </a:lnTo>
                  <a:cubicBezTo>
                    <a:pt x="1395" y="3753"/>
                    <a:pt x="1456" y="3958"/>
                    <a:pt x="1518" y="4142"/>
                  </a:cubicBezTo>
                  <a:cubicBezTo>
                    <a:pt x="1436" y="4183"/>
                    <a:pt x="1333" y="4224"/>
                    <a:pt x="1231" y="4265"/>
                  </a:cubicBezTo>
                  <a:cubicBezTo>
                    <a:pt x="1005" y="4347"/>
                    <a:pt x="759" y="4450"/>
                    <a:pt x="533" y="4552"/>
                  </a:cubicBezTo>
                  <a:cubicBezTo>
                    <a:pt x="423" y="4589"/>
                    <a:pt x="478" y="4743"/>
                    <a:pt x="565" y="4743"/>
                  </a:cubicBezTo>
                  <a:cubicBezTo>
                    <a:pt x="575" y="4743"/>
                    <a:pt x="585" y="4741"/>
                    <a:pt x="595" y="4737"/>
                  </a:cubicBezTo>
                  <a:cubicBezTo>
                    <a:pt x="943" y="4593"/>
                    <a:pt x="1272" y="4450"/>
                    <a:pt x="1600" y="4306"/>
                  </a:cubicBezTo>
                  <a:cubicBezTo>
                    <a:pt x="1702" y="4491"/>
                    <a:pt x="1825" y="4655"/>
                    <a:pt x="1969" y="4798"/>
                  </a:cubicBezTo>
                  <a:cubicBezTo>
                    <a:pt x="1887" y="4880"/>
                    <a:pt x="1805" y="4962"/>
                    <a:pt x="1723" y="5044"/>
                  </a:cubicBezTo>
                  <a:cubicBezTo>
                    <a:pt x="1579" y="5188"/>
                    <a:pt x="1436" y="5332"/>
                    <a:pt x="1272" y="5475"/>
                  </a:cubicBezTo>
                  <a:cubicBezTo>
                    <a:pt x="1210" y="5434"/>
                    <a:pt x="1143" y="5414"/>
                    <a:pt x="1082" y="5414"/>
                  </a:cubicBezTo>
                  <a:cubicBezTo>
                    <a:pt x="1020" y="5414"/>
                    <a:pt x="964" y="5434"/>
                    <a:pt x="923" y="5475"/>
                  </a:cubicBezTo>
                  <a:cubicBezTo>
                    <a:pt x="841" y="5578"/>
                    <a:pt x="861" y="5762"/>
                    <a:pt x="1005" y="5906"/>
                  </a:cubicBezTo>
                  <a:cubicBezTo>
                    <a:pt x="1093" y="5981"/>
                    <a:pt x="1195" y="6025"/>
                    <a:pt x="1286" y="6025"/>
                  </a:cubicBezTo>
                  <a:cubicBezTo>
                    <a:pt x="1343" y="6025"/>
                    <a:pt x="1396" y="6007"/>
                    <a:pt x="1436" y="5967"/>
                  </a:cubicBezTo>
                  <a:cubicBezTo>
                    <a:pt x="1518" y="5885"/>
                    <a:pt x="1497" y="5742"/>
                    <a:pt x="1415" y="5598"/>
                  </a:cubicBezTo>
                  <a:cubicBezTo>
                    <a:pt x="1641" y="5373"/>
                    <a:pt x="1887" y="5147"/>
                    <a:pt x="2112" y="4921"/>
                  </a:cubicBezTo>
                  <a:cubicBezTo>
                    <a:pt x="2256" y="5044"/>
                    <a:pt x="2420" y="5147"/>
                    <a:pt x="2604" y="5209"/>
                  </a:cubicBezTo>
                  <a:cubicBezTo>
                    <a:pt x="2563" y="5332"/>
                    <a:pt x="2502" y="5455"/>
                    <a:pt x="2461" y="5578"/>
                  </a:cubicBezTo>
                  <a:cubicBezTo>
                    <a:pt x="2358" y="5824"/>
                    <a:pt x="2256" y="6049"/>
                    <a:pt x="2174" y="6295"/>
                  </a:cubicBezTo>
                  <a:cubicBezTo>
                    <a:pt x="2134" y="6361"/>
                    <a:pt x="2196" y="6419"/>
                    <a:pt x="2257" y="6419"/>
                  </a:cubicBezTo>
                  <a:cubicBezTo>
                    <a:pt x="2290" y="6419"/>
                    <a:pt x="2323" y="6401"/>
                    <a:pt x="2338" y="6357"/>
                  </a:cubicBezTo>
                  <a:cubicBezTo>
                    <a:pt x="2502" y="6008"/>
                    <a:pt x="2645" y="5639"/>
                    <a:pt x="2789" y="5291"/>
                  </a:cubicBezTo>
                  <a:cubicBezTo>
                    <a:pt x="2973" y="5332"/>
                    <a:pt x="3158" y="5373"/>
                    <a:pt x="3342" y="5373"/>
                  </a:cubicBezTo>
                  <a:cubicBezTo>
                    <a:pt x="3342" y="5516"/>
                    <a:pt x="3342" y="5660"/>
                    <a:pt x="3342" y="5783"/>
                  </a:cubicBezTo>
                  <a:cubicBezTo>
                    <a:pt x="3342" y="6008"/>
                    <a:pt x="3342" y="6213"/>
                    <a:pt x="3342" y="6418"/>
                  </a:cubicBezTo>
                  <a:cubicBezTo>
                    <a:pt x="3199" y="6439"/>
                    <a:pt x="3096" y="6541"/>
                    <a:pt x="3096" y="6664"/>
                  </a:cubicBezTo>
                  <a:cubicBezTo>
                    <a:pt x="3096" y="6787"/>
                    <a:pt x="3260" y="6910"/>
                    <a:pt x="3445" y="6910"/>
                  </a:cubicBezTo>
                  <a:cubicBezTo>
                    <a:pt x="3650" y="6910"/>
                    <a:pt x="3794" y="6787"/>
                    <a:pt x="3794" y="6644"/>
                  </a:cubicBezTo>
                  <a:cubicBezTo>
                    <a:pt x="3794" y="6541"/>
                    <a:pt x="3691" y="6439"/>
                    <a:pt x="3548" y="6418"/>
                  </a:cubicBezTo>
                  <a:lnTo>
                    <a:pt x="3548" y="5352"/>
                  </a:lnTo>
                  <a:cubicBezTo>
                    <a:pt x="3732" y="5332"/>
                    <a:pt x="3917" y="5291"/>
                    <a:pt x="4081" y="5229"/>
                  </a:cubicBezTo>
                  <a:cubicBezTo>
                    <a:pt x="4142" y="5373"/>
                    <a:pt x="4204" y="5516"/>
                    <a:pt x="4265" y="5639"/>
                  </a:cubicBezTo>
                  <a:cubicBezTo>
                    <a:pt x="4368" y="5885"/>
                    <a:pt x="4450" y="6131"/>
                    <a:pt x="4552" y="6357"/>
                  </a:cubicBezTo>
                  <a:cubicBezTo>
                    <a:pt x="4567" y="6401"/>
                    <a:pt x="4600" y="6419"/>
                    <a:pt x="4634" y="6419"/>
                  </a:cubicBezTo>
                  <a:cubicBezTo>
                    <a:pt x="4696" y="6419"/>
                    <a:pt x="4763" y="6361"/>
                    <a:pt x="4737" y="6295"/>
                  </a:cubicBezTo>
                  <a:cubicBezTo>
                    <a:pt x="4573" y="5906"/>
                    <a:pt x="4429" y="5537"/>
                    <a:pt x="4265" y="5167"/>
                  </a:cubicBezTo>
                  <a:cubicBezTo>
                    <a:pt x="4429" y="5085"/>
                    <a:pt x="4593" y="4983"/>
                    <a:pt x="4737" y="4880"/>
                  </a:cubicBezTo>
                  <a:cubicBezTo>
                    <a:pt x="4839" y="4962"/>
                    <a:pt x="4942" y="5065"/>
                    <a:pt x="5044" y="5167"/>
                  </a:cubicBezTo>
                  <a:cubicBezTo>
                    <a:pt x="5188" y="5311"/>
                    <a:pt x="5331" y="5455"/>
                    <a:pt x="5475" y="5598"/>
                  </a:cubicBezTo>
                  <a:cubicBezTo>
                    <a:pt x="5393" y="5742"/>
                    <a:pt x="5372" y="5885"/>
                    <a:pt x="5454" y="5967"/>
                  </a:cubicBezTo>
                  <a:cubicBezTo>
                    <a:pt x="5494" y="6007"/>
                    <a:pt x="5547" y="6025"/>
                    <a:pt x="5604" y="6025"/>
                  </a:cubicBezTo>
                  <a:cubicBezTo>
                    <a:pt x="5695" y="6025"/>
                    <a:pt x="5797" y="5981"/>
                    <a:pt x="5885" y="5906"/>
                  </a:cubicBezTo>
                  <a:cubicBezTo>
                    <a:pt x="6029" y="5762"/>
                    <a:pt x="6049" y="5557"/>
                    <a:pt x="5967" y="5455"/>
                  </a:cubicBezTo>
                  <a:cubicBezTo>
                    <a:pt x="5929" y="5426"/>
                    <a:pt x="5878" y="5411"/>
                    <a:pt x="5821" y="5411"/>
                  </a:cubicBezTo>
                  <a:cubicBezTo>
                    <a:pt x="5756" y="5411"/>
                    <a:pt x="5684" y="5431"/>
                    <a:pt x="5618" y="5475"/>
                  </a:cubicBezTo>
                  <a:cubicBezTo>
                    <a:pt x="5372" y="5229"/>
                    <a:pt x="5126" y="4983"/>
                    <a:pt x="4880" y="4757"/>
                  </a:cubicBezTo>
                  <a:cubicBezTo>
                    <a:pt x="5024" y="4614"/>
                    <a:pt x="5147" y="4450"/>
                    <a:pt x="5249" y="4286"/>
                  </a:cubicBezTo>
                  <a:lnTo>
                    <a:pt x="5577" y="4429"/>
                  </a:lnTo>
                  <a:cubicBezTo>
                    <a:pt x="5824" y="4532"/>
                    <a:pt x="6049" y="4614"/>
                    <a:pt x="6295" y="4716"/>
                  </a:cubicBezTo>
                  <a:cubicBezTo>
                    <a:pt x="6306" y="4721"/>
                    <a:pt x="6317" y="4723"/>
                    <a:pt x="6328" y="4723"/>
                  </a:cubicBezTo>
                  <a:cubicBezTo>
                    <a:pt x="6413" y="4723"/>
                    <a:pt x="6466" y="4589"/>
                    <a:pt x="6357" y="4552"/>
                  </a:cubicBezTo>
                  <a:cubicBezTo>
                    <a:pt x="6029" y="4409"/>
                    <a:pt x="5680" y="4265"/>
                    <a:pt x="5352" y="4122"/>
                  </a:cubicBezTo>
                  <a:cubicBezTo>
                    <a:pt x="5434" y="3937"/>
                    <a:pt x="5475" y="3732"/>
                    <a:pt x="5495" y="3527"/>
                  </a:cubicBezTo>
                  <a:lnTo>
                    <a:pt x="6398" y="3527"/>
                  </a:lnTo>
                  <a:cubicBezTo>
                    <a:pt x="6418" y="3691"/>
                    <a:pt x="6521" y="3814"/>
                    <a:pt x="6644" y="3814"/>
                  </a:cubicBezTo>
                  <a:cubicBezTo>
                    <a:pt x="6787" y="3814"/>
                    <a:pt x="6890" y="3650"/>
                    <a:pt x="6890" y="3445"/>
                  </a:cubicBezTo>
                  <a:cubicBezTo>
                    <a:pt x="6890" y="3261"/>
                    <a:pt x="6787" y="3097"/>
                    <a:pt x="6644" y="3097"/>
                  </a:cubicBezTo>
                  <a:cubicBezTo>
                    <a:pt x="6521" y="3097"/>
                    <a:pt x="6439" y="3199"/>
                    <a:pt x="6398" y="3343"/>
                  </a:cubicBezTo>
                  <a:lnTo>
                    <a:pt x="5516" y="3343"/>
                  </a:lnTo>
                  <a:cubicBezTo>
                    <a:pt x="5495" y="3138"/>
                    <a:pt x="5454" y="2933"/>
                    <a:pt x="5393" y="2727"/>
                  </a:cubicBezTo>
                  <a:cubicBezTo>
                    <a:pt x="5475" y="2707"/>
                    <a:pt x="5557" y="2666"/>
                    <a:pt x="5659" y="2625"/>
                  </a:cubicBezTo>
                  <a:cubicBezTo>
                    <a:pt x="5885" y="2522"/>
                    <a:pt x="6131" y="2440"/>
                    <a:pt x="6357" y="2338"/>
                  </a:cubicBezTo>
                  <a:cubicBezTo>
                    <a:pt x="6466" y="2283"/>
                    <a:pt x="6413" y="2147"/>
                    <a:pt x="6328" y="2147"/>
                  </a:cubicBezTo>
                  <a:cubicBezTo>
                    <a:pt x="6317" y="2147"/>
                    <a:pt x="6306" y="2149"/>
                    <a:pt x="6295" y="2153"/>
                  </a:cubicBezTo>
                  <a:cubicBezTo>
                    <a:pt x="5967" y="2297"/>
                    <a:pt x="5639" y="2420"/>
                    <a:pt x="5311" y="2563"/>
                  </a:cubicBezTo>
                  <a:cubicBezTo>
                    <a:pt x="5229" y="2379"/>
                    <a:pt x="5106" y="2194"/>
                    <a:pt x="4983" y="2030"/>
                  </a:cubicBezTo>
                  <a:cubicBezTo>
                    <a:pt x="5044" y="1969"/>
                    <a:pt x="5106" y="1907"/>
                    <a:pt x="5167" y="1846"/>
                  </a:cubicBezTo>
                  <a:cubicBezTo>
                    <a:pt x="5311" y="1702"/>
                    <a:pt x="5454" y="1559"/>
                    <a:pt x="5598" y="1436"/>
                  </a:cubicBezTo>
                  <a:cubicBezTo>
                    <a:pt x="5663" y="1479"/>
                    <a:pt x="5733" y="1505"/>
                    <a:pt x="5798" y="1505"/>
                  </a:cubicBezTo>
                  <a:cubicBezTo>
                    <a:pt x="5855" y="1505"/>
                    <a:pt x="5908" y="1484"/>
                    <a:pt x="5947" y="1436"/>
                  </a:cubicBezTo>
                  <a:cubicBezTo>
                    <a:pt x="6049" y="1354"/>
                    <a:pt x="6029" y="1149"/>
                    <a:pt x="5885" y="1005"/>
                  </a:cubicBezTo>
                  <a:cubicBezTo>
                    <a:pt x="5797" y="930"/>
                    <a:pt x="5695" y="886"/>
                    <a:pt x="5604" y="886"/>
                  </a:cubicBezTo>
                  <a:cubicBezTo>
                    <a:pt x="5547" y="886"/>
                    <a:pt x="5494" y="904"/>
                    <a:pt x="5454" y="944"/>
                  </a:cubicBezTo>
                  <a:cubicBezTo>
                    <a:pt x="5372" y="1026"/>
                    <a:pt x="5372" y="1169"/>
                    <a:pt x="5454" y="1292"/>
                  </a:cubicBezTo>
                  <a:lnTo>
                    <a:pt x="4860" y="1907"/>
                  </a:lnTo>
                  <a:cubicBezTo>
                    <a:pt x="4696" y="1743"/>
                    <a:pt x="4532" y="1620"/>
                    <a:pt x="4347" y="1518"/>
                  </a:cubicBezTo>
                  <a:cubicBezTo>
                    <a:pt x="4368" y="1436"/>
                    <a:pt x="4409" y="1374"/>
                    <a:pt x="4429" y="1313"/>
                  </a:cubicBezTo>
                  <a:cubicBezTo>
                    <a:pt x="4532" y="1067"/>
                    <a:pt x="4614" y="841"/>
                    <a:pt x="4716" y="595"/>
                  </a:cubicBezTo>
                  <a:cubicBezTo>
                    <a:pt x="4756" y="515"/>
                    <a:pt x="4692" y="461"/>
                    <a:pt x="4632" y="461"/>
                  </a:cubicBezTo>
                  <a:cubicBezTo>
                    <a:pt x="4599" y="461"/>
                    <a:pt x="4567" y="477"/>
                    <a:pt x="4552" y="513"/>
                  </a:cubicBezTo>
                  <a:cubicBezTo>
                    <a:pt x="4429" y="821"/>
                    <a:pt x="4306" y="1128"/>
                    <a:pt x="4183" y="1415"/>
                  </a:cubicBezTo>
                  <a:cubicBezTo>
                    <a:pt x="3978" y="1333"/>
                    <a:pt x="3753" y="1272"/>
                    <a:pt x="3548" y="1251"/>
                  </a:cubicBezTo>
                  <a:lnTo>
                    <a:pt x="3548" y="1087"/>
                  </a:lnTo>
                  <a:cubicBezTo>
                    <a:pt x="3548" y="903"/>
                    <a:pt x="3548" y="698"/>
                    <a:pt x="3548" y="493"/>
                  </a:cubicBezTo>
                  <a:cubicBezTo>
                    <a:pt x="3691" y="472"/>
                    <a:pt x="3794" y="369"/>
                    <a:pt x="3794" y="267"/>
                  </a:cubicBezTo>
                  <a:cubicBezTo>
                    <a:pt x="3794" y="123"/>
                    <a:pt x="3630" y="0"/>
                    <a:pt x="344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0"/>
            <p:cNvSpPr/>
            <p:nvPr/>
          </p:nvSpPr>
          <p:spPr>
            <a:xfrm>
              <a:off x="4514100" y="761725"/>
              <a:ext cx="20525" cy="22075"/>
            </a:xfrm>
            <a:custGeom>
              <a:avLst/>
              <a:gdLst/>
              <a:ahLst/>
              <a:cxnLst/>
              <a:rect l="l" t="t" r="r" b="b"/>
              <a:pathLst>
                <a:path w="821" h="883" extrusionOk="0">
                  <a:moveTo>
                    <a:pt x="329" y="0"/>
                  </a:moveTo>
                  <a:cubicBezTo>
                    <a:pt x="144" y="0"/>
                    <a:pt x="1" y="349"/>
                    <a:pt x="1" y="533"/>
                  </a:cubicBezTo>
                  <a:cubicBezTo>
                    <a:pt x="1" y="718"/>
                    <a:pt x="144" y="882"/>
                    <a:pt x="329" y="882"/>
                  </a:cubicBezTo>
                  <a:cubicBezTo>
                    <a:pt x="513" y="882"/>
                    <a:pt x="821" y="636"/>
                    <a:pt x="821" y="431"/>
                  </a:cubicBezTo>
                  <a:cubicBezTo>
                    <a:pt x="821" y="246"/>
                    <a:pt x="513" y="0"/>
                    <a:pt x="3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0"/>
            <p:cNvSpPr/>
            <p:nvPr/>
          </p:nvSpPr>
          <p:spPr>
            <a:xfrm>
              <a:off x="4545375" y="751200"/>
              <a:ext cx="16425" cy="14175"/>
            </a:xfrm>
            <a:custGeom>
              <a:avLst/>
              <a:gdLst/>
              <a:ahLst/>
              <a:cxnLst/>
              <a:rect l="l" t="t" r="r" b="b"/>
              <a:pathLst>
                <a:path w="657" h="567" extrusionOk="0">
                  <a:moveTo>
                    <a:pt x="303" y="1"/>
                  </a:moveTo>
                  <a:cubicBezTo>
                    <a:pt x="274" y="1"/>
                    <a:pt x="248" y="4"/>
                    <a:pt x="226" y="11"/>
                  </a:cubicBezTo>
                  <a:cubicBezTo>
                    <a:pt x="82" y="32"/>
                    <a:pt x="0" y="155"/>
                    <a:pt x="21" y="278"/>
                  </a:cubicBezTo>
                  <a:cubicBezTo>
                    <a:pt x="40" y="413"/>
                    <a:pt x="242" y="567"/>
                    <a:pt x="368" y="567"/>
                  </a:cubicBezTo>
                  <a:cubicBezTo>
                    <a:pt x="376" y="567"/>
                    <a:pt x="383" y="566"/>
                    <a:pt x="390" y="565"/>
                  </a:cubicBezTo>
                  <a:cubicBezTo>
                    <a:pt x="534" y="544"/>
                    <a:pt x="657" y="298"/>
                    <a:pt x="636" y="175"/>
                  </a:cubicBezTo>
                  <a:cubicBezTo>
                    <a:pt x="619" y="74"/>
                    <a:pt x="436" y="1"/>
                    <a:pt x="30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0"/>
            <p:cNvSpPr/>
            <p:nvPr/>
          </p:nvSpPr>
          <p:spPr>
            <a:xfrm>
              <a:off x="4547425" y="773900"/>
              <a:ext cx="10800" cy="11175"/>
            </a:xfrm>
            <a:custGeom>
              <a:avLst/>
              <a:gdLst/>
              <a:ahLst/>
              <a:cxnLst/>
              <a:rect l="l" t="t" r="r" b="b"/>
              <a:pathLst>
                <a:path w="432" h="447" extrusionOk="0">
                  <a:moveTo>
                    <a:pt x="229" y="0"/>
                  </a:moveTo>
                  <a:cubicBezTo>
                    <a:pt x="214" y="0"/>
                    <a:pt x="199" y="2"/>
                    <a:pt x="185" y="5"/>
                  </a:cubicBezTo>
                  <a:cubicBezTo>
                    <a:pt x="82" y="46"/>
                    <a:pt x="0" y="231"/>
                    <a:pt x="21" y="313"/>
                  </a:cubicBezTo>
                  <a:cubicBezTo>
                    <a:pt x="54" y="380"/>
                    <a:pt x="184" y="447"/>
                    <a:pt x="286" y="447"/>
                  </a:cubicBezTo>
                  <a:cubicBezTo>
                    <a:pt x="309" y="447"/>
                    <a:pt x="330" y="444"/>
                    <a:pt x="349" y="436"/>
                  </a:cubicBezTo>
                  <a:cubicBezTo>
                    <a:pt x="431" y="395"/>
                    <a:pt x="431" y="210"/>
                    <a:pt x="411" y="108"/>
                  </a:cubicBezTo>
                  <a:cubicBezTo>
                    <a:pt x="377" y="40"/>
                    <a:pt x="300" y="0"/>
                    <a:pt x="2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0"/>
            <p:cNvSpPr/>
            <p:nvPr/>
          </p:nvSpPr>
          <p:spPr>
            <a:xfrm>
              <a:off x="4513600" y="793375"/>
              <a:ext cx="10775" cy="11200"/>
            </a:xfrm>
            <a:custGeom>
              <a:avLst/>
              <a:gdLst/>
              <a:ahLst/>
              <a:cxnLst/>
              <a:rect l="l" t="t" r="r" b="b"/>
              <a:pathLst>
                <a:path w="431" h="448" extrusionOk="0">
                  <a:moveTo>
                    <a:pt x="217" y="0"/>
                  </a:moveTo>
                  <a:cubicBezTo>
                    <a:pt x="199" y="0"/>
                    <a:pt x="182" y="2"/>
                    <a:pt x="164" y="6"/>
                  </a:cubicBezTo>
                  <a:cubicBezTo>
                    <a:pt x="82" y="47"/>
                    <a:pt x="0" y="231"/>
                    <a:pt x="21" y="313"/>
                  </a:cubicBezTo>
                  <a:cubicBezTo>
                    <a:pt x="54" y="380"/>
                    <a:pt x="183" y="447"/>
                    <a:pt x="274" y="447"/>
                  </a:cubicBezTo>
                  <a:cubicBezTo>
                    <a:pt x="295" y="447"/>
                    <a:pt x="313" y="444"/>
                    <a:pt x="328" y="436"/>
                  </a:cubicBezTo>
                  <a:cubicBezTo>
                    <a:pt x="431" y="395"/>
                    <a:pt x="431" y="211"/>
                    <a:pt x="390" y="108"/>
                  </a:cubicBezTo>
                  <a:cubicBezTo>
                    <a:pt x="373" y="40"/>
                    <a:pt x="300" y="0"/>
                    <a:pt x="21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0"/>
            <p:cNvSpPr/>
            <p:nvPr/>
          </p:nvSpPr>
          <p:spPr>
            <a:xfrm>
              <a:off x="4565375" y="768375"/>
              <a:ext cx="20525" cy="22075"/>
            </a:xfrm>
            <a:custGeom>
              <a:avLst/>
              <a:gdLst/>
              <a:ahLst/>
              <a:cxnLst/>
              <a:rect l="l" t="t" r="r" b="b"/>
              <a:pathLst>
                <a:path w="821" h="883" extrusionOk="0">
                  <a:moveTo>
                    <a:pt x="349" y="1"/>
                  </a:moveTo>
                  <a:cubicBezTo>
                    <a:pt x="164" y="1"/>
                    <a:pt x="0" y="349"/>
                    <a:pt x="0" y="534"/>
                  </a:cubicBezTo>
                  <a:cubicBezTo>
                    <a:pt x="0" y="719"/>
                    <a:pt x="164" y="883"/>
                    <a:pt x="349" y="883"/>
                  </a:cubicBezTo>
                  <a:cubicBezTo>
                    <a:pt x="533" y="883"/>
                    <a:pt x="820" y="637"/>
                    <a:pt x="820" y="431"/>
                  </a:cubicBezTo>
                  <a:cubicBezTo>
                    <a:pt x="820" y="247"/>
                    <a:pt x="533" y="1"/>
                    <a:pt x="3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0"/>
            <p:cNvSpPr/>
            <p:nvPr/>
          </p:nvSpPr>
          <p:spPr>
            <a:xfrm>
              <a:off x="4536650" y="791875"/>
              <a:ext cx="16950" cy="14500"/>
            </a:xfrm>
            <a:custGeom>
              <a:avLst/>
              <a:gdLst/>
              <a:ahLst/>
              <a:cxnLst/>
              <a:rect l="l" t="t" r="r" b="b"/>
              <a:pathLst>
                <a:path w="678" h="580" extrusionOk="0">
                  <a:moveTo>
                    <a:pt x="285" y="0"/>
                  </a:moveTo>
                  <a:cubicBezTo>
                    <a:pt x="264" y="0"/>
                    <a:pt x="244" y="2"/>
                    <a:pt x="226" y="4"/>
                  </a:cubicBezTo>
                  <a:cubicBezTo>
                    <a:pt x="103" y="45"/>
                    <a:pt x="1" y="168"/>
                    <a:pt x="42" y="291"/>
                  </a:cubicBezTo>
                  <a:cubicBezTo>
                    <a:pt x="61" y="426"/>
                    <a:pt x="245" y="580"/>
                    <a:pt x="386" y="580"/>
                  </a:cubicBezTo>
                  <a:cubicBezTo>
                    <a:pt x="394" y="580"/>
                    <a:pt x="403" y="579"/>
                    <a:pt x="411" y="578"/>
                  </a:cubicBezTo>
                  <a:cubicBezTo>
                    <a:pt x="534" y="558"/>
                    <a:pt x="678" y="312"/>
                    <a:pt x="657" y="189"/>
                  </a:cubicBezTo>
                  <a:cubicBezTo>
                    <a:pt x="639" y="63"/>
                    <a:pt x="433" y="0"/>
                    <a:pt x="28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0"/>
            <p:cNvSpPr/>
            <p:nvPr/>
          </p:nvSpPr>
          <p:spPr>
            <a:xfrm>
              <a:off x="4569975" y="799050"/>
              <a:ext cx="16425" cy="14525"/>
            </a:xfrm>
            <a:custGeom>
              <a:avLst/>
              <a:gdLst/>
              <a:ahLst/>
              <a:cxnLst/>
              <a:rect l="l" t="t" r="r" b="b"/>
              <a:pathLst>
                <a:path w="657" h="581" extrusionOk="0">
                  <a:moveTo>
                    <a:pt x="265" y="0"/>
                  </a:moveTo>
                  <a:cubicBezTo>
                    <a:pt x="244" y="0"/>
                    <a:pt x="224" y="2"/>
                    <a:pt x="206" y="4"/>
                  </a:cubicBezTo>
                  <a:cubicBezTo>
                    <a:pt x="83" y="45"/>
                    <a:pt x="1" y="168"/>
                    <a:pt x="21" y="291"/>
                  </a:cubicBezTo>
                  <a:cubicBezTo>
                    <a:pt x="41" y="427"/>
                    <a:pt x="224" y="580"/>
                    <a:pt x="365" y="580"/>
                  </a:cubicBezTo>
                  <a:cubicBezTo>
                    <a:pt x="374" y="580"/>
                    <a:pt x="382" y="579"/>
                    <a:pt x="390" y="578"/>
                  </a:cubicBezTo>
                  <a:cubicBezTo>
                    <a:pt x="513" y="558"/>
                    <a:pt x="657" y="312"/>
                    <a:pt x="636" y="189"/>
                  </a:cubicBezTo>
                  <a:cubicBezTo>
                    <a:pt x="618" y="63"/>
                    <a:pt x="412" y="0"/>
                    <a:pt x="26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0"/>
            <p:cNvSpPr/>
            <p:nvPr/>
          </p:nvSpPr>
          <p:spPr>
            <a:xfrm>
              <a:off x="4550000" y="811450"/>
              <a:ext cx="20525" cy="22050"/>
            </a:xfrm>
            <a:custGeom>
              <a:avLst/>
              <a:gdLst/>
              <a:ahLst/>
              <a:cxnLst/>
              <a:rect l="l" t="t" r="r" b="b"/>
              <a:pathLst>
                <a:path w="821" h="882" extrusionOk="0">
                  <a:moveTo>
                    <a:pt x="328" y="0"/>
                  </a:moveTo>
                  <a:cubicBezTo>
                    <a:pt x="144" y="0"/>
                    <a:pt x="0" y="349"/>
                    <a:pt x="0" y="533"/>
                  </a:cubicBezTo>
                  <a:cubicBezTo>
                    <a:pt x="0" y="718"/>
                    <a:pt x="144" y="882"/>
                    <a:pt x="328" y="882"/>
                  </a:cubicBezTo>
                  <a:cubicBezTo>
                    <a:pt x="513" y="882"/>
                    <a:pt x="820" y="615"/>
                    <a:pt x="820" y="431"/>
                  </a:cubicBezTo>
                  <a:cubicBezTo>
                    <a:pt x="820" y="246"/>
                    <a:pt x="513" y="0"/>
                    <a:pt x="3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0"/>
            <p:cNvSpPr/>
            <p:nvPr/>
          </p:nvSpPr>
          <p:spPr>
            <a:xfrm>
              <a:off x="4526925" y="813875"/>
              <a:ext cx="10775" cy="11200"/>
            </a:xfrm>
            <a:custGeom>
              <a:avLst/>
              <a:gdLst/>
              <a:ahLst/>
              <a:cxnLst/>
              <a:rect l="l" t="t" r="r" b="b"/>
              <a:pathLst>
                <a:path w="431" h="448" extrusionOk="0">
                  <a:moveTo>
                    <a:pt x="228" y="1"/>
                  </a:moveTo>
                  <a:cubicBezTo>
                    <a:pt x="214" y="1"/>
                    <a:pt x="199" y="2"/>
                    <a:pt x="185" y="6"/>
                  </a:cubicBezTo>
                  <a:cubicBezTo>
                    <a:pt x="82" y="47"/>
                    <a:pt x="0" y="211"/>
                    <a:pt x="21" y="313"/>
                  </a:cubicBezTo>
                  <a:cubicBezTo>
                    <a:pt x="54" y="380"/>
                    <a:pt x="183" y="447"/>
                    <a:pt x="274" y="447"/>
                  </a:cubicBezTo>
                  <a:cubicBezTo>
                    <a:pt x="295" y="447"/>
                    <a:pt x="313" y="444"/>
                    <a:pt x="328" y="436"/>
                  </a:cubicBezTo>
                  <a:cubicBezTo>
                    <a:pt x="431" y="395"/>
                    <a:pt x="431" y="211"/>
                    <a:pt x="410" y="108"/>
                  </a:cubicBezTo>
                  <a:cubicBezTo>
                    <a:pt x="376" y="40"/>
                    <a:pt x="300" y="1"/>
                    <a:pt x="2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5" name="Google Shape;3495;p80"/>
          <p:cNvGrpSpPr/>
          <p:nvPr/>
        </p:nvGrpSpPr>
        <p:grpSpPr>
          <a:xfrm rot="900011">
            <a:off x="5488389" y="3070209"/>
            <a:ext cx="348678" cy="348747"/>
            <a:chOff x="4593050" y="887300"/>
            <a:chExt cx="126625" cy="126650"/>
          </a:xfrm>
        </p:grpSpPr>
        <p:sp>
          <p:nvSpPr>
            <p:cNvPr id="3496" name="Google Shape;3496;p80"/>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0"/>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0"/>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0"/>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0"/>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0"/>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0"/>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0"/>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0"/>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0"/>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80"/>
          <p:cNvGrpSpPr/>
          <p:nvPr/>
        </p:nvGrpSpPr>
        <p:grpSpPr>
          <a:xfrm rot="899976">
            <a:off x="7828319" y="1097319"/>
            <a:ext cx="244040" cy="244101"/>
            <a:chOff x="4593050" y="887300"/>
            <a:chExt cx="126625" cy="126650"/>
          </a:xfrm>
        </p:grpSpPr>
        <p:sp>
          <p:nvSpPr>
            <p:cNvPr id="3507" name="Google Shape;3507;p80"/>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0"/>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0"/>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0"/>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0"/>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0"/>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0"/>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0"/>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0"/>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0"/>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7" name="Google Shape;3517;p80"/>
          <p:cNvSpPr/>
          <p:nvPr/>
        </p:nvSpPr>
        <p:spPr>
          <a:xfrm>
            <a:off x="4660048" y="1994071"/>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0"/>
          <p:cNvSpPr/>
          <p:nvPr/>
        </p:nvSpPr>
        <p:spPr>
          <a:xfrm>
            <a:off x="4730292" y="4101929"/>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9" name="Google Shape;3519;p80"/>
          <p:cNvGrpSpPr/>
          <p:nvPr/>
        </p:nvGrpSpPr>
        <p:grpSpPr>
          <a:xfrm>
            <a:off x="3101283" y="2757898"/>
            <a:ext cx="485823" cy="476814"/>
            <a:chOff x="3763184" y="3817357"/>
            <a:chExt cx="363314" cy="356576"/>
          </a:xfrm>
        </p:grpSpPr>
        <p:sp>
          <p:nvSpPr>
            <p:cNvPr id="3520" name="Google Shape;3520;p80"/>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0"/>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0"/>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0"/>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0"/>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5" name="Google Shape;3525;p80"/>
          <p:cNvGrpSpPr/>
          <p:nvPr/>
        </p:nvGrpSpPr>
        <p:grpSpPr>
          <a:xfrm>
            <a:off x="2501637" y="2757898"/>
            <a:ext cx="485297" cy="477200"/>
            <a:chOff x="3314750" y="3817357"/>
            <a:chExt cx="362920" cy="356865"/>
          </a:xfrm>
        </p:grpSpPr>
        <p:grpSp>
          <p:nvGrpSpPr>
            <p:cNvPr id="3526" name="Google Shape;3526;p80"/>
            <p:cNvGrpSpPr/>
            <p:nvPr/>
          </p:nvGrpSpPr>
          <p:grpSpPr>
            <a:xfrm>
              <a:off x="3314750" y="3817357"/>
              <a:ext cx="362920" cy="356865"/>
              <a:chOff x="3314750" y="3817357"/>
              <a:chExt cx="362920" cy="356865"/>
            </a:xfrm>
          </p:grpSpPr>
          <p:sp>
            <p:nvSpPr>
              <p:cNvPr id="3527" name="Google Shape;3527;p80"/>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0"/>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9" name="Google Shape;3529;p80"/>
            <p:cNvGrpSpPr/>
            <p:nvPr/>
          </p:nvGrpSpPr>
          <p:grpSpPr>
            <a:xfrm>
              <a:off x="3394986" y="3894612"/>
              <a:ext cx="202339" cy="202323"/>
              <a:chOff x="935197" y="1793977"/>
              <a:chExt cx="256451" cy="256430"/>
            </a:xfrm>
          </p:grpSpPr>
          <p:sp>
            <p:nvSpPr>
              <p:cNvPr id="3530" name="Google Shape;3530;p8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32" name="Google Shape;3532;p80"/>
          <p:cNvGrpSpPr/>
          <p:nvPr/>
        </p:nvGrpSpPr>
        <p:grpSpPr>
          <a:xfrm>
            <a:off x="1901992" y="2757898"/>
            <a:ext cx="485297" cy="477200"/>
            <a:chOff x="2866317" y="3817357"/>
            <a:chExt cx="362920" cy="356865"/>
          </a:xfrm>
        </p:grpSpPr>
        <p:sp>
          <p:nvSpPr>
            <p:cNvPr id="3533" name="Google Shape;3533;p80"/>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0"/>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0"/>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39"/>
        <p:cNvGrpSpPr/>
        <p:nvPr/>
      </p:nvGrpSpPr>
      <p:grpSpPr>
        <a:xfrm>
          <a:off x="0" y="0"/>
          <a:ext cx="0" cy="0"/>
          <a:chOff x="0" y="0"/>
          <a:chExt cx="0" cy="0"/>
        </a:xfrm>
      </p:grpSpPr>
      <p:sp>
        <p:nvSpPr>
          <p:cNvPr id="3540" name="Google Shape;3540;p81"/>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Icon pack</a:t>
            </a:r>
            <a:endParaRPr/>
          </a:p>
        </p:txBody>
      </p:sp>
      <p:grpSp>
        <p:nvGrpSpPr>
          <p:cNvPr id="3541" name="Google Shape;3541;p81"/>
          <p:cNvGrpSpPr/>
          <p:nvPr/>
        </p:nvGrpSpPr>
        <p:grpSpPr>
          <a:xfrm>
            <a:off x="1159458" y="1607077"/>
            <a:ext cx="306387" cy="309042"/>
            <a:chOff x="1159458" y="1607077"/>
            <a:chExt cx="306387" cy="309042"/>
          </a:xfrm>
        </p:grpSpPr>
        <p:sp>
          <p:nvSpPr>
            <p:cNvPr id="3542" name="Google Shape;3542;p81"/>
            <p:cNvSpPr/>
            <p:nvPr/>
          </p:nvSpPr>
          <p:spPr>
            <a:xfrm>
              <a:off x="1159458" y="1846747"/>
              <a:ext cx="59713" cy="59713"/>
            </a:xfrm>
            <a:custGeom>
              <a:avLst/>
              <a:gdLst/>
              <a:ahLst/>
              <a:cxnLst/>
              <a:rect l="l" t="t" r="r" b="b"/>
              <a:pathLst>
                <a:path w="1620" h="1620" extrusionOk="0">
                  <a:moveTo>
                    <a:pt x="1453" y="0"/>
                  </a:moveTo>
                  <a:lnTo>
                    <a:pt x="0" y="1453"/>
                  </a:lnTo>
                  <a:lnTo>
                    <a:pt x="167" y="1619"/>
                  </a:lnTo>
                  <a:lnTo>
                    <a:pt x="1072" y="905"/>
                  </a:lnTo>
                  <a:lnTo>
                    <a:pt x="1620" y="167"/>
                  </a:lnTo>
                  <a:lnTo>
                    <a:pt x="1596" y="48"/>
                  </a:lnTo>
                  <a:lnTo>
                    <a:pt x="14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1"/>
            <p:cNvSpPr/>
            <p:nvPr/>
          </p:nvSpPr>
          <p:spPr>
            <a:xfrm>
              <a:off x="1165576" y="1852866"/>
              <a:ext cx="59750" cy="60598"/>
            </a:xfrm>
            <a:custGeom>
              <a:avLst/>
              <a:gdLst/>
              <a:ahLst/>
              <a:cxnLst/>
              <a:rect l="l" t="t" r="r" b="b"/>
              <a:pathLst>
                <a:path w="1621" h="1644" extrusionOk="0">
                  <a:moveTo>
                    <a:pt x="1454" y="1"/>
                  </a:moveTo>
                  <a:lnTo>
                    <a:pt x="1" y="1453"/>
                  </a:lnTo>
                  <a:lnTo>
                    <a:pt x="168" y="1644"/>
                  </a:lnTo>
                  <a:lnTo>
                    <a:pt x="1620" y="191"/>
                  </a:lnTo>
                  <a:lnTo>
                    <a:pt x="16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1"/>
            <p:cNvSpPr/>
            <p:nvPr/>
          </p:nvSpPr>
          <p:spPr>
            <a:xfrm>
              <a:off x="1329755" y="1645707"/>
              <a:ext cx="57944" cy="57981"/>
            </a:xfrm>
            <a:custGeom>
              <a:avLst/>
              <a:gdLst/>
              <a:ahLst/>
              <a:cxnLst/>
              <a:rect l="l" t="t" r="r" b="b"/>
              <a:pathLst>
                <a:path w="1572" h="1573" extrusionOk="0">
                  <a:moveTo>
                    <a:pt x="881" y="1"/>
                  </a:moveTo>
                  <a:lnTo>
                    <a:pt x="0" y="882"/>
                  </a:lnTo>
                  <a:lnTo>
                    <a:pt x="191" y="1406"/>
                  </a:lnTo>
                  <a:lnTo>
                    <a:pt x="691" y="1572"/>
                  </a:lnTo>
                  <a:lnTo>
                    <a:pt x="1334" y="1120"/>
                  </a:lnTo>
                  <a:lnTo>
                    <a:pt x="1572" y="691"/>
                  </a:lnTo>
                  <a:lnTo>
                    <a:pt x="8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1"/>
            <p:cNvSpPr/>
            <p:nvPr/>
          </p:nvSpPr>
          <p:spPr>
            <a:xfrm>
              <a:off x="1368385" y="1684337"/>
              <a:ext cx="58829" cy="58829"/>
            </a:xfrm>
            <a:custGeom>
              <a:avLst/>
              <a:gdLst/>
              <a:ahLst/>
              <a:cxnLst/>
              <a:rect l="l" t="t" r="r" b="b"/>
              <a:pathLst>
                <a:path w="1596" h="1596" extrusionOk="0">
                  <a:moveTo>
                    <a:pt x="881" y="0"/>
                  </a:moveTo>
                  <a:lnTo>
                    <a:pt x="381" y="334"/>
                  </a:lnTo>
                  <a:lnTo>
                    <a:pt x="0" y="882"/>
                  </a:lnTo>
                  <a:lnTo>
                    <a:pt x="191" y="1405"/>
                  </a:lnTo>
                  <a:lnTo>
                    <a:pt x="714" y="1596"/>
                  </a:lnTo>
                  <a:lnTo>
                    <a:pt x="1596" y="715"/>
                  </a:lnTo>
                  <a:lnTo>
                    <a:pt x="8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1"/>
            <p:cNvSpPr/>
            <p:nvPr/>
          </p:nvSpPr>
          <p:spPr>
            <a:xfrm>
              <a:off x="1351687" y="1639551"/>
              <a:ext cx="75526" cy="72909"/>
            </a:xfrm>
            <a:custGeom>
              <a:avLst/>
              <a:gdLst/>
              <a:ahLst/>
              <a:cxnLst/>
              <a:rect l="l" t="t" r="r" b="b"/>
              <a:pathLst>
                <a:path w="2049" h="1978" extrusionOk="0">
                  <a:moveTo>
                    <a:pt x="1858" y="1"/>
                  </a:moveTo>
                  <a:lnTo>
                    <a:pt x="96" y="1739"/>
                  </a:lnTo>
                  <a:lnTo>
                    <a:pt x="1" y="1977"/>
                  </a:lnTo>
                  <a:lnTo>
                    <a:pt x="1" y="1977"/>
                  </a:lnTo>
                  <a:lnTo>
                    <a:pt x="286" y="1930"/>
                  </a:lnTo>
                  <a:lnTo>
                    <a:pt x="1334" y="1049"/>
                  </a:lnTo>
                  <a:lnTo>
                    <a:pt x="2049" y="168"/>
                  </a:lnTo>
                  <a:lnTo>
                    <a:pt x="1977" y="25"/>
                  </a:lnTo>
                  <a:lnTo>
                    <a:pt x="185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1"/>
            <p:cNvSpPr/>
            <p:nvPr/>
          </p:nvSpPr>
          <p:spPr>
            <a:xfrm>
              <a:off x="1359575" y="1645707"/>
              <a:ext cx="73794" cy="74642"/>
            </a:xfrm>
            <a:custGeom>
              <a:avLst/>
              <a:gdLst/>
              <a:ahLst/>
              <a:cxnLst/>
              <a:rect l="l" t="t" r="r" b="b"/>
              <a:pathLst>
                <a:path w="2002" h="2025" extrusionOk="0">
                  <a:moveTo>
                    <a:pt x="1835" y="1"/>
                  </a:moveTo>
                  <a:lnTo>
                    <a:pt x="72" y="1763"/>
                  </a:lnTo>
                  <a:lnTo>
                    <a:pt x="1" y="2025"/>
                  </a:lnTo>
                  <a:lnTo>
                    <a:pt x="239" y="1930"/>
                  </a:lnTo>
                  <a:lnTo>
                    <a:pt x="2001" y="167"/>
                  </a:lnTo>
                  <a:lnTo>
                    <a:pt x="1977" y="48"/>
                  </a:lnTo>
                  <a:lnTo>
                    <a:pt x="183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1"/>
            <p:cNvSpPr/>
            <p:nvPr/>
          </p:nvSpPr>
          <p:spPr>
            <a:xfrm>
              <a:off x="1237566" y="1678182"/>
              <a:ext cx="124697" cy="124697"/>
            </a:xfrm>
            <a:custGeom>
              <a:avLst/>
              <a:gdLst/>
              <a:ahLst/>
              <a:cxnLst/>
              <a:rect l="l" t="t" r="r" b="b"/>
              <a:pathLst>
                <a:path w="3383" h="3383" extrusionOk="0">
                  <a:moveTo>
                    <a:pt x="2501" y="1"/>
                  </a:moveTo>
                  <a:lnTo>
                    <a:pt x="1787" y="691"/>
                  </a:lnTo>
                  <a:lnTo>
                    <a:pt x="1787" y="1049"/>
                  </a:lnTo>
                  <a:lnTo>
                    <a:pt x="1430" y="1049"/>
                  </a:lnTo>
                  <a:lnTo>
                    <a:pt x="1096" y="1406"/>
                  </a:lnTo>
                  <a:lnTo>
                    <a:pt x="1072" y="1739"/>
                  </a:lnTo>
                  <a:lnTo>
                    <a:pt x="739" y="1763"/>
                  </a:lnTo>
                  <a:lnTo>
                    <a:pt x="1" y="2501"/>
                  </a:lnTo>
                  <a:lnTo>
                    <a:pt x="310" y="3144"/>
                  </a:lnTo>
                  <a:lnTo>
                    <a:pt x="882" y="3382"/>
                  </a:lnTo>
                  <a:lnTo>
                    <a:pt x="2215" y="2192"/>
                  </a:lnTo>
                  <a:lnTo>
                    <a:pt x="3382" y="882"/>
                  </a:lnTo>
                  <a:lnTo>
                    <a:pt x="2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1"/>
            <p:cNvSpPr/>
            <p:nvPr/>
          </p:nvSpPr>
          <p:spPr>
            <a:xfrm>
              <a:off x="1270040" y="1710656"/>
              <a:ext cx="124697" cy="124697"/>
            </a:xfrm>
            <a:custGeom>
              <a:avLst/>
              <a:gdLst/>
              <a:ahLst/>
              <a:cxnLst/>
              <a:rect l="l" t="t" r="r" b="b"/>
              <a:pathLst>
                <a:path w="3383" h="3383" extrusionOk="0">
                  <a:moveTo>
                    <a:pt x="2501" y="1"/>
                  </a:moveTo>
                  <a:lnTo>
                    <a:pt x="1" y="2501"/>
                  </a:lnTo>
                  <a:lnTo>
                    <a:pt x="215" y="3049"/>
                  </a:lnTo>
                  <a:lnTo>
                    <a:pt x="858" y="3382"/>
                  </a:lnTo>
                  <a:lnTo>
                    <a:pt x="3382" y="882"/>
                  </a:lnTo>
                  <a:lnTo>
                    <a:pt x="2501"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1"/>
            <p:cNvSpPr/>
            <p:nvPr/>
          </p:nvSpPr>
          <p:spPr>
            <a:xfrm>
              <a:off x="1212980" y="1770371"/>
              <a:ext cx="57096" cy="70255"/>
            </a:xfrm>
            <a:custGeom>
              <a:avLst/>
              <a:gdLst/>
              <a:ahLst/>
              <a:cxnLst/>
              <a:rect l="l" t="t" r="r" b="b"/>
              <a:pathLst>
                <a:path w="1549" h="1906" extrusionOk="0">
                  <a:moveTo>
                    <a:pt x="668" y="0"/>
                  </a:moveTo>
                  <a:lnTo>
                    <a:pt x="310" y="1048"/>
                  </a:lnTo>
                  <a:lnTo>
                    <a:pt x="1" y="1358"/>
                  </a:lnTo>
                  <a:lnTo>
                    <a:pt x="120" y="1810"/>
                  </a:lnTo>
                  <a:lnTo>
                    <a:pt x="525" y="1905"/>
                  </a:lnTo>
                  <a:lnTo>
                    <a:pt x="1096" y="1477"/>
                  </a:lnTo>
                  <a:lnTo>
                    <a:pt x="1549" y="881"/>
                  </a:lnTo>
                  <a:lnTo>
                    <a:pt x="66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1"/>
            <p:cNvSpPr/>
            <p:nvPr/>
          </p:nvSpPr>
          <p:spPr>
            <a:xfrm>
              <a:off x="1232295" y="1802845"/>
              <a:ext cx="69407" cy="57096"/>
            </a:xfrm>
            <a:custGeom>
              <a:avLst/>
              <a:gdLst/>
              <a:ahLst/>
              <a:cxnLst/>
              <a:rect l="l" t="t" r="r" b="b"/>
              <a:pathLst>
                <a:path w="1883" h="1549" extrusionOk="0">
                  <a:moveTo>
                    <a:pt x="1001" y="0"/>
                  </a:moveTo>
                  <a:lnTo>
                    <a:pt x="1" y="1024"/>
                  </a:lnTo>
                  <a:lnTo>
                    <a:pt x="72" y="1429"/>
                  </a:lnTo>
                  <a:lnTo>
                    <a:pt x="525" y="1548"/>
                  </a:lnTo>
                  <a:lnTo>
                    <a:pt x="834" y="1239"/>
                  </a:lnTo>
                  <a:lnTo>
                    <a:pt x="1882" y="881"/>
                  </a:lnTo>
                  <a:lnTo>
                    <a:pt x="10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1"/>
            <p:cNvSpPr/>
            <p:nvPr/>
          </p:nvSpPr>
          <p:spPr>
            <a:xfrm>
              <a:off x="1199820" y="1821276"/>
              <a:ext cx="32511" cy="31626"/>
            </a:xfrm>
            <a:custGeom>
              <a:avLst/>
              <a:gdLst/>
              <a:ahLst/>
              <a:cxnLst/>
              <a:rect l="l" t="t" r="r" b="b"/>
              <a:pathLst>
                <a:path w="882" h="858" extrusionOk="0">
                  <a:moveTo>
                    <a:pt x="358" y="0"/>
                  </a:moveTo>
                  <a:lnTo>
                    <a:pt x="1" y="334"/>
                  </a:lnTo>
                  <a:lnTo>
                    <a:pt x="525" y="858"/>
                  </a:lnTo>
                  <a:lnTo>
                    <a:pt x="763" y="810"/>
                  </a:lnTo>
                  <a:lnTo>
                    <a:pt x="882" y="524"/>
                  </a:lnTo>
                  <a:lnTo>
                    <a:pt x="35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1"/>
            <p:cNvSpPr/>
            <p:nvPr/>
          </p:nvSpPr>
          <p:spPr>
            <a:xfrm>
              <a:off x="1219135" y="1840591"/>
              <a:ext cx="32511" cy="32511"/>
            </a:xfrm>
            <a:custGeom>
              <a:avLst/>
              <a:gdLst/>
              <a:ahLst/>
              <a:cxnLst/>
              <a:rect l="l" t="t" r="r" b="b"/>
              <a:pathLst>
                <a:path w="882" h="882" extrusionOk="0">
                  <a:moveTo>
                    <a:pt x="358" y="0"/>
                  </a:moveTo>
                  <a:lnTo>
                    <a:pt x="1" y="334"/>
                  </a:lnTo>
                  <a:lnTo>
                    <a:pt x="524" y="881"/>
                  </a:lnTo>
                  <a:lnTo>
                    <a:pt x="882" y="524"/>
                  </a:lnTo>
                  <a:lnTo>
                    <a:pt x="35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1"/>
            <p:cNvSpPr/>
            <p:nvPr/>
          </p:nvSpPr>
          <p:spPr>
            <a:xfrm>
              <a:off x="1400859" y="1607077"/>
              <a:ext cx="39514" cy="38666"/>
            </a:xfrm>
            <a:custGeom>
              <a:avLst/>
              <a:gdLst/>
              <a:ahLst/>
              <a:cxnLst/>
              <a:rect l="l" t="t" r="r" b="b"/>
              <a:pathLst>
                <a:path w="1072" h="1049" extrusionOk="0">
                  <a:moveTo>
                    <a:pt x="357" y="1"/>
                  </a:moveTo>
                  <a:lnTo>
                    <a:pt x="0" y="334"/>
                  </a:lnTo>
                  <a:lnTo>
                    <a:pt x="715" y="1049"/>
                  </a:lnTo>
                  <a:lnTo>
                    <a:pt x="1072" y="1025"/>
                  </a:lnTo>
                  <a:lnTo>
                    <a:pt x="1048" y="691"/>
                  </a:lnTo>
                  <a:lnTo>
                    <a:pt x="35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1"/>
            <p:cNvSpPr/>
            <p:nvPr/>
          </p:nvSpPr>
          <p:spPr>
            <a:xfrm>
              <a:off x="1427178" y="1632548"/>
              <a:ext cx="38666" cy="39514"/>
            </a:xfrm>
            <a:custGeom>
              <a:avLst/>
              <a:gdLst/>
              <a:ahLst/>
              <a:cxnLst/>
              <a:rect l="l" t="t" r="r" b="b"/>
              <a:pathLst>
                <a:path w="1049" h="1072" extrusionOk="0">
                  <a:moveTo>
                    <a:pt x="334" y="0"/>
                  </a:moveTo>
                  <a:lnTo>
                    <a:pt x="1" y="358"/>
                  </a:lnTo>
                  <a:lnTo>
                    <a:pt x="691" y="1072"/>
                  </a:lnTo>
                  <a:lnTo>
                    <a:pt x="1048" y="715"/>
                  </a:lnTo>
                  <a:lnTo>
                    <a:pt x="334"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1"/>
            <p:cNvSpPr/>
            <p:nvPr/>
          </p:nvSpPr>
          <p:spPr>
            <a:xfrm>
              <a:off x="1358727" y="1810734"/>
              <a:ext cx="51825" cy="65869"/>
            </a:xfrm>
            <a:custGeom>
              <a:avLst/>
              <a:gdLst/>
              <a:ahLst/>
              <a:cxnLst/>
              <a:rect l="l" t="t" r="r" b="b"/>
              <a:pathLst>
                <a:path w="1406" h="1787" extrusionOk="0">
                  <a:moveTo>
                    <a:pt x="834" y="1"/>
                  </a:moveTo>
                  <a:lnTo>
                    <a:pt x="476" y="167"/>
                  </a:lnTo>
                  <a:cubicBezTo>
                    <a:pt x="453" y="548"/>
                    <a:pt x="71" y="667"/>
                    <a:pt x="0" y="715"/>
                  </a:cubicBezTo>
                  <a:lnTo>
                    <a:pt x="0" y="1620"/>
                  </a:lnTo>
                  <a:lnTo>
                    <a:pt x="691" y="1787"/>
                  </a:lnTo>
                  <a:lnTo>
                    <a:pt x="1238" y="1620"/>
                  </a:lnTo>
                  <a:lnTo>
                    <a:pt x="1405" y="810"/>
                  </a:lnTo>
                  <a:lnTo>
                    <a:pt x="1238" y="167"/>
                  </a:lnTo>
                  <a:lnTo>
                    <a:pt x="8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1"/>
            <p:cNvSpPr/>
            <p:nvPr/>
          </p:nvSpPr>
          <p:spPr>
            <a:xfrm>
              <a:off x="1404361" y="1810734"/>
              <a:ext cx="45670" cy="65869"/>
            </a:xfrm>
            <a:custGeom>
              <a:avLst/>
              <a:gdLst/>
              <a:ahLst/>
              <a:cxnLst/>
              <a:rect l="l" t="t" r="r" b="b"/>
              <a:pathLst>
                <a:path w="1239" h="1787" extrusionOk="0">
                  <a:moveTo>
                    <a:pt x="381" y="1"/>
                  </a:moveTo>
                  <a:lnTo>
                    <a:pt x="0" y="167"/>
                  </a:lnTo>
                  <a:lnTo>
                    <a:pt x="0" y="1620"/>
                  </a:lnTo>
                  <a:lnTo>
                    <a:pt x="572" y="1787"/>
                  </a:lnTo>
                  <a:lnTo>
                    <a:pt x="1239" y="1620"/>
                  </a:lnTo>
                  <a:lnTo>
                    <a:pt x="1239" y="715"/>
                  </a:lnTo>
                  <a:cubicBezTo>
                    <a:pt x="1167" y="667"/>
                    <a:pt x="786" y="548"/>
                    <a:pt x="739" y="167"/>
                  </a:cubicBezTo>
                  <a:lnTo>
                    <a:pt x="3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1"/>
            <p:cNvSpPr/>
            <p:nvPr/>
          </p:nvSpPr>
          <p:spPr>
            <a:xfrm>
              <a:off x="1358727" y="1799344"/>
              <a:ext cx="51825" cy="17582"/>
            </a:xfrm>
            <a:custGeom>
              <a:avLst/>
              <a:gdLst/>
              <a:ahLst/>
              <a:cxnLst/>
              <a:rect l="l" t="t" r="r" b="b"/>
              <a:pathLst>
                <a:path w="1406" h="477" extrusionOk="0">
                  <a:moveTo>
                    <a:pt x="0" y="0"/>
                  </a:moveTo>
                  <a:lnTo>
                    <a:pt x="0" y="476"/>
                  </a:lnTo>
                  <a:lnTo>
                    <a:pt x="1238" y="476"/>
                  </a:lnTo>
                  <a:lnTo>
                    <a:pt x="1405" y="238"/>
                  </a:lnTo>
                  <a:lnTo>
                    <a:pt x="123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1"/>
            <p:cNvSpPr/>
            <p:nvPr/>
          </p:nvSpPr>
          <p:spPr>
            <a:xfrm>
              <a:off x="1404361" y="1798459"/>
              <a:ext cx="45670" cy="18467"/>
            </a:xfrm>
            <a:custGeom>
              <a:avLst/>
              <a:gdLst/>
              <a:ahLst/>
              <a:cxnLst/>
              <a:rect l="l" t="t" r="r" b="b"/>
              <a:pathLst>
                <a:path w="1239" h="501" extrusionOk="0">
                  <a:moveTo>
                    <a:pt x="0" y="0"/>
                  </a:moveTo>
                  <a:lnTo>
                    <a:pt x="0" y="500"/>
                  </a:lnTo>
                  <a:lnTo>
                    <a:pt x="1239" y="500"/>
                  </a:lnTo>
                  <a:lnTo>
                    <a:pt x="123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1"/>
            <p:cNvSpPr/>
            <p:nvPr/>
          </p:nvSpPr>
          <p:spPr>
            <a:xfrm>
              <a:off x="1358727" y="1870449"/>
              <a:ext cx="51825" cy="33358"/>
            </a:xfrm>
            <a:custGeom>
              <a:avLst/>
              <a:gdLst/>
              <a:ahLst/>
              <a:cxnLst/>
              <a:rect l="l" t="t" r="r" b="b"/>
              <a:pathLst>
                <a:path w="1406" h="905" extrusionOk="0">
                  <a:moveTo>
                    <a:pt x="0" y="0"/>
                  </a:moveTo>
                  <a:lnTo>
                    <a:pt x="0" y="738"/>
                  </a:lnTo>
                  <a:lnTo>
                    <a:pt x="691" y="905"/>
                  </a:lnTo>
                  <a:lnTo>
                    <a:pt x="1238" y="738"/>
                  </a:lnTo>
                  <a:lnTo>
                    <a:pt x="1405" y="357"/>
                  </a:lnTo>
                  <a:lnTo>
                    <a:pt x="123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1"/>
            <p:cNvSpPr/>
            <p:nvPr/>
          </p:nvSpPr>
          <p:spPr>
            <a:xfrm>
              <a:off x="1404361" y="1870449"/>
              <a:ext cx="45670" cy="33358"/>
            </a:xfrm>
            <a:custGeom>
              <a:avLst/>
              <a:gdLst/>
              <a:ahLst/>
              <a:cxnLst/>
              <a:rect l="l" t="t" r="r" b="b"/>
              <a:pathLst>
                <a:path w="1239" h="905" extrusionOk="0">
                  <a:moveTo>
                    <a:pt x="0" y="0"/>
                  </a:moveTo>
                  <a:lnTo>
                    <a:pt x="0" y="738"/>
                  </a:lnTo>
                  <a:lnTo>
                    <a:pt x="620" y="905"/>
                  </a:lnTo>
                  <a:lnTo>
                    <a:pt x="1239" y="738"/>
                  </a:lnTo>
                  <a:lnTo>
                    <a:pt x="1239"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1"/>
            <p:cNvSpPr/>
            <p:nvPr/>
          </p:nvSpPr>
          <p:spPr>
            <a:xfrm>
              <a:off x="1358727" y="1897652"/>
              <a:ext cx="51825" cy="18467"/>
            </a:xfrm>
            <a:custGeom>
              <a:avLst/>
              <a:gdLst/>
              <a:ahLst/>
              <a:cxnLst/>
              <a:rect l="l" t="t" r="r" b="b"/>
              <a:pathLst>
                <a:path w="1406" h="501" extrusionOk="0">
                  <a:moveTo>
                    <a:pt x="0" y="0"/>
                  </a:moveTo>
                  <a:lnTo>
                    <a:pt x="0" y="500"/>
                  </a:lnTo>
                  <a:lnTo>
                    <a:pt x="1238" y="500"/>
                  </a:lnTo>
                  <a:lnTo>
                    <a:pt x="1405" y="238"/>
                  </a:lnTo>
                  <a:lnTo>
                    <a:pt x="1238"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1"/>
            <p:cNvSpPr/>
            <p:nvPr/>
          </p:nvSpPr>
          <p:spPr>
            <a:xfrm>
              <a:off x="1404361" y="1897652"/>
              <a:ext cx="45670" cy="18467"/>
            </a:xfrm>
            <a:custGeom>
              <a:avLst/>
              <a:gdLst/>
              <a:ahLst/>
              <a:cxnLst/>
              <a:rect l="l" t="t" r="r" b="b"/>
              <a:pathLst>
                <a:path w="1239" h="501" extrusionOk="0">
                  <a:moveTo>
                    <a:pt x="0" y="0"/>
                  </a:moveTo>
                  <a:lnTo>
                    <a:pt x="0" y="500"/>
                  </a:lnTo>
                  <a:lnTo>
                    <a:pt x="1239" y="500"/>
                  </a:lnTo>
                  <a:lnTo>
                    <a:pt x="1239"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1"/>
            <p:cNvSpPr/>
            <p:nvPr/>
          </p:nvSpPr>
          <p:spPr>
            <a:xfrm>
              <a:off x="1290240" y="1703653"/>
              <a:ext cx="39551" cy="39514"/>
            </a:xfrm>
            <a:custGeom>
              <a:avLst/>
              <a:gdLst/>
              <a:ahLst/>
              <a:cxnLst/>
              <a:rect l="l" t="t" r="r" b="b"/>
              <a:pathLst>
                <a:path w="1073" h="1072" extrusionOk="0">
                  <a:moveTo>
                    <a:pt x="358" y="0"/>
                  </a:moveTo>
                  <a:lnTo>
                    <a:pt x="1" y="358"/>
                  </a:lnTo>
                  <a:lnTo>
                    <a:pt x="715" y="1072"/>
                  </a:lnTo>
                  <a:lnTo>
                    <a:pt x="1072" y="715"/>
                  </a:lnTo>
                  <a:lnTo>
                    <a:pt x="358"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1"/>
            <p:cNvSpPr/>
            <p:nvPr/>
          </p:nvSpPr>
          <p:spPr>
            <a:xfrm>
              <a:off x="1264769" y="1729971"/>
              <a:ext cx="38666" cy="38666"/>
            </a:xfrm>
            <a:custGeom>
              <a:avLst/>
              <a:gdLst/>
              <a:ahLst/>
              <a:cxnLst/>
              <a:rect l="l" t="t" r="r" b="b"/>
              <a:pathLst>
                <a:path w="1049" h="1049" extrusionOk="0">
                  <a:moveTo>
                    <a:pt x="358" y="1"/>
                  </a:moveTo>
                  <a:lnTo>
                    <a:pt x="1" y="358"/>
                  </a:lnTo>
                  <a:lnTo>
                    <a:pt x="692" y="1049"/>
                  </a:lnTo>
                  <a:lnTo>
                    <a:pt x="1049" y="715"/>
                  </a:lnTo>
                  <a:lnTo>
                    <a:pt x="358"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6" name="Google Shape;3566;p81"/>
          <p:cNvGrpSpPr/>
          <p:nvPr/>
        </p:nvGrpSpPr>
        <p:grpSpPr>
          <a:xfrm>
            <a:off x="1874853" y="1603575"/>
            <a:ext cx="278335" cy="315156"/>
            <a:chOff x="1874853" y="1603575"/>
            <a:chExt cx="278335" cy="315156"/>
          </a:xfrm>
        </p:grpSpPr>
        <p:sp>
          <p:nvSpPr>
            <p:cNvPr id="3567" name="Google Shape;3567;p81"/>
            <p:cNvSpPr/>
            <p:nvPr/>
          </p:nvSpPr>
          <p:spPr>
            <a:xfrm>
              <a:off x="1911751" y="1603575"/>
              <a:ext cx="34243" cy="62367"/>
            </a:xfrm>
            <a:custGeom>
              <a:avLst/>
              <a:gdLst/>
              <a:ahLst/>
              <a:cxnLst/>
              <a:rect l="l" t="t" r="r" b="b"/>
              <a:pathLst>
                <a:path w="929" h="1692" extrusionOk="0">
                  <a:moveTo>
                    <a:pt x="167" y="0"/>
                  </a:moveTo>
                  <a:lnTo>
                    <a:pt x="0" y="763"/>
                  </a:lnTo>
                  <a:lnTo>
                    <a:pt x="167" y="1501"/>
                  </a:lnTo>
                  <a:lnTo>
                    <a:pt x="476" y="1691"/>
                  </a:lnTo>
                  <a:lnTo>
                    <a:pt x="762" y="1501"/>
                  </a:lnTo>
                  <a:lnTo>
                    <a:pt x="929" y="834"/>
                  </a:lnTo>
                  <a:lnTo>
                    <a:pt x="76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1"/>
            <p:cNvSpPr/>
            <p:nvPr/>
          </p:nvSpPr>
          <p:spPr>
            <a:xfrm>
              <a:off x="1939839" y="1603575"/>
              <a:ext cx="28124" cy="62367"/>
            </a:xfrm>
            <a:custGeom>
              <a:avLst/>
              <a:gdLst/>
              <a:ahLst/>
              <a:cxnLst/>
              <a:rect l="l" t="t" r="r" b="b"/>
              <a:pathLst>
                <a:path w="763" h="1692" extrusionOk="0">
                  <a:moveTo>
                    <a:pt x="0" y="0"/>
                  </a:moveTo>
                  <a:lnTo>
                    <a:pt x="0" y="1501"/>
                  </a:lnTo>
                  <a:lnTo>
                    <a:pt x="286" y="1691"/>
                  </a:lnTo>
                  <a:lnTo>
                    <a:pt x="596" y="1501"/>
                  </a:lnTo>
                  <a:lnTo>
                    <a:pt x="762" y="834"/>
                  </a:lnTo>
                  <a:lnTo>
                    <a:pt x="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1"/>
            <p:cNvSpPr/>
            <p:nvPr/>
          </p:nvSpPr>
          <p:spPr>
            <a:xfrm>
              <a:off x="1893321" y="1672063"/>
              <a:ext cx="52673" cy="58829"/>
            </a:xfrm>
            <a:custGeom>
              <a:avLst/>
              <a:gdLst/>
              <a:ahLst/>
              <a:cxnLst/>
              <a:rect l="l" t="t" r="r" b="b"/>
              <a:pathLst>
                <a:path w="1429" h="1596" extrusionOk="0">
                  <a:moveTo>
                    <a:pt x="643" y="0"/>
                  </a:moveTo>
                  <a:lnTo>
                    <a:pt x="0" y="167"/>
                  </a:lnTo>
                  <a:lnTo>
                    <a:pt x="0" y="1405"/>
                  </a:lnTo>
                  <a:lnTo>
                    <a:pt x="715" y="1596"/>
                  </a:lnTo>
                  <a:lnTo>
                    <a:pt x="1262" y="1405"/>
                  </a:lnTo>
                  <a:lnTo>
                    <a:pt x="1429" y="762"/>
                  </a:lnTo>
                  <a:lnTo>
                    <a:pt x="1262" y="167"/>
                  </a:lnTo>
                  <a:lnTo>
                    <a:pt x="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1"/>
            <p:cNvSpPr/>
            <p:nvPr/>
          </p:nvSpPr>
          <p:spPr>
            <a:xfrm>
              <a:off x="1939839" y="1672063"/>
              <a:ext cx="46554" cy="58829"/>
            </a:xfrm>
            <a:custGeom>
              <a:avLst/>
              <a:gdLst/>
              <a:ahLst/>
              <a:cxnLst/>
              <a:rect l="l" t="t" r="r" b="b"/>
              <a:pathLst>
                <a:path w="1263" h="1596" extrusionOk="0">
                  <a:moveTo>
                    <a:pt x="619" y="0"/>
                  </a:moveTo>
                  <a:lnTo>
                    <a:pt x="0" y="167"/>
                  </a:lnTo>
                  <a:lnTo>
                    <a:pt x="0" y="1405"/>
                  </a:lnTo>
                  <a:lnTo>
                    <a:pt x="619" y="1596"/>
                  </a:lnTo>
                  <a:lnTo>
                    <a:pt x="1262" y="1405"/>
                  </a:lnTo>
                  <a:lnTo>
                    <a:pt x="1262" y="167"/>
                  </a:lnTo>
                  <a:lnTo>
                    <a:pt x="6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1"/>
            <p:cNvSpPr/>
            <p:nvPr/>
          </p:nvSpPr>
          <p:spPr>
            <a:xfrm>
              <a:off x="1874853" y="1603575"/>
              <a:ext cx="43052" cy="62367"/>
            </a:xfrm>
            <a:custGeom>
              <a:avLst/>
              <a:gdLst/>
              <a:ahLst/>
              <a:cxnLst/>
              <a:rect l="l" t="t" r="r" b="b"/>
              <a:pathLst>
                <a:path w="1168" h="1692" extrusionOk="0">
                  <a:moveTo>
                    <a:pt x="1" y="0"/>
                  </a:moveTo>
                  <a:lnTo>
                    <a:pt x="1" y="1501"/>
                  </a:lnTo>
                  <a:lnTo>
                    <a:pt x="596" y="1691"/>
                  </a:lnTo>
                  <a:lnTo>
                    <a:pt x="1168" y="1501"/>
                  </a:lnTo>
                  <a:lnTo>
                    <a:pt x="116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1"/>
            <p:cNvSpPr/>
            <p:nvPr/>
          </p:nvSpPr>
          <p:spPr>
            <a:xfrm>
              <a:off x="1961771" y="1603575"/>
              <a:ext cx="43052" cy="62367"/>
            </a:xfrm>
            <a:custGeom>
              <a:avLst/>
              <a:gdLst/>
              <a:ahLst/>
              <a:cxnLst/>
              <a:rect l="l" t="t" r="r" b="b"/>
              <a:pathLst>
                <a:path w="1168" h="1692" extrusionOk="0">
                  <a:moveTo>
                    <a:pt x="1" y="0"/>
                  </a:moveTo>
                  <a:lnTo>
                    <a:pt x="1" y="1501"/>
                  </a:lnTo>
                  <a:lnTo>
                    <a:pt x="572" y="1691"/>
                  </a:lnTo>
                  <a:lnTo>
                    <a:pt x="1168" y="1501"/>
                  </a:lnTo>
                  <a:lnTo>
                    <a:pt x="116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1"/>
            <p:cNvSpPr/>
            <p:nvPr/>
          </p:nvSpPr>
          <p:spPr>
            <a:xfrm>
              <a:off x="1874853" y="1659751"/>
              <a:ext cx="49208" cy="18467"/>
            </a:xfrm>
            <a:custGeom>
              <a:avLst/>
              <a:gdLst/>
              <a:ahLst/>
              <a:cxnLst/>
              <a:rect l="l" t="t" r="r" b="b"/>
              <a:pathLst>
                <a:path w="1335" h="501" extrusionOk="0">
                  <a:moveTo>
                    <a:pt x="1" y="1"/>
                  </a:moveTo>
                  <a:lnTo>
                    <a:pt x="1" y="501"/>
                  </a:lnTo>
                  <a:lnTo>
                    <a:pt x="1168" y="501"/>
                  </a:lnTo>
                  <a:lnTo>
                    <a:pt x="1335" y="239"/>
                  </a:lnTo>
                  <a:lnTo>
                    <a:pt x="11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1"/>
            <p:cNvSpPr/>
            <p:nvPr/>
          </p:nvSpPr>
          <p:spPr>
            <a:xfrm>
              <a:off x="1917870" y="1659751"/>
              <a:ext cx="28124" cy="18467"/>
            </a:xfrm>
            <a:custGeom>
              <a:avLst/>
              <a:gdLst/>
              <a:ahLst/>
              <a:cxnLst/>
              <a:rect l="l" t="t" r="r" b="b"/>
              <a:pathLst>
                <a:path w="763" h="501" extrusionOk="0">
                  <a:moveTo>
                    <a:pt x="1" y="1"/>
                  </a:moveTo>
                  <a:lnTo>
                    <a:pt x="1" y="501"/>
                  </a:lnTo>
                  <a:lnTo>
                    <a:pt x="596" y="501"/>
                  </a:lnTo>
                  <a:lnTo>
                    <a:pt x="763" y="239"/>
                  </a:lnTo>
                  <a:lnTo>
                    <a:pt x="59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1"/>
            <p:cNvSpPr/>
            <p:nvPr/>
          </p:nvSpPr>
          <p:spPr>
            <a:xfrm>
              <a:off x="1939839" y="1658866"/>
              <a:ext cx="28124" cy="19351"/>
            </a:xfrm>
            <a:custGeom>
              <a:avLst/>
              <a:gdLst/>
              <a:ahLst/>
              <a:cxnLst/>
              <a:rect l="l" t="t" r="r" b="b"/>
              <a:pathLst>
                <a:path w="763" h="525" extrusionOk="0">
                  <a:moveTo>
                    <a:pt x="0" y="1"/>
                  </a:moveTo>
                  <a:lnTo>
                    <a:pt x="0" y="525"/>
                  </a:lnTo>
                  <a:lnTo>
                    <a:pt x="596" y="525"/>
                  </a:lnTo>
                  <a:lnTo>
                    <a:pt x="762" y="263"/>
                  </a:lnTo>
                  <a:lnTo>
                    <a:pt x="59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1"/>
            <p:cNvSpPr/>
            <p:nvPr/>
          </p:nvSpPr>
          <p:spPr>
            <a:xfrm>
              <a:off x="1961771" y="1658866"/>
              <a:ext cx="43052" cy="19351"/>
            </a:xfrm>
            <a:custGeom>
              <a:avLst/>
              <a:gdLst/>
              <a:ahLst/>
              <a:cxnLst/>
              <a:rect l="l" t="t" r="r" b="b"/>
              <a:pathLst>
                <a:path w="1168" h="525" extrusionOk="0">
                  <a:moveTo>
                    <a:pt x="1" y="1"/>
                  </a:moveTo>
                  <a:lnTo>
                    <a:pt x="1" y="525"/>
                  </a:lnTo>
                  <a:lnTo>
                    <a:pt x="1168" y="525"/>
                  </a:lnTo>
                  <a:lnTo>
                    <a:pt x="116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1"/>
            <p:cNvSpPr/>
            <p:nvPr/>
          </p:nvSpPr>
          <p:spPr>
            <a:xfrm>
              <a:off x="1893321" y="1723852"/>
              <a:ext cx="52673" cy="194879"/>
            </a:xfrm>
            <a:custGeom>
              <a:avLst/>
              <a:gdLst/>
              <a:ahLst/>
              <a:cxnLst/>
              <a:rect l="l" t="t" r="r" b="b"/>
              <a:pathLst>
                <a:path w="1429" h="5287" extrusionOk="0">
                  <a:moveTo>
                    <a:pt x="0" y="0"/>
                  </a:moveTo>
                  <a:lnTo>
                    <a:pt x="0" y="1262"/>
                  </a:lnTo>
                  <a:lnTo>
                    <a:pt x="167" y="1524"/>
                  </a:lnTo>
                  <a:lnTo>
                    <a:pt x="0" y="1762"/>
                  </a:lnTo>
                  <a:lnTo>
                    <a:pt x="0" y="2286"/>
                  </a:lnTo>
                  <a:lnTo>
                    <a:pt x="167" y="2524"/>
                  </a:lnTo>
                  <a:lnTo>
                    <a:pt x="0" y="2786"/>
                  </a:lnTo>
                  <a:lnTo>
                    <a:pt x="0" y="3286"/>
                  </a:lnTo>
                  <a:lnTo>
                    <a:pt x="167" y="3525"/>
                  </a:lnTo>
                  <a:lnTo>
                    <a:pt x="0" y="3787"/>
                  </a:lnTo>
                  <a:lnTo>
                    <a:pt x="0" y="4048"/>
                  </a:lnTo>
                  <a:cubicBezTo>
                    <a:pt x="0" y="4739"/>
                    <a:pt x="572" y="5287"/>
                    <a:pt x="1262" y="5287"/>
                  </a:cubicBezTo>
                  <a:lnTo>
                    <a:pt x="1429" y="2524"/>
                  </a:lnTo>
                  <a:lnTo>
                    <a:pt x="1262"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1"/>
            <p:cNvSpPr/>
            <p:nvPr/>
          </p:nvSpPr>
          <p:spPr>
            <a:xfrm>
              <a:off x="1939839" y="1723852"/>
              <a:ext cx="46554" cy="194879"/>
            </a:xfrm>
            <a:custGeom>
              <a:avLst/>
              <a:gdLst/>
              <a:ahLst/>
              <a:cxnLst/>
              <a:rect l="l" t="t" r="r" b="b"/>
              <a:pathLst>
                <a:path w="1263" h="5287" extrusionOk="0">
                  <a:moveTo>
                    <a:pt x="0" y="0"/>
                  </a:moveTo>
                  <a:lnTo>
                    <a:pt x="0" y="5287"/>
                  </a:lnTo>
                  <a:cubicBezTo>
                    <a:pt x="691" y="5287"/>
                    <a:pt x="1262" y="4739"/>
                    <a:pt x="1262" y="4048"/>
                  </a:cubicBezTo>
                  <a:lnTo>
                    <a:pt x="126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1"/>
            <p:cNvSpPr/>
            <p:nvPr/>
          </p:nvSpPr>
          <p:spPr>
            <a:xfrm>
              <a:off x="1893321" y="1770371"/>
              <a:ext cx="36897" cy="18467"/>
            </a:xfrm>
            <a:custGeom>
              <a:avLst/>
              <a:gdLst/>
              <a:ahLst/>
              <a:cxnLst/>
              <a:rect l="l" t="t" r="r" b="b"/>
              <a:pathLst>
                <a:path w="1001" h="501" extrusionOk="0">
                  <a:moveTo>
                    <a:pt x="0" y="0"/>
                  </a:moveTo>
                  <a:lnTo>
                    <a:pt x="0" y="500"/>
                  </a:lnTo>
                  <a:lnTo>
                    <a:pt x="1000" y="500"/>
                  </a:lnTo>
                  <a:lnTo>
                    <a:pt x="100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1"/>
            <p:cNvSpPr/>
            <p:nvPr/>
          </p:nvSpPr>
          <p:spPr>
            <a:xfrm>
              <a:off x="1893321" y="1808117"/>
              <a:ext cx="36897" cy="18467"/>
            </a:xfrm>
            <a:custGeom>
              <a:avLst/>
              <a:gdLst/>
              <a:ahLst/>
              <a:cxnLst/>
              <a:rect l="l" t="t" r="r" b="b"/>
              <a:pathLst>
                <a:path w="1001" h="501" extrusionOk="0">
                  <a:moveTo>
                    <a:pt x="0" y="0"/>
                  </a:moveTo>
                  <a:lnTo>
                    <a:pt x="0" y="500"/>
                  </a:lnTo>
                  <a:lnTo>
                    <a:pt x="1000" y="500"/>
                  </a:lnTo>
                  <a:lnTo>
                    <a:pt x="100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1"/>
            <p:cNvSpPr/>
            <p:nvPr/>
          </p:nvSpPr>
          <p:spPr>
            <a:xfrm>
              <a:off x="1893321" y="1844978"/>
              <a:ext cx="36897" cy="18467"/>
            </a:xfrm>
            <a:custGeom>
              <a:avLst/>
              <a:gdLst/>
              <a:ahLst/>
              <a:cxnLst/>
              <a:rect l="l" t="t" r="r" b="b"/>
              <a:pathLst>
                <a:path w="1001" h="501" extrusionOk="0">
                  <a:moveTo>
                    <a:pt x="0" y="0"/>
                  </a:moveTo>
                  <a:lnTo>
                    <a:pt x="0" y="501"/>
                  </a:lnTo>
                  <a:lnTo>
                    <a:pt x="1000" y="501"/>
                  </a:lnTo>
                  <a:lnTo>
                    <a:pt x="100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1"/>
            <p:cNvSpPr/>
            <p:nvPr/>
          </p:nvSpPr>
          <p:spPr>
            <a:xfrm>
              <a:off x="2060079" y="1603575"/>
              <a:ext cx="34280" cy="62367"/>
            </a:xfrm>
            <a:custGeom>
              <a:avLst/>
              <a:gdLst/>
              <a:ahLst/>
              <a:cxnLst/>
              <a:rect l="l" t="t" r="r" b="b"/>
              <a:pathLst>
                <a:path w="930" h="1692" extrusionOk="0">
                  <a:moveTo>
                    <a:pt x="168" y="0"/>
                  </a:moveTo>
                  <a:lnTo>
                    <a:pt x="1" y="763"/>
                  </a:lnTo>
                  <a:lnTo>
                    <a:pt x="168" y="1501"/>
                  </a:lnTo>
                  <a:lnTo>
                    <a:pt x="453" y="1691"/>
                  </a:lnTo>
                  <a:lnTo>
                    <a:pt x="763" y="1501"/>
                  </a:lnTo>
                  <a:lnTo>
                    <a:pt x="930" y="834"/>
                  </a:lnTo>
                  <a:lnTo>
                    <a:pt x="76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1"/>
            <p:cNvSpPr/>
            <p:nvPr/>
          </p:nvSpPr>
          <p:spPr>
            <a:xfrm>
              <a:off x="2088167" y="1603575"/>
              <a:ext cx="27276" cy="62367"/>
            </a:xfrm>
            <a:custGeom>
              <a:avLst/>
              <a:gdLst/>
              <a:ahLst/>
              <a:cxnLst/>
              <a:rect l="l" t="t" r="r" b="b"/>
              <a:pathLst>
                <a:path w="740" h="1692" extrusionOk="0">
                  <a:moveTo>
                    <a:pt x="1" y="0"/>
                  </a:moveTo>
                  <a:lnTo>
                    <a:pt x="1" y="1501"/>
                  </a:lnTo>
                  <a:lnTo>
                    <a:pt x="287" y="1691"/>
                  </a:lnTo>
                  <a:lnTo>
                    <a:pt x="572" y="1501"/>
                  </a:lnTo>
                  <a:lnTo>
                    <a:pt x="739" y="834"/>
                  </a:lnTo>
                  <a:lnTo>
                    <a:pt x="57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1"/>
            <p:cNvSpPr/>
            <p:nvPr/>
          </p:nvSpPr>
          <p:spPr>
            <a:xfrm>
              <a:off x="2041649" y="1672063"/>
              <a:ext cx="52710" cy="58829"/>
            </a:xfrm>
            <a:custGeom>
              <a:avLst/>
              <a:gdLst/>
              <a:ahLst/>
              <a:cxnLst/>
              <a:rect l="l" t="t" r="r" b="b"/>
              <a:pathLst>
                <a:path w="1430" h="1596" extrusionOk="0">
                  <a:moveTo>
                    <a:pt x="620" y="0"/>
                  </a:moveTo>
                  <a:lnTo>
                    <a:pt x="1" y="167"/>
                  </a:lnTo>
                  <a:lnTo>
                    <a:pt x="1" y="1405"/>
                  </a:lnTo>
                  <a:lnTo>
                    <a:pt x="715" y="1596"/>
                  </a:lnTo>
                  <a:lnTo>
                    <a:pt x="1263" y="1405"/>
                  </a:lnTo>
                  <a:lnTo>
                    <a:pt x="1430" y="762"/>
                  </a:lnTo>
                  <a:lnTo>
                    <a:pt x="1263" y="167"/>
                  </a:lnTo>
                  <a:lnTo>
                    <a:pt x="6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1"/>
            <p:cNvSpPr/>
            <p:nvPr/>
          </p:nvSpPr>
          <p:spPr>
            <a:xfrm>
              <a:off x="2088167" y="1672063"/>
              <a:ext cx="45706" cy="58829"/>
            </a:xfrm>
            <a:custGeom>
              <a:avLst/>
              <a:gdLst/>
              <a:ahLst/>
              <a:cxnLst/>
              <a:rect l="l" t="t" r="r" b="b"/>
              <a:pathLst>
                <a:path w="1240" h="1596" extrusionOk="0">
                  <a:moveTo>
                    <a:pt x="620" y="0"/>
                  </a:moveTo>
                  <a:lnTo>
                    <a:pt x="1" y="167"/>
                  </a:lnTo>
                  <a:lnTo>
                    <a:pt x="1" y="1405"/>
                  </a:lnTo>
                  <a:lnTo>
                    <a:pt x="620" y="1596"/>
                  </a:lnTo>
                  <a:lnTo>
                    <a:pt x="1239" y="1405"/>
                  </a:lnTo>
                  <a:lnTo>
                    <a:pt x="1239" y="167"/>
                  </a:lnTo>
                  <a:lnTo>
                    <a:pt x="6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1"/>
            <p:cNvSpPr/>
            <p:nvPr/>
          </p:nvSpPr>
          <p:spPr>
            <a:xfrm>
              <a:off x="2023218" y="1603575"/>
              <a:ext cx="43052" cy="62367"/>
            </a:xfrm>
            <a:custGeom>
              <a:avLst/>
              <a:gdLst/>
              <a:ahLst/>
              <a:cxnLst/>
              <a:rect l="l" t="t" r="r" b="b"/>
              <a:pathLst>
                <a:path w="1168" h="1692" extrusionOk="0">
                  <a:moveTo>
                    <a:pt x="1" y="0"/>
                  </a:moveTo>
                  <a:lnTo>
                    <a:pt x="1" y="1501"/>
                  </a:lnTo>
                  <a:lnTo>
                    <a:pt x="572" y="1691"/>
                  </a:lnTo>
                  <a:lnTo>
                    <a:pt x="1168" y="1501"/>
                  </a:lnTo>
                  <a:lnTo>
                    <a:pt x="116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1"/>
            <p:cNvSpPr/>
            <p:nvPr/>
          </p:nvSpPr>
          <p:spPr>
            <a:xfrm>
              <a:off x="2109252" y="1603575"/>
              <a:ext cx="43937" cy="62367"/>
            </a:xfrm>
            <a:custGeom>
              <a:avLst/>
              <a:gdLst/>
              <a:ahLst/>
              <a:cxnLst/>
              <a:rect l="l" t="t" r="r" b="b"/>
              <a:pathLst>
                <a:path w="1192" h="1692" extrusionOk="0">
                  <a:moveTo>
                    <a:pt x="0" y="0"/>
                  </a:moveTo>
                  <a:lnTo>
                    <a:pt x="0" y="1501"/>
                  </a:lnTo>
                  <a:lnTo>
                    <a:pt x="596" y="1691"/>
                  </a:lnTo>
                  <a:lnTo>
                    <a:pt x="1191" y="1501"/>
                  </a:lnTo>
                  <a:lnTo>
                    <a:pt x="1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1"/>
            <p:cNvSpPr/>
            <p:nvPr/>
          </p:nvSpPr>
          <p:spPr>
            <a:xfrm>
              <a:off x="2023218" y="1659751"/>
              <a:ext cx="49208" cy="18467"/>
            </a:xfrm>
            <a:custGeom>
              <a:avLst/>
              <a:gdLst/>
              <a:ahLst/>
              <a:cxnLst/>
              <a:rect l="l" t="t" r="r" b="b"/>
              <a:pathLst>
                <a:path w="1335" h="501" extrusionOk="0">
                  <a:moveTo>
                    <a:pt x="1" y="1"/>
                  </a:moveTo>
                  <a:lnTo>
                    <a:pt x="1" y="501"/>
                  </a:lnTo>
                  <a:lnTo>
                    <a:pt x="1168" y="501"/>
                  </a:lnTo>
                  <a:lnTo>
                    <a:pt x="1334" y="239"/>
                  </a:lnTo>
                  <a:lnTo>
                    <a:pt x="11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1"/>
            <p:cNvSpPr/>
            <p:nvPr/>
          </p:nvSpPr>
          <p:spPr>
            <a:xfrm>
              <a:off x="2066235" y="1659751"/>
              <a:ext cx="28124" cy="18467"/>
            </a:xfrm>
            <a:custGeom>
              <a:avLst/>
              <a:gdLst/>
              <a:ahLst/>
              <a:cxnLst/>
              <a:rect l="l" t="t" r="r" b="b"/>
              <a:pathLst>
                <a:path w="763" h="501" extrusionOk="0">
                  <a:moveTo>
                    <a:pt x="1" y="1"/>
                  </a:moveTo>
                  <a:lnTo>
                    <a:pt x="1" y="501"/>
                  </a:lnTo>
                  <a:lnTo>
                    <a:pt x="596" y="501"/>
                  </a:lnTo>
                  <a:lnTo>
                    <a:pt x="763" y="239"/>
                  </a:lnTo>
                  <a:lnTo>
                    <a:pt x="59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1"/>
            <p:cNvSpPr/>
            <p:nvPr/>
          </p:nvSpPr>
          <p:spPr>
            <a:xfrm>
              <a:off x="2088167" y="1658866"/>
              <a:ext cx="27276" cy="19351"/>
            </a:xfrm>
            <a:custGeom>
              <a:avLst/>
              <a:gdLst/>
              <a:ahLst/>
              <a:cxnLst/>
              <a:rect l="l" t="t" r="r" b="b"/>
              <a:pathLst>
                <a:path w="740" h="525" extrusionOk="0">
                  <a:moveTo>
                    <a:pt x="1" y="1"/>
                  </a:moveTo>
                  <a:lnTo>
                    <a:pt x="1" y="525"/>
                  </a:lnTo>
                  <a:lnTo>
                    <a:pt x="572" y="525"/>
                  </a:lnTo>
                  <a:lnTo>
                    <a:pt x="739" y="263"/>
                  </a:lnTo>
                  <a:lnTo>
                    <a:pt x="57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1"/>
            <p:cNvSpPr/>
            <p:nvPr/>
          </p:nvSpPr>
          <p:spPr>
            <a:xfrm>
              <a:off x="2109252" y="1658866"/>
              <a:ext cx="43937" cy="19351"/>
            </a:xfrm>
            <a:custGeom>
              <a:avLst/>
              <a:gdLst/>
              <a:ahLst/>
              <a:cxnLst/>
              <a:rect l="l" t="t" r="r" b="b"/>
              <a:pathLst>
                <a:path w="1192" h="525" extrusionOk="0">
                  <a:moveTo>
                    <a:pt x="0" y="1"/>
                  </a:moveTo>
                  <a:lnTo>
                    <a:pt x="0" y="525"/>
                  </a:lnTo>
                  <a:lnTo>
                    <a:pt x="1191" y="525"/>
                  </a:lnTo>
                  <a:lnTo>
                    <a:pt x="119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1"/>
            <p:cNvSpPr/>
            <p:nvPr/>
          </p:nvSpPr>
          <p:spPr>
            <a:xfrm>
              <a:off x="2041649" y="1723852"/>
              <a:ext cx="52710" cy="194879"/>
            </a:xfrm>
            <a:custGeom>
              <a:avLst/>
              <a:gdLst/>
              <a:ahLst/>
              <a:cxnLst/>
              <a:rect l="l" t="t" r="r" b="b"/>
              <a:pathLst>
                <a:path w="1430" h="5287" extrusionOk="0">
                  <a:moveTo>
                    <a:pt x="1" y="0"/>
                  </a:moveTo>
                  <a:lnTo>
                    <a:pt x="1" y="1262"/>
                  </a:lnTo>
                  <a:lnTo>
                    <a:pt x="167" y="1524"/>
                  </a:lnTo>
                  <a:lnTo>
                    <a:pt x="1" y="1762"/>
                  </a:lnTo>
                  <a:lnTo>
                    <a:pt x="1" y="2286"/>
                  </a:lnTo>
                  <a:lnTo>
                    <a:pt x="167" y="2524"/>
                  </a:lnTo>
                  <a:lnTo>
                    <a:pt x="1" y="2786"/>
                  </a:lnTo>
                  <a:lnTo>
                    <a:pt x="1" y="3286"/>
                  </a:lnTo>
                  <a:lnTo>
                    <a:pt x="167" y="3525"/>
                  </a:lnTo>
                  <a:lnTo>
                    <a:pt x="1" y="3787"/>
                  </a:lnTo>
                  <a:lnTo>
                    <a:pt x="1" y="4048"/>
                  </a:lnTo>
                  <a:cubicBezTo>
                    <a:pt x="1" y="4739"/>
                    <a:pt x="548" y="5287"/>
                    <a:pt x="1263" y="5287"/>
                  </a:cubicBezTo>
                  <a:lnTo>
                    <a:pt x="1430" y="2524"/>
                  </a:lnTo>
                  <a:lnTo>
                    <a:pt x="126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1"/>
            <p:cNvSpPr/>
            <p:nvPr/>
          </p:nvSpPr>
          <p:spPr>
            <a:xfrm>
              <a:off x="2088167" y="1723852"/>
              <a:ext cx="45706" cy="194879"/>
            </a:xfrm>
            <a:custGeom>
              <a:avLst/>
              <a:gdLst/>
              <a:ahLst/>
              <a:cxnLst/>
              <a:rect l="l" t="t" r="r" b="b"/>
              <a:pathLst>
                <a:path w="1240" h="5287" extrusionOk="0">
                  <a:moveTo>
                    <a:pt x="1" y="0"/>
                  </a:moveTo>
                  <a:lnTo>
                    <a:pt x="1" y="5287"/>
                  </a:lnTo>
                  <a:cubicBezTo>
                    <a:pt x="692" y="5287"/>
                    <a:pt x="1239" y="4739"/>
                    <a:pt x="1239" y="4048"/>
                  </a:cubicBezTo>
                  <a:lnTo>
                    <a:pt x="123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1"/>
            <p:cNvSpPr/>
            <p:nvPr/>
          </p:nvSpPr>
          <p:spPr>
            <a:xfrm>
              <a:off x="2041649" y="1770371"/>
              <a:ext cx="36897" cy="18467"/>
            </a:xfrm>
            <a:custGeom>
              <a:avLst/>
              <a:gdLst/>
              <a:ahLst/>
              <a:cxnLst/>
              <a:rect l="l" t="t" r="r" b="b"/>
              <a:pathLst>
                <a:path w="1001" h="501" extrusionOk="0">
                  <a:moveTo>
                    <a:pt x="1" y="0"/>
                  </a:moveTo>
                  <a:lnTo>
                    <a:pt x="1" y="500"/>
                  </a:lnTo>
                  <a:lnTo>
                    <a:pt x="1001" y="500"/>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1"/>
            <p:cNvSpPr/>
            <p:nvPr/>
          </p:nvSpPr>
          <p:spPr>
            <a:xfrm>
              <a:off x="2041649" y="1808117"/>
              <a:ext cx="36897" cy="18467"/>
            </a:xfrm>
            <a:custGeom>
              <a:avLst/>
              <a:gdLst/>
              <a:ahLst/>
              <a:cxnLst/>
              <a:rect l="l" t="t" r="r" b="b"/>
              <a:pathLst>
                <a:path w="1001" h="501" extrusionOk="0">
                  <a:moveTo>
                    <a:pt x="1" y="0"/>
                  </a:moveTo>
                  <a:lnTo>
                    <a:pt x="1" y="500"/>
                  </a:lnTo>
                  <a:lnTo>
                    <a:pt x="1001" y="500"/>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1"/>
            <p:cNvSpPr/>
            <p:nvPr/>
          </p:nvSpPr>
          <p:spPr>
            <a:xfrm>
              <a:off x="2041649" y="1844978"/>
              <a:ext cx="36897" cy="18467"/>
            </a:xfrm>
            <a:custGeom>
              <a:avLst/>
              <a:gdLst/>
              <a:ahLst/>
              <a:cxnLst/>
              <a:rect l="l" t="t" r="r" b="b"/>
              <a:pathLst>
                <a:path w="1001" h="501" extrusionOk="0">
                  <a:moveTo>
                    <a:pt x="1" y="0"/>
                  </a:moveTo>
                  <a:lnTo>
                    <a:pt x="1" y="501"/>
                  </a:lnTo>
                  <a:lnTo>
                    <a:pt x="1001" y="501"/>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81"/>
          <p:cNvGrpSpPr/>
          <p:nvPr/>
        </p:nvGrpSpPr>
        <p:grpSpPr>
          <a:xfrm>
            <a:off x="2545537" y="1603759"/>
            <a:ext cx="359942" cy="315305"/>
            <a:chOff x="2545537" y="1603759"/>
            <a:chExt cx="359942" cy="315305"/>
          </a:xfrm>
        </p:grpSpPr>
        <p:sp>
          <p:nvSpPr>
            <p:cNvPr id="3598" name="Google Shape;3598;p81"/>
            <p:cNvSpPr/>
            <p:nvPr/>
          </p:nvSpPr>
          <p:spPr>
            <a:xfrm>
              <a:off x="2657999" y="1603759"/>
              <a:ext cx="190419" cy="166644"/>
            </a:xfrm>
            <a:custGeom>
              <a:avLst/>
              <a:gdLst/>
              <a:ahLst/>
              <a:cxnLst/>
              <a:rect l="l" t="t" r="r" b="b"/>
              <a:pathLst>
                <a:path w="5166" h="4521" extrusionOk="0">
                  <a:moveTo>
                    <a:pt x="3046" y="0"/>
                  </a:moveTo>
                  <a:cubicBezTo>
                    <a:pt x="1444" y="0"/>
                    <a:pt x="1" y="1328"/>
                    <a:pt x="117" y="3139"/>
                  </a:cubicBezTo>
                  <a:lnTo>
                    <a:pt x="617" y="3949"/>
                  </a:lnTo>
                  <a:lnTo>
                    <a:pt x="1522" y="4520"/>
                  </a:lnTo>
                  <a:lnTo>
                    <a:pt x="3355" y="2829"/>
                  </a:lnTo>
                  <a:lnTo>
                    <a:pt x="5165" y="877"/>
                  </a:lnTo>
                  <a:cubicBezTo>
                    <a:pt x="4879" y="591"/>
                    <a:pt x="4546" y="377"/>
                    <a:pt x="4189" y="234"/>
                  </a:cubicBezTo>
                  <a:cubicBezTo>
                    <a:pt x="3811" y="74"/>
                    <a:pt x="3424" y="0"/>
                    <a:pt x="30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1"/>
            <p:cNvSpPr/>
            <p:nvPr/>
          </p:nvSpPr>
          <p:spPr>
            <a:xfrm>
              <a:off x="2714065" y="1636050"/>
              <a:ext cx="191414" cy="185627"/>
            </a:xfrm>
            <a:custGeom>
              <a:avLst/>
              <a:gdLst/>
              <a:ahLst/>
              <a:cxnLst/>
              <a:rect l="l" t="t" r="r" b="b"/>
              <a:pathLst>
                <a:path w="5193" h="5036" extrusionOk="0">
                  <a:moveTo>
                    <a:pt x="3644" y="1"/>
                  </a:moveTo>
                  <a:lnTo>
                    <a:pt x="1" y="3644"/>
                  </a:lnTo>
                  <a:lnTo>
                    <a:pt x="501" y="4478"/>
                  </a:lnTo>
                  <a:lnTo>
                    <a:pt x="1382" y="5025"/>
                  </a:lnTo>
                  <a:cubicBezTo>
                    <a:pt x="1409" y="5025"/>
                    <a:pt x="1499" y="5035"/>
                    <a:pt x="1634" y="5035"/>
                  </a:cubicBezTo>
                  <a:cubicBezTo>
                    <a:pt x="1860" y="5035"/>
                    <a:pt x="2209" y="5008"/>
                    <a:pt x="2596" y="4859"/>
                  </a:cubicBezTo>
                  <a:cubicBezTo>
                    <a:pt x="4573" y="4144"/>
                    <a:pt x="5192" y="1549"/>
                    <a:pt x="3644"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1"/>
            <p:cNvSpPr/>
            <p:nvPr/>
          </p:nvSpPr>
          <p:spPr>
            <a:xfrm>
              <a:off x="2698251" y="1646592"/>
              <a:ext cx="122080" cy="101844"/>
            </a:xfrm>
            <a:custGeom>
              <a:avLst/>
              <a:gdLst/>
              <a:ahLst/>
              <a:cxnLst/>
              <a:rect l="l" t="t" r="r" b="b"/>
              <a:pathLst>
                <a:path w="3312" h="2763" extrusionOk="0">
                  <a:moveTo>
                    <a:pt x="2168" y="0"/>
                  </a:moveTo>
                  <a:cubicBezTo>
                    <a:pt x="739" y="0"/>
                    <a:pt x="1" y="1739"/>
                    <a:pt x="1025" y="2763"/>
                  </a:cubicBezTo>
                  <a:lnTo>
                    <a:pt x="2406" y="1858"/>
                  </a:lnTo>
                  <a:lnTo>
                    <a:pt x="3311" y="477"/>
                  </a:lnTo>
                  <a:cubicBezTo>
                    <a:pt x="2978" y="167"/>
                    <a:pt x="2573" y="0"/>
                    <a:pt x="2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1"/>
            <p:cNvSpPr/>
            <p:nvPr/>
          </p:nvSpPr>
          <p:spPr>
            <a:xfrm>
              <a:off x="2735997" y="1664138"/>
              <a:ext cx="107152" cy="101439"/>
            </a:xfrm>
            <a:custGeom>
              <a:avLst/>
              <a:gdLst/>
              <a:ahLst/>
              <a:cxnLst/>
              <a:rect l="l" t="t" r="r" b="b"/>
              <a:pathLst>
                <a:path w="2907" h="2752" extrusionOk="0">
                  <a:moveTo>
                    <a:pt x="2287" y="1"/>
                  </a:moveTo>
                  <a:lnTo>
                    <a:pt x="1" y="2287"/>
                  </a:lnTo>
                  <a:cubicBezTo>
                    <a:pt x="311" y="2596"/>
                    <a:pt x="721" y="2751"/>
                    <a:pt x="1135" y="2751"/>
                  </a:cubicBezTo>
                  <a:cubicBezTo>
                    <a:pt x="1549" y="2751"/>
                    <a:pt x="1966" y="2596"/>
                    <a:pt x="2287" y="2287"/>
                  </a:cubicBezTo>
                  <a:cubicBezTo>
                    <a:pt x="2906" y="1644"/>
                    <a:pt x="2906" y="620"/>
                    <a:pt x="2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1"/>
            <p:cNvSpPr/>
            <p:nvPr/>
          </p:nvSpPr>
          <p:spPr>
            <a:xfrm>
              <a:off x="2764970" y="1693110"/>
              <a:ext cx="19351" cy="19351"/>
            </a:xfrm>
            <a:custGeom>
              <a:avLst/>
              <a:gdLst/>
              <a:ahLst/>
              <a:cxnLst/>
              <a:rect l="l" t="t" r="r" b="b"/>
              <a:pathLst>
                <a:path w="525" h="525" extrusionOk="0">
                  <a:moveTo>
                    <a:pt x="358" y="1"/>
                  </a:moveTo>
                  <a:lnTo>
                    <a:pt x="1" y="358"/>
                  </a:lnTo>
                  <a:lnTo>
                    <a:pt x="168" y="524"/>
                  </a:lnTo>
                  <a:lnTo>
                    <a:pt x="430" y="429"/>
                  </a:lnTo>
                  <a:lnTo>
                    <a:pt x="525" y="167"/>
                  </a:lnTo>
                  <a:lnTo>
                    <a:pt x="358"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1"/>
            <p:cNvSpPr/>
            <p:nvPr/>
          </p:nvSpPr>
          <p:spPr>
            <a:xfrm>
              <a:off x="2771125" y="1699266"/>
              <a:ext cx="20236" cy="20199"/>
            </a:xfrm>
            <a:custGeom>
              <a:avLst/>
              <a:gdLst/>
              <a:ahLst/>
              <a:cxnLst/>
              <a:rect l="l" t="t" r="r" b="b"/>
              <a:pathLst>
                <a:path w="549" h="548" extrusionOk="0">
                  <a:moveTo>
                    <a:pt x="358" y="0"/>
                  </a:moveTo>
                  <a:lnTo>
                    <a:pt x="1" y="357"/>
                  </a:lnTo>
                  <a:lnTo>
                    <a:pt x="191" y="548"/>
                  </a:lnTo>
                  <a:lnTo>
                    <a:pt x="548" y="191"/>
                  </a:lnTo>
                  <a:lnTo>
                    <a:pt x="358"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1"/>
            <p:cNvSpPr/>
            <p:nvPr/>
          </p:nvSpPr>
          <p:spPr>
            <a:xfrm>
              <a:off x="2545537" y="1719429"/>
              <a:ext cx="168561" cy="170330"/>
            </a:xfrm>
            <a:custGeom>
              <a:avLst/>
              <a:gdLst/>
              <a:ahLst/>
              <a:cxnLst/>
              <a:rect l="l" t="t" r="r" b="b"/>
              <a:pathLst>
                <a:path w="4573" h="4621" extrusionOk="0">
                  <a:moveTo>
                    <a:pt x="3168" y="1"/>
                  </a:moveTo>
                  <a:cubicBezTo>
                    <a:pt x="2834" y="1"/>
                    <a:pt x="2477" y="96"/>
                    <a:pt x="2167" y="239"/>
                  </a:cubicBezTo>
                  <a:cubicBezTo>
                    <a:pt x="381" y="1025"/>
                    <a:pt x="0" y="3311"/>
                    <a:pt x="1310" y="4621"/>
                  </a:cubicBezTo>
                  <a:lnTo>
                    <a:pt x="3334" y="2954"/>
                  </a:lnTo>
                  <a:lnTo>
                    <a:pt x="4573" y="1382"/>
                  </a:lnTo>
                  <a:lnTo>
                    <a:pt x="3168"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1"/>
            <p:cNvSpPr/>
            <p:nvPr/>
          </p:nvSpPr>
          <p:spPr>
            <a:xfrm>
              <a:off x="2593825" y="1770371"/>
              <a:ext cx="171178" cy="148693"/>
            </a:xfrm>
            <a:custGeom>
              <a:avLst/>
              <a:gdLst/>
              <a:ahLst/>
              <a:cxnLst/>
              <a:rect l="l" t="t" r="r" b="b"/>
              <a:pathLst>
                <a:path w="4644" h="4034" extrusionOk="0">
                  <a:moveTo>
                    <a:pt x="3263" y="0"/>
                  </a:moveTo>
                  <a:lnTo>
                    <a:pt x="0" y="3239"/>
                  </a:lnTo>
                  <a:cubicBezTo>
                    <a:pt x="527" y="3766"/>
                    <a:pt x="1222" y="4034"/>
                    <a:pt x="1920" y="4034"/>
                  </a:cubicBezTo>
                  <a:cubicBezTo>
                    <a:pt x="2610" y="4034"/>
                    <a:pt x="3301" y="3772"/>
                    <a:pt x="3834" y="3239"/>
                  </a:cubicBezTo>
                  <a:cubicBezTo>
                    <a:pt x="4310" y="2739"/>
                    <a:pt x="4620" y="2072"/>
                    <a:pt x="4644" y="1381"/>
                  </a:cubicBezTo>
                  <a:lnTo>
                    <a:pt x="32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1"/>
            <p:cNvSpPr/>
            <p:nvPr/>
          </p:nvSpPr>
          <p:spPr>
            <a:xfrm>
              <a:off x="2607869" y="1777117"/>
              <a:ext cx="84299" cy="84557"/>
            </a:xfrm>
            <a:custGeom>
              <a:avLst/>
              <a:gdLst/>
              <a:ahLst/>
              <a:cxnLst/>
              <a:rect l="l" t="t" r="r" b="b"/>
              <a:pathLst>
                <a:path w="2287" h="2294" extrusionOk="0">
                  <a:moveTo>
                    <a:pt x="1358" y="0"/>
                  </a:moveTo>
                  <a:cubicBezTo>
                    <a:pt x="668" y="0"/>
                    <a:pt x="0" y="534"/>
                    <a:pt x="0" y="1341"/>
                  </a:cubicBezTo>
                  <a:cubicBezTo>
                    <a:pt x="0" y="1699"/>
                    <a:pt x="143" y="2032"/>
                    <a:pt x="405" y="2294"/>
                  </a:cubicBezTo>
                  <a:lnTo>
                    <a:pt x="1596" y="1437"/>
                  </a:lnTo>
                  <a:lnTo>
                    <a:pt x="2286" y="389"/>
                  </a:lnTo>
                  <a:cubicBezTo>
                    <a:pt x="2018" y="120"/>
                    <a:pt x="1686" y="0"/>
                    <a:pt x="1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1"/>
            <p:cNvSpPr/>
            <p:nvPr/>
          </p:nvSpPr>
          <p:spPr>
            <a:xfrm>
              <a:off x="2622760" y="1791419"/>
              <a:ext cx="100112" cy="84299"/>
            </a:xfrm>
            <a:custGeom>
              <a:avLst/>
              <a:gdLst/>
              <a:ahLst/>
              <a:cxnLst/>
              <a:rect l="l" t="t" r="r" b="b"/>
              <a:pathLst>
                <a:path w="2716" h="2287" extrusionOk="0">
                  <a:moveTo>
                    <a:pt x="1882" y="1"/>
                  </a:moveTo>
                  <a:lnTo>
                    <a:pt x="1" y="1906"/>
                  </a:lnTo>
                  <a:cubicBezTo>
                    <a:pt x="239" y="2168"/>
                    <a:pt x="596" y="2287"/>
                    <a:pt x="930" y="2287"/>
                  </a:cubicBezTo>
                  <a:cubicBezTo>
                    <a:pt x="2144" y="2287"/>
                    <a:pt x="2716" y="834"/>
                    <a:pt x="1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81"/>
          <p:cNvGrpSpPr/>
          <p:nvPr/>
        </p:nvGrpSpPr>
        <p:grpSpPr>
          <a:xfrm>
            <a:off x="3265356" y="1604460"/>
            <a:ext cx="380993" cy="313428"/>
            <a:chOff x="3265356" y="1604460"/>
            <a:chExt cx="380993" cy="313428"/>
          </a:xfrm>
        </p:grpSpPr>
        <p:sp>
          <p:nvSpPr>
            <p:cNvPr id="3609" name="Google Shape;3609;p81"/>
            <p:cNvSpPr/>
            <p:nvPr/>
          </p:nvSpPr>
          <p:spPr>
            <a:xfrm>
              <a:off x="3265356" y="1604460"/>
              <a:ext cx="197533" cy="201919"/>
            </a:xfrm>
            <a:custGeom>
              <a:avLst/>
              <a:gdLst/>
              <a:ahLst/>
              <a:cxnLst/>
              <a:rect l="l" t="t" r="r" b="b"/>
              <a:pathLst>
                <a:path w="5359" h="5478" extrusionOk="0">
                  <a:moveTo>
                    <a:pt x="1810" y="0"/>
                  </a:moveTo>
                  <a:lnTo>
                    <a:pt x="0" y="1834"/>
                  </a:lnTo>
                  <a:lnTo>
                    <a:pt x="0" y="3644"/>
                  </a:lnTo>
                  <a:lnTo>
                    <a:pt x="1810" y="5478"/>
                  </a:lnTo>
                  <a:lnTo>
                    <a:pt x="5168" y="5478"/>
                  </a:lnTo>
                  <a:lnTo>
                    <a:pt x="5358" y="2739"/>
                  </a:lnTo>
                  <a:lnTo>
                    <a:pt x="5168"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1"/>
            <p:cNvSpPr/>
            <p:nvPr/>
          </p:nvSpPr>
          <p:spPr>
            <a:xfrm>
              <a:off x="3455816" y="1604460"/>
              <a:ext cx="190529" cy="201919"/>
            </a:xfrm>
            <a:custGeom>
              <a:avLst/>
              <a:gdLst/>
              <a:ahLst/>
              <a:cxnLst/>
              <a:rect l="l" t="t" r="r" b="b"/>
              <a:pathLst>
                <a:path w="5169" h="5478" extrusionOk="0">
                  <a:moveTo>
                    <a:pt x="1" y="0"/>
                  </a:moveTo>
                  <a:lnTo>
                    <a:pt x="1" y="5478"/>
                  </a:lnTo>
                  <a:lnTo>
                    <a:pt x="3335" y="5478"/>
                  </a:lnTo>
                  <a:lnTo>
                    <a:pt x="5169" y="3644"/>
                  </a:lnTo>
                  <a:lnTo>
                    <a:pt x="5169" y="1834"/>
                  </a:lnTo>
                  <a:lnTo>
                    <a:pt x="33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1"/>
            <p:cNvSpPr/>
            <p:nvPr/>
          </p:nvSpPr>
          <p:spPr>
            <a:xfrm>
              <a:off x="3265356" y="1738744"/>
              <a:ext cx="66753" cy="67638"/>
            </a:xfrm>
            <a:custGeom>
              <a:avLst/>
              <a:gdLst/>
              <a:ahLst/>
              <a:cxnLst/>
              <a:rect l="l" t="t" r="r" b="b"/>
              <a:pathLst>
                <a:path w="1811" h="1835" extrusionOk="0">
                  <a:moveTo>
                    <a:pt x="0" y="1"/>
                  </a:moveTo>
                  <a:lnTo>
                    <a:pt x="0" y="1835"/>
                  </a:lnTo>
                  <a:lnTo>
                    <a:pt x="1810" y="1835"/>
                  </a:lnTo>
                  <a:lnTo>
                    <a:pt x="1810" y="1525"/>
                  </a:lnTo>
                  <a:cubicBezTo>
                    <a:pt x="1810" y="692"/>
                    <a:pt x="1143" y="1"/>
                    <a:pt x="310"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1"/>
            <p:cNvSpPr/>
            <p:nvPr/>
          </p:nvSpPr>
          <p:spPr>
            <a:xfrm>
              <a:off x="3265356" y="1604460"/>
              <a:ext cx="66753" cy="67601"/>
            </a:xfrm>
            <a:custGeom>
              <a:avLst/>
              <a:gdLst/>
              <a:ahLst/>
              <a:cxnLst/>
              <a:rect l="l" t="t" r="r" b="b"/>
              <a:pathLst>
                <a:path w="1811" h="1834" extrusionOk="0">
                  <a:moveTo>
                    <a:pt x="0" y="0"/>
                  </a:moveTo>
                  <a:lnTo>
                    <a:pt x="0" y="1834"/>
                  </a:lnTo>
                  <a:lnTo>
                    <a:pt x="310" y="1834"/>
                  </a:lnTo>
                  <a:cubicBezTo>
                    <a:pt x="1143" y="1834"/>
                    <a:pt x="1810" y="1143"/>
                    <a:pt x="1810" y="310"/>
                  </a:cubicBezTo>
                  <a:lnTo>
                    <a:pt x="181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1"/>
            <p:cNvSpPr/>
            <p:nvPr/>
          </p:nvSpPr>
          <p:spPr>
            <a:xfrm>
              <a:off x="3578710" y="1604460"/>
              <a:ext cx="67638" cy="67601"/>
            </a:xfrm>
            <a:custGeom>
              <a:avLst/>
              <a:gdLst/>
              <a:ahLst/>
              <a:cxnLst/>
              <a:rect l="l" t="t" r="r" b="b"/>
              <a:pathLst>
                <a:path w="1835" h="1834" extrusionOk="0">
                  <a:moveTo>
                    <a:pt x="1" y="0"/>
                  </a:moveTo>
                  <a:lnTo>
                    <a:pt x="1" y="310"/>
                  </a:lnTo>
                  <a:cubicBezTo>
                    <a:pt x="1" y="1143"/>
                    <a:pt x="692" y="1834"/>
                    <a:pt x="1525" y="1834"/>
                  </a:cubicBezTo>
                  <a:lnTo>
                    <a:pt x="1835" y="1834"/>
                  </a:lnTo>
                  <a:lnTo>
                    <a:pt x="183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1"/>
            <p:cNvSpPr/>
            <p:nvPr/>
          </p:nvSpPr>
          <p:spPr>
            <a:xfrm>
              <a:off x="3578710" y="1738744"/>
              <a:ext cx="67638" cy="67638"/>
            </a:xfrm>
            <a:custGeom>
              <a:avLst/>
              <a:gdLst/>
              <a:ahLst/>
              <a:cxnLst/>
              <a:rect l="l" t="t" r="r" b="b"/>
              <a:pathLst>
                <a:path w="1835" h="1835" extrusionOk="0">
                  <a:moveTo>
                    <a:pt x="1525" y="1"/>
                  </a:moveTo>
                  <a:cubicBezTo>
                    <a:pt x="692" y="1"/>
                    <a:pt x="1" y="692"/>
                    <a:pt x="1" y="1525"/>
                  </a:cubicBezTo>
                  <a:lnTo>
                    <a:pt x="1" y="1835"/>
                  </a:lnTo>
                  <a:lnTo>
                    <a:pt x="1835" y="1835"/>
                  </a:lnTo>
                  <a:lnTo>
                    <a:pt x="183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1"/>
            <p:cNvSpPr/>
            <p:nvPr/>
          </p:nvSpPr>
          <p:spPr>
            <a:xfrm>
              <a:off x="3332074" y="1693995"/>
              <a:ext cx="44785" cy="22853"/>
            </a:xfrm>
            <a:custGeom>
              <a:avLst/>
              <a:gdLst/>
              <a:ahLst/>
              <a:cxnLst/>
              <a:rect l="l" t="t" r="r" b="b"/>
              <a:pathLst>
                <a:path w="1215" h="620" extrusionOk="0">
                  <a:moveTo>
                    <a:pt x="0" y="0"/>
                  </a:moveTo>
                  <a:lnTo>
                    <a:pt x="0" y="620"/>
                  </a:lnTo>
                  <a:lnTo>
                    <a:pt x="1215" y="620"/>
                  </a:lnTo>
                  <a:lnTo>
                    <a:pt x="121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1"/>
            <p:cNvSpPr/>
            <p:nvPr/>
          </p:nvSpPr>
          <p:spPr>
            <a:xfrm>
              <a:off x="3399640" y="1672063"/>
              <a:ext cx="63252" cy="66717"/>
            </a:xfrm>
            <a:custGeom>
              <a:avLst/>
              <a:gdLst/>
              <a:ahLst/>
              <a:cxnLst/>
              <a:rect l="l" t="t" r="r" b="b"/>
              <a:pathLst>
                <a:path w="1716" h="1810" extrusionOk="0">
                  <a:moveTo>
                    <a:pt x="1525" y="0"/>
                  </a:moveTo>
                  <a:cubicBezTo>
                    <a:pt x="1144" y="0"/>
                    <a:pt x="787" y="71"/>
                    <a:pt x="525" y="191"/>
                  </a:cubicBezTo>
                  <a:cubicBezTo>
                    <a:pt x="191" y="381"/>
                    <a:pt x="1" y="619"/>
                    <a:pt x="1" y="905"/>
                  </a:cubicBezTo>
                  <a:cubicBezTo>
                    <a:pt x="1" y="1191"/>
                    <a:pt x="191" y="1429"/>
                    <a:pt x="525" y="1596"/>
                  </a:cubicBezTo>
                  <a:cubicBezTo>
                    <a:pt x="787" y="1738"/>
                    <a:pt x="1144" y="1810"/>
                    <a:pt x="1525" y="1810"/>
                  </a:cubicBezTo>
                  <a:lnTo>
                    <a:pt x="1715" y="953"/>
                  </a:lnTo>
                  <a:lnTo>
                    <a:pt x="152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1"/>
            <p:cNvSpPr/>
            <p:nvPr/>
          </p:nvSpPr>
          <p:spPr>
            <a:xfrm>
              <a:off x="3455816" y="1672063"/>
              <a:ext cx="56211" cy="66717"/>
            </a:xfrm>
            <a:custGeom>
              <a:avLst/>
              <a:gdLst/>
              <a:ahLst/>
              <a:cxnLst/>
              <a:rect l="l" t="t" r="r" b="b"/>
              <a:pathLst>
                <a:path w="1525" h="1810" extrusionOk="0">
                  <a:moveTo>
                    <a:pt x="1" y="0"/>
                  </a:moveTo>
                  <a:lnTo>
                    <a:pt x="1" y="1810"/>
                  </a:lnTo>
                  <a:cubicBezTo>
                    <a:pt x="358" y="1810"/>
                    <a:pt x="715" y="1738"/>
                    <a:pt x="1001" y="1596"/>
                  </a:cubicBezTo>
                  <a:cubicBezTo>
                    <a:pt x="1334" y="1429"/>
                    <a:pt x="1525" y="1191"/>
                    <a:pt x="1525" y="905"/>
                  </a:cubicBezTo>
                  <a:cubicBezTo>
                    <a:pt x="1525" y="619"/>
                    <a:pt x="1334" y="381"/>
                    <a:pt x="1001" y="191"/>
                  </a:cubicBezTo>
                  <a:cubicBezTo>
                    <a:pt x="715" y="71"/>
                    <a:pt x="358" y="0"/>
                    <a:pt x="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1"/>
            <p:cNvSpPr/>
            <p:nvPr/>
          </p:nvSpPr>
          <p:spPr>
            <a:xfrm>
              <a:off x="3533961" y="1693995"/>
              <a:ext cx="44785" cy="22853"/>
            </a:xfrm>
            <a:custGeom>
              <a:avLst/>
              <a:gdLst/>
              <a:ahLst/>
              <a:cxnLst/>
              <a:rect l="l" t="t" r="r" b="b"/>
              <a:pathLst>
                <a:path w="1215" h="620" extrusionOk="0">
                  <a:moveTo>
                    <a:pt x="0" y="0"/>
                  </a:moveTo>
                  <a:lnTo>
                    <a:pt x="0" y="620"/>
                  </a:lnTo>
                  <a:lnTo>
                    <a:pt x="1215" y="620"/>
                  </a:lnTo>
                  <a:lnTo>
                    <a:pt x="121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1"/>
            <p:cNvSpPr/>
            <p:nvPr/>
          </p:nvSpPr>
          <p:spPr>
            <a:xfrm>
              <a:off x="3533961" y="1753673"/>
              <a:ext cx="63215" cy="86953"/>
            </a:xfrm>
            <a:custGeom>
              <a:avLst/>
              <a:gdLst/>
              <a:ahLst/>
              <a:cxnLst/>
              <a:rect l="l" t="t" r="r" b="b"/>
              <a:pathLst>
                <a:path w="1715" h="2359" extrusionOk="0">
                  <a:moveTo>
                    <a:pt x="977" y="1"/>
                  </a:moveTo>
                  <a:lnTo>
                    <a:pt x="596" y="215"/>
                  </a:lnTo>
                  <a:cubicBezTo>
                    <a:pt x="572" y="477"/>
                    <a:pt x="429" y="715"/>
                    <a:pt x="167" y="858"/>
                  </a:cubicBezTo>
                  <a:lnTo>
                    <a:pt x="0" y="929"/>
                  </a:lnTo>
                  <a:lnTo>
                    <a:pt x="0" y="2025"/>
                  </a:lnTo>
                  <a:lnTo>
                    <a:pt x="858" y="2358"/>
                  </a:lnTo>
                  <a:lnTo>
                    <a:pt x="1524" y="2025"/>
                  </a:lnTo>
                  <a:lnTo>
                    <a:pt x="1715" y="1168"/>
                  </a:lnTo>
                  <a:lnTo>
                    <a:pt x="1524" y="215"/>
                  </a:lnTo>
                  <a:lnTo>
                    <a:pt x="9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1"/>
            <p:cNvSpPr/>
            <p:nvPr/>
          </p:nvSpPr>
          <p:spPr>
            <a:xfrm>
              <a:off x="3590137" y="1753673"/>
              <a:ext cx="56211" cy="84299"/>
            </a:xfrm>
            <a:custGeom>
              <a:avLst/>
              <a:gdLst/>
              <a:ahLst/>
              <a:cxnLst/>
              <a:rect l="l" t="t" r="r" b="b"/>
              <a:pathLst>
                <a:path w="1525" h="2287" extrusionOk="0">
                  <a:moveTo>
                    <a:pt x="453" y="1"/>
                  </a:moveTo>
                  <a:lnTo>
                    <a:pt x="0" y="215"/>
                  </a:lnTo>
                  <a:lnTo>
                    <a:pt x="0" y="2025"/>
                  </a:lnTo>
                  <a:lnTo>
                    <a:pt x="763" y="2287"/>
                  </a:lnTo>
                  <a:lnTo>
                    <a:pt x="1525" y="2025"/>
                  </a:lnTo>
                  <a:lnTo>
                    <a:pt x="1525" y="929"/>
                  </a:lnTo>
                  <a:lnTo>
                    <a:pt x="1358" y="858"/>
                  </a:lnTo>
                  <a:cubicBezTo>
                    <a:pt x="1096" y="715"/>
                    <a:pt x="929" y="477"/>
                    <a:pt x="905" y="215"/>
                  </a:cubicBezTo>
                  <a:lnTo>
                    <a:pt x="4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1"/>
            <p:cNvSpPr/>
            <p:nvPr/>
          </p:nvSpPr>
          <p:spPr>
            <a:xfrm>
              <a:off x="3533961" y="1828280"/>
              <a:ext cx="63215" cy="74678"/>
            </a:xfrm>
            <a:custGeom>
              <a:avLst/>
              <a:gdLst/>
              <a:ahLst/>
              <a:cxnLst/>
              <a:rect l="l" t="t" r="r" b="b"/>
              <a:pathLst>
                <a:path w="1715" h="2026" extrusionOk="0">
                  <a:moveTo>
                    <a:pt x="0" y="1"/>
                  </a:moveTo>
                  <a:lnTo>
                    <a:pt x="0" y="1835"/>
                  </a:lnTo>
                  <a:lnTo>
                    <a:pt x="762" y="2025"/>
                  </a:lnTo>
                  <a:lnTo>
                    <a:pt x="1524" y="1835"/>
                  </a:lnTo>
                  <a:lnTo>
                    <a:pt x="1715" y="620"/>
                  </a:lnTo>
                  <a:lnTo>
                    <a:pt x="1524"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1"/>
            <p:cNvSpPr/>
            <p:nvPr/>
          </p:nvSpPr>
          <p:spPr>
            <a:xfrm>
              <a:off x="3590137" y="1828280"/>
              <a:ext cx="56211" cy="74678"/>
            </a:xfrm>
            <a:custGeom>
              <a:avLst/>
              <a:gdLst/>
              <a:ahLst/>
              <a:cxnLst/>
              <a:rect l="l" t="t" r="r" b="b"/>
              <a:pathLst>
                <a:path w="1525" h="2026" extrusionOk="0">
                  <a:moveTo>
                    <a:pt x="0" y="1"/>
                  </a:moveTo>
                  <a:lnTo>
                    <a:pt x="0" y="1835"/>
                  </a:lnTo>
                  <a:lnTo>
                    <a:pt x="810" y="2025"/>
                  </a:lnTo>
                  <a:lnTo>
                    <a:pt x="1525" y="1835"/>
                  </a:lnTo>
                  <a:lnTo>
                    <a:pt x="152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1"/>
            <p:cNvSpPr/>
            <p:nvPr/>
          </p:nvSpPr>
          <p:spPr>
            <a:xfrm>
              <a:off x="3533961" y="1895883"/>
              <a:ext cx="63215" cy="22005"/>
            </a:xfrm>
            <a:custGeom>
              <a:avLst/>
              <a:gdLst/>
              <a:ahLst/>
              <a:cxnLst/>
              <a:rect l="l" t="t" r="r" b="b"/>
              <a:pathLst>
                <a:path w="1715" h="597" extrusionOk="0">
                  <a:moveTo>
                    <a:pt x="0" y="1"/>
                  </a:moveTo>
                  <a:lnTo>
                    <a:pt x="0" y="596"/>
                  </a:lnTo>
                  <a:lnTo>
                    <a:pt x="1524" y="596"/>
                  </a:lnTo>
                  <a:lnTo>
                    <a:pt x="1715" y="310"/>
                  </a:lnTo>
                  <a:lnTo>
                    <a:pt x="15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1"/>
            <p:cNvSpPr/>
            <p:nvPr/>
          </p:nvSpPr>
          <p:spPr>
            <a:xfrm>
              <a:off x="3590137" y="1895883"/>
              <a:ext cx="56211" cy="22005"/>
            </a:xfrm>
            <a:custGeom>
              <a:avLst/>
              <a:gdLst/>
              <a:ahLst/>
              <a:cxnLst/>
              <a:rect l="l" t="t" r="r" b="b"/>
              <a:pathLst>
                <a:path w="1525" h="597" extrusionOk="0">
                  <a:moveTo>
                    <a:pt x="0" y="1"/>
                  </a:moveTo>
                  <a:lnTo>
                    <a:pt x="0" y="596"/>
                  </a:lnTo>
                  <a:lnTo>
                    <a:pt x="1525" y="596"/>
                  </a:lnTo>
                  <a:lnTo>
                    <a:pt x="15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1"/>
            <p:cNvSpPr/>
            <p:nvPr/>
          </p:nvSpPr>
          <p:spPr>
            <a:xfrm>
              <a:off x="3533961" y="1738744"/>
              <a:ext cx="63215" cy="22890"/>
            </a:xfrm>
            <a:custGeom>
              <a:avLst/>
              <a:gdLst/>
              <a:ahLst/>
              <a:cxnLst/>
              <a:rect l="l" t="t" r="r" b="b"/>
              <a:pathLst>
                <a:path w="1715" h="621" extrusionOk="0">
                  <a:moveTo>
                    <a:pt x="0" y="1"/>
                  </a:moveTo>
                  <a:lnTo>
                    <a:pt x="0" y="620"/>
                  </a:lnTo>
                  <a:lnTo>
                    <a:pt x="1524" y="620"/>
                  </a:lnTo>
                  <a:lnTo>
                    <a:pt x="1715" y="310"/>
                  </a:lnTo>
                  <a:lnTo>
                    <a:pt x="152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1"/>
            <p:cNvSpPr/>
            <p:nvPr/>
          </p:nvSpPr>
          <p:spPr>
            <a:xfrm>
              <a:off x="3590137" y="1738744"/>
              <a:ext cx="56211" cy="22890"/>
            </a:xfrm>
            <a:custGeom>
              <a:avLst/>
              <a:gdLst/>
              <a:ahLst/>
              <a:cxnLst/>
              <a:rect l="l" t="t" r="r" b="b"/>
              <a:pathLst>
                <a:path w="1525" h="621" extrusionOk="0">
                  <a:moveTo>
                    <a:pt x="0" y="1"/>
                  </a:moveTo>
                  <a:lnTo>
                    <a:pt x="0" y="620"/>
                  </a:lnTo>
                  <a:lnTo>
                    <a:pt x="1525" y="620"/>
                  </a:lnTo>
                  <a:lnTo>
                    <a:pt x="152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7" name="Google Shape;3627;p81"/>
          <p:cNvGrpSpPr/>
          <p:nvPr/>
        </p:nvGrpSpPr>
        <p:grpSpPr>
          <a:xfrm>
            <a:off x="4055395" y="1603575"/>
            <a:ext cx="315159" cy="315160"/>
            <a:chOff x="4055395" y="1603575"/>
            <a:chExt cx="315159" cy="315160"/>
          </a:xfrm>
        </p:grpSpPr>
        <p:sp>
          <p:nvSpPr>
            <p:cNvPr id="3628" name="Google Shape;3628;p81"/>
            <p:cNvSpPr/>
            <p:nvPr/>
          </p:nvSpPr>
          <p:spPr>
            <a:xfrm>
              <a:off x="4203723" y="1654480"/>
              <a:ext cx="14965" cy="35164"/>
            </a:xfrm>
            <a:custGeom>
              <a:avLst/>
              <a:gdLst/>
              <a:ahLst/>
              <a:cxnLst/>
              <a:rect l="l" t="t" r="r" b="b"/>
              <a:pathLst>
                <a:path w="406" h="954" extrusionOk="0">
                  <a:moveTo>
                    <a:pt x="96" y="1"/>
                  </a:moveTo>
                  <a:lnTo>
                    <a:pt x="1" y="96"/>
                  </a:lnTo>
                  <a:lnTo>
                    <a:pt x="1" y="906"/>
                  </a:lnTo>
                  <a:lnTo>
                    <a:pt x="120" y="953"/>
                  </a:lnTo>
                  <a:lnTo>
                    <a:pt x="239" y="882"/>
                  </a:lnTo>
                  <a:lnTo>
                    <a:pt x="406" y="501"/>
                  </a:lnTo>
                  <a:lnTo>
                    <a:pt x="239" y="120"/>
                  </a:lnTo>
                  <a:lnTo>
                    <a:pt x="96"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1"/>
            <p:cNvSpPr/>
            <p:nvPr/>
          </p:nvSpPr>
          <p:spPr>
            <a:xfrm>
              <a:off x="4212496" y="1655365"/>
              <a:ext cx="9694" cy="34280"/>
            </a:xfrm>
            <a:custGeom>
              <a:avLst/>
              <a:gdLst/>
              <a:ahLst/>
              <a:cxnLst/>
              <a:rect l="l" t="t" r="r" b="b"/>
              <a:pathLst>
                <a:path w="263" h="930" extrusionOk="0">
                  <a:moveTo>
                    <a:pt x="144" y="1"/>
                  </a:moveTo>
                  <a:lnTo>
                    <a:pt x="1" y="96"/>
                  </a:lnTo>
                  <a:lnTo>
                    <a:pt x="1" y="858"/>
                  </a:lnTo>
                  <a:lnTo>
                    <a:pt x="144" y="929"/>
                  </a:lnTo>
                  <a:lnTo>
                    <a:pt x="263" y="882"/>
                  </a:lnTo>
                  <a:lnTo>
                    <a:pt x="263" y="72"/>
                  </a:lnTo>
                  <a:lnTo>
                    <a:pt x="144"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1"/>
            <p:cNvSpPr/>
            <p:nvPr/>
          </p:nvSpPr>
          <p:spPr>
            <a:xfrm>
              <a:off x="4132618" y="1807232"/>
              <a:ext cx="35164" cy="34280"/>
            </a:xfrm>
            <a:custGeom>
              <a:avLst/>
              <a:gdLst/>
              <a:ahLst/>
              <a:cxnLst/>
              <a:rect l="l" t="t" r="r" b="b"/>
              <a:pathLst>
                <a:path w="954" h="930" extrusionOk="0">
                  <a:moveTo>
                    <a:pt x="596" y="0"/>
                  </a:moveTo>
                  <a:lnTo>
                    <a:pt x="1" y="572"/>
                  </a:lnTo>
                  <a:lnTo>
                    <a:pt x="96" y="810"/>
                  </a:lnTo>
                  <a:lnTo>
                    <a:pt x="358" y="929"/>
                  </a:lnTo>
                  <a:lnTo>
                    <a:pt x="953" y="358"/>
                  </a:lnTo>
                  <a:lnTo>
                    <a:pt x="834" y="48"/>
                  </a:lnTo>
                  <a:lnTo>
                    <a:pt x="596"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1"/>
            <p:cNvSpPr/>
            <p:nvPr/>
          </p:nvSpPr>
          <p:spPr>
            <a:xfrm>
              <a:off x="4258167" y="1681683"/>
              <a:ext cx="34280" cy="34280"/>
            </a:xfrm>
            <a:custGeom>
              <a:avLst/>
              <a:gdLst/>
              <a:ahLst/>
              <a:cxnLst/>
              <a:rect l="l" t="t" r="r" b="b"/>
              <a:pathLst>
                <a:path w="930" h="930" extrusionOk="0">
                  <a:moveTo>
                    <a:pt x="572" y="1"/>
                  </a:moveTo>
                  <a:lnTo>
                    <a:pt x="0" y="573"/>
                  </a:lnTo>
                  <a:lnTo>
                    <a:pt x="96" y="834"/>
                  </a:lnTo>
                  <a:lnTo>
                    <a:pt x="358" y="930"/>
                  </a:lnTo>
                  <a:lnTo>
                    <a:pt x="929" y="358"/>
                  </a:lnTo>
                  <a:lnTo>
                    <a:pt x="834" y="72"/>
                  </a:lnTo>
                  <a:lnTo>
                    <a:pt x="57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1"/>
            <p:cNvSpPr/>
            <p:nvPr/>
          </p:nvSpPr>
          <p:spPr>
            <a:xfrm>
              <a:off x="4105415" y="1751940"/>
              <a:ext cx="37782" cy="18467"/>
            </a:xfrm>
            <a:custGeom>
              <a:avLst/>
              <a:gdLst/>
              <a:ahLst/>
              <a:cxnLst/>
              <a:rect l="l" t="t" r="r" b="b"/>
              <a:pathLst>
                <a:path w="1025" h="501" extrusionOk="0">
                  <a:moveTo>
                    <a:pt x="96" y="0"/>
                  </a:moveTo>
                  <a:lnTo>
                    <a:pt x="1" y="262"/>
                  </a:lnTo>
                  <a:lnTo>
                    <a:pt x="96" y="500"/>
                  </a:lnTo>
                  <a:lnTo>
                    <a:pt x="906" y="500"/>
                  </a:lnTo>
                  <a:lnTo>
                    <a:pt x="1025" y="262"/>
                  </a:lnTo>
                  <a:lnTo>
                    <a:pt x="906"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1"/>
            <p:cNvSpPr/>
            <p:nvPr/>
          </p:nvSpPr>
          <p:spPr>
            <a:xfrm>
              <a:off x="4277482" y="1751940"/>
              <a:ext cx="43052" cy="18467"/>
            </a:xfrm>
            <a:custGeom>
              <a:avLst/>
              <a:gdLst/>
              <a:ahLst/>
              <a:cxnLst/>
              <a:rect l="l" t="t" r="r" b="b"/>
              <a:pathLst>
                <a:path w="1168" h="501" extrusionOk="0">
                  <a:moveTo>
                    <a:pt x="238" y="0"/>
                  </a:moveTo>
                  <a:lnTo>
                    <a:pt x="0" y="262"/>
                  </a:lnTo>
                  <a:lnTo>
                    <a:pt x="238" y="500"/>
                  </a:lnTo>
                  <a:lnTo>
                    <a:pt x="1048" y="500"/>
                  </a:lnTo>
                  <a:lnTo>
                    <a:pt x="1167" y="262"/>
                  </a:lnTo>
                  <a:lnTo>
                    <a:pt x="104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1"/>
            <p:cNvSpPr/>
            <p:nvPr/>
          </p:nvSpPr>
          <p:spPr>
            <a:xfrm>
              <a:off x="4132618" y="1681683"/>
              <a:ext cx="35164" cy="34280"/>
            </a:xfrm>
            <a:custGeom>
              <a:avLst/>
              <a:gdLst/>
              <a:ahLst/>
              <a:cxnLst/>
              <a:rect l="l" t="t" r="r" b="b"/>
              <a:pathLst>
                <a:path w="954" h="930" extrusionOk="0">
                  <a:moveTo>
                    <a:pt x="358" y="1"/>
                  </a:moveTo>
                  <a:lnTo>
                    <a:pt x="120" y="120"/>
                  </a:lnTo>
                  <a:lnTo>
                    <a:pt x="1" y="358"/>
                  </a:lnTo>
                  <a:lnTo>
                    <a:pt x="596" y="930"/>
                  </a:lnTo>
                  <a:lnTo>
                    <a:pt x="834" y="811"/>
                  </a:lnTo>
                  <a:lnTo>
                    <a:pt x="953" y="573"/>
                  </a:lnTo>
                  <a:lnTo>
                    <a:pt x="358"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1"/>
            <p:cNvSpPr/>
            <p:nvPr/>
          </p:nvSpPr>
          <p:spPr>
            <a:xfrm>
              <a:off x="4258167" y="1807232"/>
              <a:ext cx="34280" cy="34280"/>
            </a:xfrm>
            <a:custGeom>
              <a:avLst/>
              <a:gdLst/>
              <a:ahLst/>
              <a:cxnLst/>
              <a:rect l="l" t="t" r="r" b="b"/>
              <a:pathLst>
                <a:path w="930" h="930" extrusionOk="0">
                  <a:moveTo>
                    <a:pt x="358" y="0"/>
                  </a:moveTo>
                  <a:lnTo>
                    <a:pt x="96" y="96"/>
                  </a:lnTo>
                  <a:lnTo>
                    <a:pt x="0" y="358"/>
                  </a:lnTo>
                  <a:lnTo>
                    <a:pt x="572" y="929"/>
                  </a:lnTo>
                  <a:lnTo>
                    <a:pt x="834" y="810"/>
                  </a:lnTo>
                  <a:lnTo>
                    <a:pt x="929" y="572"/>
                  </a:lnTo>
                  <a:lnTo>
                    <a:pt x="35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1"/>
            <p:cNvSpPr/>
            <p:nvPr/>
          </p:nvSpPr>
          <p:spPr>
            <a:xfrm>
              <a:off x="4267824" y="1641542"/>
              <a:ext cx="67601" cy="55990"/>
            </a:xfrm>
            <a:custGeom>
              <a:avLst/>
              <a:gdLst/>
              <a:ahLst/>
              <a:cxnLst/>
              <a:rect l="l" t="t" r="r" b="b"/>
              <a:pathLst>
                <a:path w="1834" h="1519" extrusionOk="0">
                  <a:moveTo>
                    <a:pt x="1000" y="0"/>
                  </a:moveTo>
                  <a:cubicBezTo>
                    <a:pt x="810" y="0"/>
                    <a:pt x="619" y="78"/>
                    <a:pt x="477" y="233"/>
                  </a:cubicBezTo>
                  <a:cubicBezTo>
                    <a:pt x="0" y="709"/>
                    <a:pt x="334" y="1519"/>
                    <a:pt x="1000" y="1519"/>
                  </a:cubicBezTo>
                  <a:cubicBezTo>
                    <a:pt x="1191" y="1519"/>
                    <a:pt x="1381" y="1447"/>
                    <a:pt x="1524" y="1304"/>
                  </a:cubicBezTo>
                  <a:cubicBezTo>
                    <a:pt x="1834" y="995"/>
                    <a:pt x="1834" y="518"/>
                    <a:pt x="1524" y="233"/>
                  </a:cubicBezTo>
                  <a:cubicBezTo>
                    <a:pt x="1381" y="78"/>
                    <a:pt x="1191" y="0"/>
                    <a:pt x="1000"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1"/>
            <p:cNvSpPr/>
            <p:nvPr/>
          </p:nvSpPr>
          <p:spPr>
            <a:xfrm>
              <a:off x="4083483" y="1825662"/>
              <a:ext cx="68486" cy="55327"/>
            </a:xfrm>
            <a:custGeom>
              <a:avLst/>
              <a:gdLst/>
              <a:ahLst/>
              <a:cxnLst/>
              <a:rect l="l" t="t" r="r" b="b"/>
              <a:pathLst>
                <a:path w="1858" h="1501" extrusionOk="0">
                  <a:moveTo>
                    <a:pt x="1021" y="1"/>
                  </a:moveTo>
                  <a:cubicBezTo>
                    <a:pt x="828" y="1"/>
                    <a:pt x="631" y="72"/>
                    <a:pt x="477" y="215"/>
                  </a:cubicBezTo>
                  <a:cubicBezTo>
                    <a:pt x="0" y="691"/>
                    <a:pt x="357" y="1501"/>
                    <a:pt x="1024" y="1501"/>
                  </a:cubicBezTo>
                  <a:cubicBezTo>
                    <a:pt x="1215" y="1501"/>
                    <a:pt x="1405" y="1429"/>
                    <a:pt x="1548" y="1286"/>
                  </a:cubicBezTo>
                  <a:cubicBezTo>
                    <a:pt x="1858" y="977"/>
                    <a:pt x="1858" y="501"/>
                    <a:pt x="1548" y="215"/>
                  </a:cubicBezTo>
                  <a:cubicBezTo>
                    <a:pt x="1405" y="72"/>
                    <a:pt x="1215" y="1"/>
                    <a:pt x="102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1"/>
            <p:cNvSpPr/>
            <p:nvPr/>
          </p:nvSpPr>
          <p:spPr>
            <a:xfrm>
              <a:off x="4315227" y="1733510"/>
              <a:ext cx="55327" cy="55327"/>
            </a:xfrm>
            <a:custGeom>
              <a:avLst/>
              <a:gdLst/>
              <a:ahLst/>
              <a:cxnLst/>
              <a:rect l="l" t="t" r="r" b="b"/>
              <a:pathLst>
                <a:path w="1501" h="1501" extrusionOk="0">
                  <a:moveTo>
                    <a:pt x="738" y="0"/>
                  </a:moveTo>
                  <a:cubicBezTo>
                    <a:pt x="334" y="0"/>
                    <a:pt x="0" y="333"/>
                    <a:pt x="0" y="762"/>
                  </a:cubicBezTo>
                  <a:cubicBezTo>
                    <a:pt x="0" y="1167"/>
                    <a:pt x="334" y="1500"/>
                    <a:pt x="738" y="1500"/>
                  </a:cubicBezTo>
                  <a:cubicBezTo>
                    <a:pt x="1167" y="1500"/>
                    <a:pt x="1501" y="1167"/>
                    <a:pt x="1501" y="762"/>
                  </a:cubicBezTo>
                  <a:cubicBezTo>
                    <a:pt x="1501" y="333"/>
                    <a:pt x="1167" y="0"/>
                    <a:pt x="738"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1"/>
            <p:cNvSpPr/>
            <p:nvPr/>
          </p:nvSpPr>
          <p:spPr>
            <a:xfrm>
              <a:off x="4055395" y="1733510"/>
              <a:ext cx="55327" cy="55327"/>
            </a:xfrm>
            <a:custGeom>
              <a:avLst/>
              <a:gdLst/>
              <a:ahLst/>
              <a:cxnLst/>
              <a:rect l="l" t="t" r="r" b="b"/>
              <a:pathLst>
                <a:path w="1501" h="1501" extrusionOk="0">
                  <a:moveTo>
                    <a:pt x="738" y="0"/>
                  </a:moveTo>
                  <a:cubicBezTo>
                    <a:pt x="334" y="0"/>
                    <a:pt x="0" y="333"/>
                    <a:pt x="0" y="762"/>
                  </a:cubicBezTo>
                  <a:cubicBezTo>
                    <a:pt x="0" y="1167"/>
                    <a:pt x="334" y="1500"/>
                    <a:pt x="738" y="1500"/>
                  </a:cubicBezTo>
                  <a:cubicBezTo>
                    <a:pt x="1167" y="1500"/>
                    <a:pt x="1500" y="1167"/>
                    <a:pt x="1500" y="762"/>
                  </a:cubicBezTo>
                  <a:cubicBezTo>
                    <a:pt x="1500" y="333"/>
                    <a:pt x="1167" y="0"/>
                    <a:pt x="73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1"/>
            <p:cNvSpPr/>
            <p:nvPr/>
          </p:nvSpPr>
          <p:spPr>
            <a:xfrm>
              <a:off x="4273943" y="1825662"/>
              <a:ext cx="61482" cy="55327"/>
            </a:xfrm>
            <a:custGeom>
              <a:avLst/>
              <a:gdLst/>
              <a:ahLst/>
              <a:cxnLst/>
              <a:rect l="l" t="t" r="r" b="b"/>
              <a:pathLst>
                <a:path w="1668" h="1501" extrusionOk="0">
                  <a:moveTo>
                    <a:pt x="834" y="1"/>
                  </a:moveTo>
                  <a:cubicBezTo>
                    <a:pt x="644" y="1"/>
                    <a:pt x="453" y="72"/>
                    <a:pt x="311" y="215"/>
                  </a:cubicBezTo>
                  <a:cubicBezTo>
                    <a:pt x="1" y="501"/>
                    <a:pt x="1" y="977"/>
                    <a:pt x="311" y="1286"/>
                  </a:cubicBezTo>
                  <a:cubicBezTo>
                    <a:pt x="453" y="1429"/>
                    <a:pt x="644" y="1501"/>
                    <a:pt x="834" y="1501"/>
                  </a:cubicBezTo>
                  <a:cubicBezTo>
                    <a:pt x="1025" y="1501"/>
                    <a:pt x="1215" y="1429"/>
                    <a:pt x="1358" y="1286"/>
                  </a:cubicBezTo>
                  <a:cubicBezTo>
                    <a:pt x="1668" y="977"/>
                    <a:pt x="1668" y="501"/>
                    <a:pt x="1358" y="215"/>
                  </a:cubicBezTo>
                  <a:cubicBezTo>
                    <a:pt x="1215" y="72"/>
                    <a:pt x="1025" y="1"/>
                    <a:pt x="834"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1"/>
            <p:cNvSpPr/>
            <p:nvPr/>
          </p:nvSpPr>
          <p:spPr>
            <a:xfrm>
              <a:off x="4090486" y="1641542"/>
              <a:ext cx="61482" cy="55990"/>
            </a:xfrm>
            <a:custGeom>
              <a:avLst/>
              <a:gdLst/>
              <a:ahLst/>
              <a:cxnLst/>
              <a:rect l="l" t="t" r="r" b="b"/>
              <a:pathLst>
                <a:path w="1668" h="1519" extrusionOk="0">
                  <a:moveTo>
                    <a:pt x="831" y="0"/>
                  </a:moveTo>
                  <a:cubicBezTo>
                    <a:pt x="638" y="0"/>
                    <a:pt x="441" y="78"/>
                    <a:pt x="287" y="233"/>
                  </a:cubicBezTo>
                  <a:cubicBezTo>
                    <a:pt x="1" y="518"/>
                    <a:pt x="1" y="995"/>
                    <a:pt x="287" y="1304"/>
                  </a:cubicBezTo>
                  <a:cubicBezTo>
                    <a:pt x="441" y="1447"/>
                    <a:pt x="638" y="1519"/>
                    <a:pt x="831" y="1519"/>
                  </a:cubicBezTo>
                  <a:cubicBezTo>
                    <a:pt x="1025" y="1519"/>
                    <a:pt x="1215" y="1447"/>
                    <a:pt x="1358" y="1304"/>
                  </a:cubicBezTo>
                  <a:cubicBezTo>
                    <a:pt x="1668" y="995"/>
                    <a:pt x="1668" y="518"/>
                    <a:pt x="1358" y="233"/>
                  </a:cubicBezTo>
                  <a:cubicBezTo>
                    <a:pt x="1215" y="78"/>
                    <a:pt x="1025" y="0"/>
                    <a:pt x="83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1"/>
            <p:cNvSpPr/>
            <p:nvPr/>
          </p:nvSpPr>
          <p:spPr>
            <a:xfrm>
              <a:off x="4203723" y="1830934"/>
              <a:ext cx="14965" cy="36012"/>
            </a:xfrm>
            <a:custGeom>
              <a:avLst/>
              <a:gdLst/>
              <a:ahLst/>
              <a:cxnLst/>
              <a:rect l="l" t="t" r="r" b="b"/>
              <a:pathLst>
                <a:path w="406" h="977" extrusionOk="0">
                  <a:moveTo>
                    <a:pt x="120" y="0"/>
                  </a:moveTo>
                  <a:lnTo>
                    <a:pt x="1" y="119"/>
                  </a:lnTo>
                  <a:lnTo>
                    <a:pt x="1" y="929"/>
                  </a:lnTo>
                  <a:lnTo>
                    <a:pt x="120" y="977"/>
                  </a:lnTo>
                  <a:lnTo>
                    <a:pt x="239" y="882"/>
                  </a:lnTo>
                  <a:lnTo>
                    <a:pt x="406" y="524"/>
                  </a:lnTo>
                  <a:lnTo>
                    <a:pt x="239" y="119"/>
                  </a:lnTo>
                  <a:lnTo>
                    <a:pt x="12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1"/>
            <p:cNvSpPr/>
            <p:nvPr/>
          </p:nvSpPr>
          <p:spPr>
            <a:xfrm>
              <a:off x="4212496" y="1830934"/>
              <a:ext cx="9694" cy="36012"/>
            </a:xfrm>
            <a:custGeom>
              <a:avLst/>
              <a:gdLst/>
              <a:ahLst/>
              <a:cxnLst/>
              <a:rect l="l" t="t" r="r" b="b"/>
              <a:pathLst>
                <a:path w="263" h="977" extrusionOk="0">
                  <a:moveTo>
                    <a:pt x="144" y="0"/>
                  </a:moveTo>
                  <a:lnTo>
                    <a:pt x="1" y="119"/>
                  </a:lnTo>
                  <a:lnTo>
                    <a:pt x="1" y="882"/>
                  </a:lnTo>
                  <a:lnTo>
                    <a:pt x="144" y="977"/>
                  </a:lnTo>
                  <a:lnTo>
                    <a:pt x="263" y="929"/>
                  </a:lnTo>
                  <a:lnTo>
                    <a:pt x="263" y="119"/>
                  </a:lnTo>
                  <a:lnTo>
                    <a:pt x="14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1"/>
            <p:cNvSpPr/>
            <p:nvPr/>
          </p:nvSpPr>
          <p:spPr>
            <a:xfrm>
              <a:off x="4138774" y="1686955"/>
              <a:ext cx="79912" cy="148398"/>
            </a:xfrm>
            <a:custGeom>
              <a:avLst/>
              <a:gdLst/>
              <a:ahLst/>
              <a:cxnLst/>
              <a:rect l="l" t="t" r="r" b="b"/>
              <a:pathLst>
                <a:path w="2168" h="4026" extrusionOk="0">
                  <a:moveTo>
                    <a:pt x="2001" y="1"/>
                  </a:moveTo>
                  <a:cubicBezTo>
                    <a:pt x="905" y="1"/>
                    <a:pt x="1" y="906"/>
                    <a:pt x="1" y="2025"/>
                  </a:cubicBezTo>
                  <a:cubicBezTo>
                    <a:pt x="1" y="3121"/>
                    <a:pt x="905" y="4025"/>
                    <a:pt x="2001" y="4025"/>
                  </a:cubicBezTo>
                  <a:lnTo>
                    <a:pt x="2168" y="2025"/>
                  </a:lnTo>
                  <a:lnTo>
                    <a:pt x="2001"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1"/>
            <p:cNvSpPr/>
            <p:nvPr/>
          </p:nvSpPr>
          <p:spPr>
            <a:xfrm>
              <a:off x="4212496" y="1686955"/>
              <a:ext cx="74678" cy="148398"/>
            </a:xfrm>
            <a:custGeom>
              <a:avLst/>
              <a:gdLst/>
              <a:ahLst/>
              <a:cxnLst/>
              <a:rect l="l" t="t" r="r" b="b"/>
              <a:pathLst>
                <a:path w="2026" h="4026" extrusionOk="0">
                  <a:moveTo>
                    <a:pt x="1" y="1"/>
                  </a:moveTo>
                  <a:lnTo>
                    <a:pt x="1" y="4025"/>
                  </a:lnTo>
                  <a:cubicBezTo>
                    <a:pt x="1120" y="4025"/>
                    <a:pt x="2025" y="3121"/>
                    <a:pt x="2025" y="2025"/>
                  </a:cubicBezTo>
                  <a:cubicBezTo>
                    <a:pt x="2025" y="906"/>
                    <a:pt x="1120" y="1"/>
                    <a:pt x="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1"/>
            <p:cNvSpPr/>
            <p:nvPr/>
          </p:nvSpPr>
          <p:spPr>
            <a:xfrm>
              <a:off x="4185293" y="1863408"/>
              <a:ext cx="33395" cy="55327"/>
            </a:xfrm>
            <a:custGeom>
              <a:avLst/>
              <a:gdLst/>
              <a:ahLst/>
              <a:cxnLst/>
              <a:rect l="l" t="t" r="r" b="b"/>
              <a:pathLst>
                <a:path w="906" h="1501" extrusionOk="0">
                  <a:moveTo>
                    <a:pt x="739" y="1"/>
                  </a:moveTo>
                  <a:cubicBezTo>
                    <a:pt x="334" y="1"/>
                    <a:pt x="1" y="334"/>
                    <a:pt x="1" y="763"/>
                  </a:cubicBezTo>
                  <a:cubicBezTo>
                    <a:pt x="1" y="1167"/>
                    <a:pt x="334" y="1501"/>
                    <a:pt x="739" y="1501"/>
                  </a:cubicBezTo>
                  <a:lnTo>
                    <a:pt x="906" y="763"/>
                  </a:lnTo>
                  <a:lnTo>
                    <a:pt x="73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1"/>
            <p:cNvSpPr/>
            <p:nvPr/>
          </p:nvSpPr>
          <p:spPr>
            <a:xfrm>
              <a:off x="4212496" y="1863408"/>
              <a:ext cx="28124" cy="55327"/>
            </a:xfrm>
            <a:custGeom>
              <a:avLst/>
              <a:gdLst/>
              <a:ahLst/>
              <a:cxnLst/>
              <a:rect l="l" t="t" r="r" b="b"/>
              <a:pathLst>
                <a:path w="763" h="1501" extrusionOk="0">
                  <a:moveTo>
                    <a:pt x="1" y="1"/>
                  </a:moveTo>
                  <a:lnTo>
                    <a:pt x="1" y="1501"/>
                  </a:lnTo>
                  <a:cubicBezTo>
                    <a:pt x="430" y="1501"/>
                    <a:pt x="763" y="1167"/>
                    <a:pt x="763" y="763"/>
                  </a:cubicBezTo>
                  <a:cubicBezTo>
                    <a:pt x="763" y="334"/>
                    <a:pt x="430" y="1"/>
                    <a:pt x="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1"/>
            <p:cNvSpPr/>
            <p:nvPr/>
          </p:nvSpPr>
          <p:spPr>
            <a:xfrm>
              <a:off x="4185293" y="1733510"/>
              <a:ext cx="33395" cy="55327"/>
            </a:xfrm>
            <a:custGeom>
              <a:avLst/>
              <a:gdLst/>
              <a:ahLst/>
              <a:cxnLst/>
              <a:rect l="l" t="t" r="r" b="b"/>
              <a:pathLst>
                <a:path w="906" h="1501" extrusionOk="0">
                  <a:moveTo>
                    <a:pt x="739" y="0"/>
                  </a:moveTo>
                  <a:cubicBezTo>
                    <a:pt x="334" y="0"/>
                    <a:pt x="1" y="333"/>
                    <a:pt x="1" y="762"/>
                  </a:cubicBezTo>
                  <a:cubicBezTo>
                    <a:pt x="1" y="1167"/>
                    <a:pt x="334" y="1500"/>
                    <a:pt x="739" y="1500"/>
                  </a:cubicBezTo>
                  <a:lnTo>
                    <a:pt x="906" y="762"/>
                  </a:lnTo>
                  <a:lnTo>
                    <a:pt x="739"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1"/>
            <p:cNvSpPr/>
            <p:nvPr/>
          </p:nvSpPr>
          <p:spPr>
            <a:xfrm>
              <a:off x="4212496" y="1733510"/>
              <a:ext cx="28124" cy="55327"/>
            </a:xfrm>
            <a:custGeom>
              <a:avLst/>
              <a:gdLst/>
              <a:ahLst/>
              <a:cxnLst/>
              <a:rect l="l" t="t" r="r" b="b"/>
              <a:pathLst>
                <a:path w="763" h="1501" extrusionOk="0">
                  <a:moveTo>
                    <a:pt x="1" y="0"/>
                  </a:moveTo>
                  <a:lnTo>
                    <a:pt x="1" y="1500"/>
                  </a:lnTo>
                  <a:cubicBezTo>
                    <a:pt x="430" y="1500"/>
                    <a:pt x="763" y="1167"/>
                    <a:pt x="763" y="762"/>
                  </a:cubicBezTo>
                  <a:cubicBezTo>
                    <a:pt x="763" y="333"/>
                    <a:pt x="430" y="0"/>
                    <a:pt x="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1"/>
            <p:cNvSpPr/>
            <p:nvPr/>
          </p:nvSpPr>
          <p:spPr>
            <a:xfrm>
              <a:off x="4185293" y="1603575"/>
              <a:ext cx="33395" cy="55327"/>
            </a:xfrm>
            <a:custGeom>
              <a:avLst/>
              <a:gdLst/>
              <a:ahLst/>
              <a:cxnLst/>
              <a:rect l="l" t="t" r="r" b="b"/>
              <a:pathLst>
                <a:path w="906" h="1501" extrusionOk="0">
                  <a:moveTo>
                    <a:pt x="739" y="0"/>
                  </a:moveTo>
                  <a:cubicBezTo>
                    <a:pt x="334" y="0"/>
                    <a:pt x="1" y="334"/>
                    <a:pt x="1" y="763"/>
                  </a:cubicBezTo>
                  <a:cubicBezTo>
                    <a:pt x="1" y="1167"/>
                    <a:pt x="334" y="1501"/>
                    <a:pt x="739" y="1501"/>
                  </a:cubicBezTo>
                  <a:lnTo>
                    <a:pt x="906" y="763"/>
                  </a:lnTo>
                  <a:lnTo>
                    <a:pt x="739"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1"/>
            <p:cNvSpPr/>
            <p:nvPr/>
          </p:nvSpPr>
          <p:spPr>
            <a:xfrm>
              <a:off x="4212496" y="1603575"/>
              <a:ext cx="28124" cy="55327"/>
            </a:xfrm>
            <a:custGeom>
              <a:avLst/>
              <a:gdLst/>
              <a:ahLst/>
              <a:cxnLst/>
              <a:rect l="l" t="t" r="r" b="b"/>
              <a:pathLst>
                <a:path w="763" h="1501" extrusionOk="0">
                  <a:moveTo>
                    <a:pt x="1" y="0"/>
                  </a:moveTo>
                  <a:lnTo>
                    <a:pt x="1" y="1501"/>
                  </a:lnTo>
                  <a:cubicBezTo>
                    <a:pt x="430" y="1501"/>
                    <a:pt x="763" y="1167"/>
                    <a:pt x="763" y="763"/>
                  </a:cubicBezTo>
                  <a:cubicBezTo>
                    <a:pt x="763" y="334"/>
                    <a:pt x="430" y="0"/>
                    <a:pt x="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81"/>
          <p:cNvGrpSpPr/>
          <p:nvPr/>
        </p:nvGrpSpPr>
        <p:grpSpPr>
          <a:xfrm>
            <a:off x="4812075" y="1603575"/>
            <a:ext cx="259868" cy="315161"/>
            <a:chOff x="4812075" y="1603575"/>
            <a:chExt cx="259868" cy="315161"/>
          </a:xfrm>
        </p:grpSpPr>
        <p:sp>
          <p:nvSpPr>
            <p:cNvPr id="3653" name="Google Shape;3653;p81"/>
            <p:cNvSpPr/>
            <p:nvPr/>
          </p:nvSpPr>
          <p:spPr>
            <a:xfrm>
              <a:off x="4812075" y="1788801"/>
              <a:ext cx="136087" cy="117657"/>
            </a:xfrm>
            <a:custGeom>
              <a:avLst/>
              <a:gdLst/>
              <a:ahLst/>
              <a:cxnLst/>
              <a:rect l="l" t="t" r="r" b="b"/>
              <a:pathLst>
                <a:path w="3692" h="3192" extrusionOk="0">
                  <a:moveTo>
                    <a:pt x="1477" y="0"/>
                  </a:moveTo>
                  <a:cubicBezTo>
                    <a:pt x="667" y="0"/>
                    <a:pt x="0" y="667"/>
                    <a:pt x="0" y="1501"/>
                  </a:cubicBezTo>
                  <a:lnTo>
                    <a:pt x="0" y="1524"/>
                  </a:lnTo>
                  <a:lnTo>
                    <a:pt x="1501" y="3025"/>
                  </a:lnTo>
                  <a:lnTo>
                    <a:pt x="2596" y="3191"/>
                  </a:lnTo>
                  <a:lnTo>
                    <a:pt x="3525" y="3025"/>
                  </a:lnTo>
                  <a:lnTo>
                    <a:pt x="3691" y="2406"/>
                  </a:lnTo>
                  <a:lnTo>
                    <a:pt x="3525" y="1763"/>
                  </a:lnTo>
                  <a:lnTo>
                    <a:pt x="22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1"/>
            <p:cNvSpPr/>
            <p:nvPr/>
          </p:nvSpPr>
          <p:spPr>
            <a:xfrm>
              <a:off x="4941973" y="1788801"/>
              <a:ext cx="129968" cy="117657"/>
            </a:xfrm>
            <a:custGeom>
              <a:avLst/>
              <a:gdLst/>
              <a:ahLst/>
              <a:cxnLst/>
              <a:rect l="l" t="t" r="r" b="b"/>
              <a:pathLst>
                <a:path w="3526" h="3192" extrusionOk="0">
                  <a:moveTo>
                    <a:pt x="1263" y="0"/>
                  </a:moveTo>
                  <a:lnTo>
                    <a:pt x="1" y="1763"/>
                  </a:lnTo>
                  <a:lnTo>
                    <a:pt x="1" y="3025"/>
                  </a:lnTo>
                  <a:lnTo>
                    <a:pt x="953" y="3191"/>
                  </a:lnTo>
                  <a:lnTo>
                    <a:pt x="2025" y="3025"/>
                  </a:lnTo>
                  <a:lnTo>
                    <a:pt x="3525" y="1524"/>
                  </a:lnTo>
                  <a:lnTo>
                    <a:pt x="3525" y="1501"/>
                  </a:lnTo>
                  <a:cubicBezTo>
                    <a:pt x="3525" y="667"/>
                    <a:pt x="2859" y="0"/>
                    <a:pt x="20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1"/>
            <p:cNvSpPr/>
            <p:nvPr/>
          </p:nvSpPr>
          <p:spPr>
            <a:xfrm>
              <a:off x="4895454" y="1788801"/>
              <a:ext cx="52710" cy="64984"/>
            </a:xfrm>
            <a:custGeom>
              <a:avLst/>
              <a:gdLst/>
              <a:ahLst/>
              <a:cxnLst/>
              <a:rect l="l" t="t" r="r" b="b"/>
              <a:pathLst>
                <a:path w="1430" h="1763" extrusionOk="0">
                  <a:moveTo>
                    <a:pt x="1" y="0"/>
                  </a:moveTo>
                  <a:lnTo>
                    <a:pt x="1" y="524"/>
                  </a:lnTo>
                  <a:cubicBezTo>
                    <a:pt x="1" y="1215"/>
                    <a:pt x="572" y="1763"/>
                    <a:pt x="1263" y="1763"/>
                  </a:cubicBezTo>
                  <a:lnTo>
                    <a:pt x="1429" y="1572"/>
                  </a:lnTo>
                  <a:lnTo>
                    <a:pt x="1263" y="1262"/>
                  </a:lnTo>
                  <a:lnTo>
                    <a:pt x="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1"/>
            <p:cNvSpPr/>
            <p:nvPr/>
          </p:nvSpPr>
          <p:spPr>
            <a:xfrm>
              <a:off x="4941973" y="1788801"/>
              <a:ext cx="46554" cy="64984"/>
            </a:xfrm>
            <a:custGeom>
              <a:avLst/>
              <a:gdLst/>
              <a:ahLst/>
              <a:cxnLst/>
              <a:rect l="l" t="t" r="r" b="b"/>
              <a:pathLst>
                <a:path w="1263" h="1763" extrusionOk="0">
                  <a:moveTo>
                    <a:pt x="763" y="0"/>
                  </a:moveTo>
                  <a:lnTo>
                    <a:pt x="1" y="1262"/>
                  </a:lnTo>
                  <a:lnTo>
                    <a:pt x="1" y="1763"/>
                  </a:lnTo>
                  <a:cubicBezTo>
                    <a:pt x="691" y="1763"/>
                    <a:pt x="1263" y="1215"/>
                    <a:pt x="1263" y="524"/>
                  </a:cubicBezTo>
                  <a:lnTo>
                    <a:pt x="12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1"/>
            <p:cNvSpPr/>
            <p:nvPr/>
          </p:nvSpPr>
          <p:spPr>
            <a:xfrm>
              <a:off x="4830505" y="1603575"/>
              <a:ext cx="73757" cy="102213"/>
            </a:xfrm>
            <a:custGeom>
              <a:avLst/>
              <a:gdLst/>
              <a:ahLst/>
              <a:cxnLst/>
              <a:rect l="l" t="t" r="r" b="b"/>
              <a:pathLst>
                <a:path w="2001" h="2773" extrusionOk="0">
                  <a:moveTo>
                    <a:pt x="1263" y="0"/>
                  </a:moveTo>
                  <a:cubicBezTo>
                    <a:pt x="667" y="0"/>
                    <a:pt x="215" y="501"/>
                    <a:pt x="262" y="1096"/>
                  </a:cubicBezTo>
                  <a:cubicBezTo>
                    <a:pt x="96" y="1286"/>
                    <a:pt x="0" y="1525"/>
                    <a:pt x="0" y="1763"/>
                  </a:cubicBezTo>
                  <a:cubicBezTo>
                    <a:pt x="0" y="2339"/>
                    <a:pt x="462" y="2773"/>
                    <a:pt x="1003" y="2773"/>
                  </a:cubicBezTo>
                  <a:cubicBezTo>
                    <a:pt x="1088" y="2773"/>
                    <a:pt x="1175" y="2762"/>
                    <a:pt x="1263" y="2739"/>
                  </a:cubicBezTo>
                  <a:lnTo>
                    <a:pt x="2001" y="334"/>
                  </a:lnTo>
                  <a:cubicBezTo>
                    <a:pt x="1810" y="120"/>
                    <a:pt x="1548" y="0"/>
                    <a:pt x="1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1"/>
            <p:cNvSpPr/>
            <p:nvPr/>
          </p:nvSpPr>
          <p:spPr>
            <a:xfrm>
              <a:off x="4979718" y="1603612"/>
              <a:ext cx="73794" cy="102176"/>
            </a:xfrm>
            <a:custGeom>
              <a:avLst/>
              <a:gdLst/>
              <a:ahLst/>
              <a:cxnLst/>
              <a:rect l="l" t="t" r="r" b="b"/>
              <a:pathLst>
                <a:path w="2002" h="2772" extrusionOk="0">
                  <a:moveTo>
                    <a:pt x="732" y="1"/>
                  </a:moveTo>
                  <a:cubicBezTo>
                    <a:pt x="472" y="1"/>
                    <a:pt x="208" y="103"/>
                    <a:pt x="1" y="333"/>
                  </a:cubicBezTo>
                  <a:lnTo>
                    <a:pt x="739" y="2738"/>
                  </a:lnTo>
                  <a:cubicBezTo>
                    <a:pt x="827" y="2761"/>
                    <a:pt x="914" y="2772"/>
                    <a:pt x="999" y="2772"/>
                  </a:cubicBezTo>
                  <a:cubicBezTo>
                    <a:pt x="1539" y="2772"/>
                    <a:pt x="2001" y="2338"/>
                    <a:pt x="2001" y="1762"/>
                  </a:cubicBezTo>
                  <a:cubicBezTo>
                    <a:pt x="2001" y="1524"/>
                    <a:pt x="1906" y="1285"/>
                    <a:pt x="1739" y="1095"/>
                  </a:cubicBezTo>
                  <a:cubicBezTo>
                    <a:pt x="1804" y="450"/>
                    <a:pt x="1278" y="1"/>
                    <a:pt x="7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1"/>
            <p:cNvSpPr/>
            <p:nvPr/>
          </p:nvSpPr>
          <p:spPr>
            <a:xfrm>
              <a:off x="4861210" y="1900269"/>
              <a:ext cx="86953" cy="18467"/>
            </a:xfrm>
            <a:custGeom>
              <a:avLst/>
              <a:gdLst/>
              <a:ahLst/>
              <a:cxnLst/>
              <a:rect l="l" t="t" r="r" b="b"/>
              <a:pathLst>
                <a:path w="2359" h="501" extrusionOk="0">
                  <a:moveTo>
                    <a:pt x="168" y="1"/>
                  </a:moveTo>
                  <a:lnTo>
                    <a:pt x="1" y="263"/>
                  </a:lnTo>
                  <a:lnTo>
                    <a:pt x="168" y="501"/>
                  </a:lnTo>
                  <a:lnTo>
                    <a:pt x="2192" y="501"/>
                  </a:lnTo>
                  <a:lnTo>
                    <a:pt x="2358" y="334"/>
                  </a:lnTo>
                  <a:lnTo>
                    <a:pt x="21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1"/>
            <p:cNvSpPr/>
            <p:nvPr/>
          </p:nvSpPr>
          <p:spPr>
            <a:xfrm>
              <a:off x="4941973" y="1900269"/>
              <a:ext cx="80797" cy="18467"/>
            </a:xfrm>
            <a:custGeom>
              <a:avLst/>
              <a:gdLst/>
              <a:ahLst/>
              <a:cxnLst/>
              <a:rect l="l" t="t" r="r" b="b"/>
              <a:pathLst>
                <a:path w="2192" h="501" extrusionOk="0">
                  <a:moveTo>
                    <a:pt x="1" y="1"/>
                  </a:moveTo>
                  <a:lnTo>
                    <a:pt x="1" y="501"/>
                  </a:lnTo>
                  <a:lnTo>
                    <a:pt x="2025" y="501"/>
                  </a:lnTo>
                  <a:lnTo>
                    <a:pt x="2192" y="263"/>
                  </a:lnTo>
                  <a:lnTo>
                    <a:pt x="20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1"/>
            <p:cNvSpPr/>
            <p:nvPr/>
          </p:nvSpPr>
          <p:spPr>
            <a:xfrm>
              <a:off x="4812075" y="1844978"/>
              <a:ext cx="55327" cy="24622"/>
            </a:xfrm>
            <a:custGeom>
              <a:avLst/>
              <a:gdLst/>
              <a:ahLst/>
              <a:cxnLst/>
              <a:rect l="l" t="t" r="r" b="b"/>
              <a:pathLst>
                <a:path w="1501" h="668" extrusionOk="0">
                  <a:moveTo>
                    <a:pt x="0" y="0"/>
                  </a:moveTo>
                  <a:lnTo>
                    <a:pt x="0" y="501"/>
                  </a:lnTo>
                  <a:lnTo>
                    <a:pt x="762" y="667"/>
                  </a:lnTo>
                  <a:lnTo>
                    <a:pt x="1501" y="501"/>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1"/>
            <p:cNvSpPr/>
            <p:nvPr/>
          </p:nvSpPr>
          <p:spPr>
            <a:xfrm>
              <a:off x="5016616" y="1844978"/>
              <a:ext cx="55327" cy="24622"/>
            </a:xfrm>
            <a:custGeom>
              <a:avLst/>
              <a:gdLst/>
              <a:ahLst/>
              <a:cxnLst/>
              <a:rect l="l" t="t" r="r" b="b"/>
              <a:pathLst>
                <a:path w="1501" h="668" extrusionOk="0">
                  <a:moveTo>
                    <a:pt x="0" y="0"/>
                  </a:moveTo>
                  <a:lnTo>
                    <a:pt x="0" y="501"/>
                  </a:lnTo>
                  <a:lnTo>
                    <a:pt x="738" y="667"/>
                  </a:lnTo>
                  <a:lnTo>
                    <a:pt x="1500" y="501"/>
                  </a:lnTo>
                  <a:lnTo>
                    <a:pt x="15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1"/>
            <p:cNvSpPr/>
            <p:nvPr/>
          </p:nvSpPr>
          <p:spPr>
            <a:xfrm>
              <a:off x="4812075" y="1863408"/>
              <a:ext cx="55327" cy="55327"/>
            </a:xfrm>
            <a:custGeom>
              <a:avLst/>
              <a:gdLst/>
              <a:ahLst/>
              <a:cxnLst/>
              <a:rect l="l" t="t" r="r" b="b"/>
              <a:pathLst>
                <a:path w="1501" h="1501" extrusionOk="0">
                  <a:moveTo>
                    <a:pt x="0" y="1"/>
                  </a:moveTo>
                  <a:lnTo>
                    <a:pt x="0" y="1501"/>
                  </a:lnTo>
                  <a:lnTo>
                    <a:pt x="1501" y="1501"/>
                  </a:lnTo>
                  <a:lnTo>
                    <a:pt x="1501"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1"/>
            <p:cNvSpPr/>
            <p:nvPr/>
          </p:nvSpPr>
          <p:spPr>
            <a:xfrm>
              <a:off x="5016616" y="1863408"/>
              <a:ext cx="55327" cy="55327"/>
            </a:xfrm>
            <a:custGeom>
              <a:avLst/>
              <a:gdLst/>
              <a:ahLst/>
              <a:cxnLst/>
              <a:rect l="l" t="t" r="r" b="b"/>
              <a:pathLst>
                <a:path w="1501" h="1501" extrusionOk="0">
                  <a:moveTo>
                    <a:pt x="0" y="1"/>
                  </a:moveTo>
                  <a:lnTo>
                    <a:pt x="0" y="1501"/>
                  </a:lnTo>
                  <a:lnTo>
                    <a:pt x="1500" y="1501"/>
                  </a:lnTo>
                  <a:lnTo>
                    <a:pt x="15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1"/>
            <p:cNvSpPr/>
            <p:nvPr/>
          </p:nvSpPr>
          <p:spPr>
            <a:xfrm>
              <a:off x="4913885" y="1758059"/>
              <a:ext cx="34280" cy="77295"/>
            </a:xfrm>
            <a:custGeom>
              <a:avLst/>
              <a:gdLst/>
              <a:ahLst/>
              <a:cxnLst/>
              <a:rect l="l" t="t" r="r" b="b"/>
              <a:pathLst>
                <a:path w="930" h="2097" extrusionOk="0">
                  <a:moveTo>
                    <a:pt x="501" y="1"/>
                  </a:moveTo>
                  <a:lnTo>
                    <a:pt x="1" y="168"/>
                  </a:lnTo>
                  <a:lnTo>
                    <a:pt x="1" y="1358"/>
                  </a:lnTo>
                  <a:cubicBezTo>
                    <a:pt x="1" y="1763"/>
                    <a:pt x="358" y="2096"/>
                    <a:pt x="763" y="2096"/>
                  </a:cubicBezTo>
                  <a:lnTo>
                    <a:pt x="929" y="1049"/>
                  </a:lnTo>
                  <a:lnTo>
                    <a:pt x="763" y="334"/>
                  </a:lnTo>
                  <a:lnTo>
                    <a:pt x="501"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1"/>
            <p:cNvSpPr/>
            <p:nvPr/>
          </p:nvSpPr>
          <p:spPr>
            <a:xfrm>
              <a:off x="4941973" y="1758059"/>
              <a:ext cx="28124" cy="77295"/>
            </a:xfrm>
            <a:custGeom>
              <a:avLst/>
              <a:gdLst/>
              <a:ahLst/>
              <a:cxnLst/>
              <a:rect l="l" t="t" r="r" b="b"/>
              <a:pathLst>
                <a:path w="763" h="2097" extrusionOk="0">
                  <a:moveTo>
                    <a:pt x="263" y="1"/>
                  </a:moveTo>
                  <a:lnTo>
                    <a:pt x="1" y="334"/>
                  </a:lnTo>
                  <a:lnTo>
                    <a:pt x="1" y="2096"/>
                  </a:lnTo>
                  <a:cubicBezTo>
                    <a:pt x="406" y="2096"/>
                    <a:pt x="763" y="1763"/>
                    <a:pt x="763" y="1358"/>
                  </a:cubicBezTo>
                  <a:lnTo>
                    <a:pt x="763" y="168"/>
                  </a:lnTo>
                  <a:lnTo>
                    <a:pt x="2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1"/>
            <p:cNvSpPr/>
            <p:nvPr/>
          </p:nvSpPr>
          <p:spPr>
            <a:xfrm>
              <a:off x="4877024" y="1603575"/>
              <a:ext cx="71140" cy="166828"/>
            </a:xfrm>
            <a:custGeom>
              <a:avLst/>
              <a:gdLst/>
              <a:ahLst/>
              <a:cxnLst/>
              <a:rect l="l" t="t" r="r" b="b"/>
              <a:pathLst>
                <a:path w="1930" h="4526" extrusionOk="0">
                  <a:moveTo>
                    <a:pt x="1763" y="0"/>
                  </a:moveTo>
                  <a:cubicBezTo>
                    <a:pt x="786" y="0"/>
                    <a:pt x="1" y="786"/>
                    <a:pt x="1" y="1763"/>
                  </a:cubicBezTo>
                  <a:lnTo>
                    <a:pt x="1" y="2763"/>
                  </a:lnTo>
                  <a:cubicBezTo>
                    <a:pt x="1" y="3739"/>
                    <a:pt x="786" y="4525"/>
                    <a:pt x="1763" y="4525"/>
                  </a:cubicBezTo>
                  <a:lnTo>
                    <a:pt x="1929" y="2310"/>
                  </a:lnTo>
                  <a:lnTo>
                    <a:pt x="1763"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1"/>
            <p:cNvSpPr/>
            <p:nvPr/>
          </p:nvSpPr>
          <p:spPr>
            <a:xfrm>
              <a:off x="4941973" y="1603575"/>
              <a:ext cx="65021" cy="166828"/>
            </a:xfrm>
            <a:custGeom>
              <a:avLst/>
              <a:gdLst/>
              <a:ahLst/>
              <a:cxnLst/>
              <a:rect l="l" t="t" r="r" b="b"/>
              <a:pathLst>
                <a:path w="1764" h="4526" extrusionOk="0">
                  <a:moveTo>
                    <a:pt x="1" y="0"/>
                  </a:moveTo>
                  <a:lnTo>
                    <a:pt x="1" y="4525"/>
                  </a:lnTo>
                  <a:cubicBezTo>
                    <a:pt x="977" y="4525"/>
                    <a:pt x="1763" y="3739"/>
                    <a:pt x="1763" y="2763"/>
                  </a:cubicBezTo>
                  <a:lnTo>
                    <a:pt x="1763" y="1763"/>
                  </a:lnTo>
                  <a:cubicBezTo>
                    <a:pt x="1763" y="786"/>
                    <a:pt x="977" y="0"/>
                    <a:pt x="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1"/>
            <p:cNvSpPr/>
            <p:nvPr/>
          </p:nvSpPr>
          <p:spPr>
            <a:xfrm>
              <a:off x="4923542" y="1678182"/>
              <a:ext cx="24622" cy="18467"/>
            </a:xfrm>
            <a:custGeom>
              <a:avLst/>
              <a:gdLst/>
              <a:ahLst/>
              <a:cxnLst/>
              <a:rect l="l" t="t" r="r" b="b"/>
              <a:pathLst>
                <a:path w="668" h="501" extrusionOk="0">
                  <a:moveTo>
                    <a:pt x="191" y="1"/>
                  </a:moveTo>
                  <a:lnTo>
                    <a:pt x="1" y="239"/>
                  </a:lnTo>
                  <a:lnTo>
                    <a:pt x="191" y="501"/>
                  </a:lnTo>
                  <a:lnTo>
                    <a:pt x="501" y="501"/>
                  </a:lnTo>
                  <a:lnTo>
                    <a:pt x="667" y="239"/>
                  </a:lnTo>
                  <a:lnTo>
                    <a:pt x="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1"/>
            <p:cNvSpPr/>
            <p:nvPr/>
          </p:nvSpPr>
          <p:spPr>
            <a:xfrm>
              <a:off x="4886681" y="1664138"/>
              <a:ext cx="45670" cy="46554"/>
            </a:xfrm>
            <a:custGeom>
              <a:avLst/>
              <a:gdLst/>
              <a:ahLst/>
              <a:cxnLst/>
              <a:rect l="l" t="t" r="r" b="b"/>
              <a:pathLst>
                <a:path w="1239" h="1263" extrusionOk="0">
                  <a:moveTo>
                    <a:pt x="620" y="1"/>
                  </a:moveTo>
                  <a:cubicBezTo>
                    <a:pt x="262" y="1"/>
                    <a:pt x="0" y="286"/>
                    <a:pt x="0" y="620"/>
                  </a:cubicBezTo>
                  <a:cubicBezTo>
                    <a:pt x="0" y="977"/>
                    <a:pt x="262" y="1263"/>
                    <a:pt x="620" y="1263"/>
                  </a:cubicBezTo>
                  <a:cubicBezTo>
                    <a:pt x="977" y="1263"/>
                    <a:pt x="1239" y="977"/>
                    <a:pt x="1239" y="620"/>
                  </a:cubicBezTo>
                  <a:cubicBezTo>
                    <a:pt x="1239" y="286"/>
                    <a:pt x="977" y="1"/>
                    <a:pt x="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1"/>
            <p:cNvSpPr/>
            <p:nvPr/>
          </p:nvSpPr>
          <p:spPr>
            <a:xfrm>
              <a:off x="4941973" y="1678182"/>
              <a:ext cx="12348" cy="18467"/>
            </a:xfrm>
            <a:custGeom>
              <a:avLst/>
              <a:gdLst/>
              <a:ahLst/>
              <a:cxnLst/>
              <a:rect l="l" t="t" r="r" b="b"/>
              <a:pathLst>
                <a:path w="335" h="501" extrusionOk="0">
                  <a:moveTo>
                    <a:pt x="1" y="1"/>
                  </a:moveTo>
                  <a:lnTo>
                    <a:pt x="1" y="501"/>
                  </a:lnTo>
                  <a:lnTo>
                    <a:pt x="310" y="501"/>
                  </a:lnTo>
                  <a:lnTo>
                    <a:pt x="334" y="239"/>
                  </a:lnTo>
                  <a:lnTo>
                    <a:pt x="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1"/>
            <p:cNvSpPr/>
            <p:nvPr/>
          </p:nvSpPr>
          <p:spPr>
            <a:xfrm>
              <a:off x="4951630" y="1664138"/>
              <a:ext cx="45706" cy="46554"/>
            </a:xfrm>
            <a:custGeom>
              <a:avLst/>
              <a:gdLst/>
              <a:ahLst/>
              <a:cxnLst/>
              <a:rect l="l" t="t" r="r" b="b"/>
              <a:pathLst>
                <a:path w="1240" h="1263" extrusionOk="0">
                  <a:moveTo>
                    <a:pt x="620" y="1"/>
                  </a:moveTo>
                  <a:cubicBezTo>
                    <a:pt x="263" y="1"/>
                    <a:pt x="1" y="286"/>
                    <a:pt x="1" y="620"/>
                  </a:cubicBezTo>
                  <a:cubicBezTo>
                    <a:pt x="1" y="977"/>
                    <a:pt x="263" y="1263"/>
                    <a:pt x="620" y="1263"/>
                  </a:cubicBezTo>
                  <a:cubicBezTo>
                    <a:pt x="977" y="1263"/>
                    <a:pt x="1239" y="977"/>
                    <a:pt x="1239" y="620"/>
                  </a:cubicBezTo>
                  <a:cubicBezTo>
                    <a:pt x="1239" y="286"/>
                    <a:pt x="977" y="1"/>
                    <a:pt x="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81"/>
          <p:cNvGrpSpPr/>
          <p:nvPr/>
        </p:nvGrpSpPr>
        <p:grpSpPr>
          <a:xfrm>
            <a:off x="5516965" y="1603575"/>
            <a:ext cx="297613" cy="315161"/>
            <a:chOff x="5516965" y="1603575"/>
            <a:chExt cx="297613" cy="315161"/>
          </a:xfrm>
        </p:grpSpPr>
        <p:sp>
          <p:nvSpPr>
            <p:cNvPr id="3674" name="Google Shape;3674;p81"/>
            <p:cNvSpPr/>
            <p:nvPr/>
          </p:nvSpPr>
          <p:spPr>
            <a:xfrm>
              <a:off x="5516965" y="1640436"/>
              <a:ext cx="155402" cy="266019"/>
            </a:xfrm>
            <a:custGeom>
              <a:avLst/>
              <a:gdLst/>
              <a:ahLst/>
              <a:cxnLst/>
              <a:rect l="l" t="t" r="r" b="b"/>
              <a:pathLst>
                <a:path w="4216" h="7217" extrusionOk="0">
                  <a:moveTo>
                    <a:pt x="0" y="1"/>
                  </a:moveTo>
                  <a:lnTo>
                    <a:pt x="0" y="7050"/>
                  </a:lnTo>
                  <a:lnTo>
                    <a:pt x="2144" y="7216"/>
                  </a:lnTo>
                  <a:lnTo>
                    <a:pt x="4025" y="7050"/>
                  </a:lnTo>
                  <a:lnTo>
                    <a:pt x="4215" y="6812"/>
                  </a:lnTo>
                  <a:lnTo>
                    <a:pt x="4025" y="6550"/>
                  </a:lnTo>
                  <a:lnTo>
                    <a:pt x="102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1"/>
            <p:cNvSpPr/>
            <p:nvPr/>
          </p:nvSpPr>
          <p:spPr>
            <a:xfrm>
              <a:off x="5665293" y="1875683"/>
              <a:ext cx="111538" cy="30778"/>
            </a:xfrm>
            <a:custGeom>
              <a:avLst/>
              <a:gdLst/>
              <a:ahLst/>
              <a:cxnLst/>
              <a:rect l="l" t="t" r="r" b="b"/>
              <a:pathLst>
                <a:path w="3026" h="835" extrusionOk="0">
                  <a:moveTo>
                    <a:pt x="1668" y="1"/>
                  </a:moveTo>
                  <a:lnTo>
                    <a:pt x="1" y="168"/>
                  </a:lnTo>
                  <a:lnTo>
                    <a:pt x="1" y="668"/>
                  </a:lnTo>
                  <a:lnTo>
                    <a:pt x="1430" y="834"/>
                  </a:lnTo>
                  <a:lnTo>
                    <a:pt x="3025" y="668"/>
                  </a:lnTo>
                  <a:lnTo>
                    <a:pt x="3025" y="168"/>
                  </a:lnTo>
                  <a:lnTo>
                    <a:pt x="16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1"/>
            <p:cNvSpPr/>
            <p:nvPr/>
          </p:nvSpPr>
          <p:spPr>
            <a:xfrm>
              <a:off x="5554711" y="1603575"/>
              <a:ext cx="117657" cy="278293"/>
            </a:xfrm>
            <a:custGeom>
              <a:avLst/>
              <a:gdLst/>
              <a:ahLst/>
              <a:cxnLst/>
              <a:rect l="l" t="t" r="r" b="b"/>
              <a:pathLst>
                <a:path w="3192" h="7550" extrusionOk="0">
                  <a:moveTo>
                    <a:pt x="0" y="0"/>
                  </a:moveTo>
                  <a:lnTo>
                    <a:pt x="0" y="7550"/>
                  </a:lnTo>
                  <a:lnTo>
                    <a:pt x="3001" y="7550"/>
                  </a:lnTo>
                  <a:lnTo>
                    <a:pt x="3191" y="3716"/>
                  </a:lnTo>
                  <a:lnTo>
                    <a:pt x="30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1"/>
            <p:cNvSpPr/>
            <p:nvPr/>
          </p:nvSpPr>
          <p:spPr>
            <a:xfrm>
              <a:off x="5665293" y="1603575"/>
              <a:ext cx="149283" cy="278293"/>
            </a:xfrm>
            <a:custGeom>
              <a:avLst/>
              <a:gdLst/>
              <a:ahLst/>
              <a:cxnLst/>
              <a:rect l="l" t="t" r="r" b="b"/>
              <a:pathLst>
                <a:path w="4050" h="7550" extrusionOk="0">
                  <a:moveTo>
                    <a:pt x="1" y="0"/>
                  </a:moveTo>
                  <a:lnTo>
                    <a:pt x="1" y="7550"/>
                  </a:lnTo>
                  <a:lnTo>
                    <a:pt x="4049" y="7550"/>
                  </a:lnTo>
                  <a:lnTo>
                    <a:pt x="4049" y="1667"/>
                  </a:lnTo>
                  <a:lnTo>
                    <a:pt x="2882" y="1191"/>
                  </a:lnTo>
                  <a:lnTo>
                    <a:pt x="23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1"/>
            <p:cNvSpPr/>
            <p:nvPr/>
          </p:nvSpPr>
          <p:spPr>
            <a:xfrm>
              <a:off x="5688147" y="1653595"/>
              <a:ext cx="29857" cy="29893"/>
            </a:xfrm>
            <a:custGeom>
              <a:avLst/>
              <a:gdLst/>
              <a:ahLst/>
              <a:cxnLst/>
              <a:rect l="l" t="t" r="r" b="b"/>
              <a:pathLst>
                <a:path w="810" h="811" extrusionOk="0">
                  <a:moveTo>
                    <a:pt x="453" y="1"/>
                  </a:moveTo>
                  <a:lnTo>
                    <a:pt x="0" y="453"/>
                  </a:lnTo>
                  <a:lnTo>
                    <a:pt x="95" y="715"/>
                  </a:lnTo>
                  <a:lnTo>
                    <a:pt x="357" y="811"/>
                  </a:lnTo>
                  <a:lnTo>
                    <a:pt x="810" y="334"/>
                  </a:lnTo>
                  <a:lnTo>
                    <a:pt x="45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1"/>
            <p:cNvSpPr/>
            <p:nvPr/>
          </p:nvSpPr>
          <p:spPr>
            <a:xfrm>
              <a:off x="5613504" y="1728239"/>
              <a:ext cx="29893" cy="29857"/>
            </a:xfrm>
            <a:custGeom>
              <a:avLst/>
              <a:gdLst/>
              <a:ahLst/>
              <a:cxnLst/>
              <a:rect l="l" t="t" r="r" b="b"/>
              <a:pathLst>
                <a:path w="811" h="810" extrusionOk="0">
                  <a:moveTo>
                    <a:pt x="453" y="0"/>
                  </a:moveTo>
                  <a:lnTo>
                    <a:pt x="1" y="453"/>
                  </a:lnTo>
                  <a:lnTo>
                    <a:pt x="358" y="810"/>
                  </a:lnTo>
                  <a:lnTo>
                    <a:pt x="811" y="357"/>
                  </a:lnTo>
                  <a:lnTo>
                    <a:pt x="668" y="119"/>
                  </a:lnTo>
                  <a:lnTo>
                    <a:pt x="45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1"/>
            <p:cNvSpPr/>
            <p:nvPr/>
          </p:nvSpPr>
          <p:spPr>
            <a:xfrm>
              <a:off x="5688147" y="1728239"/>
              <a:ext cx="29857" cy="29857"/>
            </a:xfrm>
            <a:custGeom>
              <a:avLst/>
              <a:gdLst/>
              <a:ahLst/>
              <a:cxnLst/>
              <a:rect l="l" t="t" r="r" b="b"/>
              <a:pathLst>
                <a:path w="810" h="810" extrusionOk="0">
                  <a:moveTo>
                    <a:pt x="357" y="0"/>
                  </a:moveTo>
                  <a:lnTo>
                    <a:pt x="119" y="119"/>
                  </a:lnTo>
                  <a:lnTo>
                    <a:pt x="0" y="357"/>
                  </a:lnTo>
                  <a:lnTo>
                    <a:pt x="453" y="810"/>
                  </a:lnTo>
                  <a:lnTo>
                    <a:pt x="810" y="453"/>
                  </a:lnTo>
                  <a:lnTo>
                    <a:pt x="357"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1"/>
            <p:cNvSpPr/>
            <p:nvPr/>
          </p:nvSpPr>
          <p:spPr>
            <a:xfrm>
              <a:off x="5613504" y="1653595"/>
              <a:ext cx="29893" cy="29893"/>
            </a:xfrm>
            <a:custGeom>
              <a:avLst/>
              <a:gdLst/>
              <a:ahLst/>
              <a:cxnLst/>
              <a:rect l="l" t="t" r="r" b="b"/>
              <a:pathLst>
                <a:path w="811" h="811" extrusionOk="0">
                  <a:moveTo>
                    <a:pt x="358" y="1"/>
                  </a:moveTo>
                  <a:lnTo>
                    <a:pt x="1" y="334"/>
                  </a:lnTo>
                  <a:lnTo>
                    <a:pt x="453" y="811"/>
                  </a:lnTo>
                  <a:lnTo>
                    <a:pt x="668" y="644"/>
                  </a:lnTo>
                  <a:lnTo>
                    <a:pt x="811" y="453"/>
                  </a:lnTo>
                  <a:lnTo>
                    <a:pt x="358"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1"/>
            <p:cNvSpPr/>
            <p:nvPr/>
          </p:nvSpPr>
          <p:spPr>
            <a:xfrm>
              <a:off x="5700422" y="1696612"/>
              <a:ext cx="29893" cy="18467"/>
            </a:xfrm>
            <a:custGeom>
              <a:avLst/>
              <a:gdLst/>
              <a:ahLst/>
              <a:cxnLst/>
              <a:rect l="l" t="t" r="r" b="b"/>
              <a:pathLst>
                <a:path w="811" h="501" extrusionOk="0">
                  <a:moveTo>
                    <a:pt x="167" y="1"/>
                  </a:moveTo>
                  <a:lnTo>
                    <a:pt x="0" y="215"/>
                  </a:lnTo>
                  <a:lnTo>
                    <a:pt x="167" y="501"/>
                  </a:lnTo>
                  <a:lnTo>
                    <a:pt x="810" y="501"/>
                  </a:lnTo>
                  <a:lnTo>
                    <a:pt x="81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1"/>
            <p:cNvSpPr/>
            <p:nvPr/>
          </p:nvSpPr>
          <p:spPr>
            <a:xfrm>
              <a:off x="5600345" y="1696612"/>
              <a:ext cx="27240" cy="18467"/>
            </a:xfrm>
            <a:custGeom>
              <a:avLst/>
              <a:gdLst/>
              <a:ahLst/>
              <a:cxnLst/>
              <a:rect l="l" t="t" r="r" b="b"/>
              <a:pathLst>
                <a:path w="739" h="501" extrusionOk="0">
                  <a:moveTo>
                    <a:pt x="1" y="1"/>
                  </a:moveTo>
                  <a:lnTo>
                    <a:pt x="1" y="501"/>
                  </a:lnTo>
                  <a:lnTo>
                    <a:pt x="667" y="501"/>
                  </a:lnTo>
                  <a:lnTo>
                    <a:pt x="739" y="239"/>
                  </a:lnTo>
                  <a:lnTo>
                    <a:pt x="667"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1"/>
            <p:cNvSpPr/>
            <p:nvPr/>
          </p:nvSpPr>
          <p:spPr>
            <a:xfrm>
              <a:off x="5753096" y="1603575"/>
              <a:ext cx="61482" cy="61482"/>
            </a:xfrm>
            <a:custGeom>
              <a:avLst/>
              <a:gdLst/>
              <a:ahLst/>
              <a:cxnLst/>
              <a:rect l="l" t="t" r="r" b="b"/>
              <a:pathLst>
                <a:path w="1668" h="1668" extrusionOk="0">
                  <a:moveTo>
                    <a:pt x="0" y="0"/>
                  </a:moveTo>
                  <a:lnTo>
                    <a:pt x="0" y="1667"/>
                  </a:lnTo>
                  <a:lnTo>
                    <a:pt x="1667" y="1667"/>
                  </a:lnTo>
                  <a:lnTo>
                    <a:pt x="0"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1"/>
            <p:cNvSpPr/>
            <p:nvPr/>
          </p:nvSpPr>
          <p:spPr>
            <a:xfrm>
              <a:off x="5656521" y="1640436"/>
              <a:ext cx="15850" cy="28124"/>
            </a:xfrm>
            <a:custGeom>
              <a:avLst/>
              <a:gdLst/>
              <a:ahLst/>
              <a:cxnLst/>
              <a:rect l="l" t="t" r="r" b="b"/>
              <a:pathLst>
                <a:path w="430" h="763" extrusionOk="0">
                  <a:moveTo>
                    <a:pt x="1" y="1"/>
                  </a:moveTo>
                  <a:lnTo>
                    <a:pt x="1" y="667"/>
                  </a:lnTo>
                  <a:lnTo>
                    <a:pt x="120" y="763"/>
                  </a:lnTo>
                  <a:lnTo>
                    <a:pt x="239" y="644"/>
                  </a:lnTo>
                  <a:lnTo>
                    <a:pt x="429" y="382"/>
                  </a:lnTo>
                  <a:lnTo>
                    <a:pt x="23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1"/>
            <p:cNvSpPr/>
            <p:nvPr/>
          </p:nvSpPr>
          <p:spPr>
            <a:xfrm>
              <a:off x="5665293" y="1640436"/>
              <a:ext cx="9694" cy="27240"/>
            </a:xfrm>
            <a:custGeom>
              <a:avLst/>
              <a:gdLst/>
              <a:ahLst/>
              <a:cxnLst/>
              <a:rect l="l" t="t" r="r" b="b"/>
              <a:pathLst>
                <a:path w="263" h="739" extrusionOk="0">
                  <a:moveTo>
                    <a:pt x="1" y="1"/>
                  </a:moveTo>
                  <a:lnTo>
                    <a:pt x="1" y="644"/>
                  </a:lnTo>
                  <a:lnTo>
                    <a:pt x="144" y="739"/>
                  </a:lnTo>
                  <a:lnTo>
                    <a:pt x="263" y="667"/>
                  </a:lnTo>
                  <a:lnTo>
                    <a:pt x="26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1"/>
            <p:cNvSpPr/>
            <p:nvPr/>
          </p:nvSpPr>
          <p:spPr>
            <a:xfrm>
              <a:off x="5656521" y="1743131"/>
              <a:ext cx="15850" cy="27276"/>
            </a:xfrm>
            <a:custGeom>
              <a:avLst/>
              <a:gdLst/>
              <a:ahLst/>
              <a:cxnLst/>
              <a:rect l="l" t="t" r="r" b="b"/>
              <a:pathLst>
                <a:path w="430" h="740" extrusionOk="0">
                  <a:moveTo>
                    <a:pt x="120" y="1"/>
                  </a:moveTo>
                  <a:lnTo>
                    <a:pt x="1" y="96"/>
                  </a:lnTo>
                  <a:lnTo>
                    <a:pt x="1" y="739"/>
                  </a:lnTo>
                  <a:lnTo>
                    <a:pt x="239" y="739"/>
                  </a:lnTo>
                  <a:lnTo>
                    <a:pt x="429" y="382"/>
                  </a:lnTo>
                  <a:lnTo>
                    <a:pt x="239" y="120"/>
                  </a:lnTo>
                  <a:lnTo>
                    <a:pt x="120"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1"/>
            <p:cNvSpPr/>
            <p:nvPr/>
          </p:nvSpPr>
          <p:spPr>
            <a:xfrm>
              <a:off x="5665293" y="1744015"/>
              <a:ext cx="9694" cy="26392"/>
            </a:xfrm>
            <a:custGeom>
              <a:avLst/>
              <a:gdLst/>
              <a:ahLst/>
              <a:cxnLst/>
              <a:rect l="l" t="t" r="r" b="b"/>
              <a:pathLst>
                <a:path w="263" h="716" extrusionOk="0">
                  <a:moveTo>
                    <a:pt x="120" y="1"/>
                  </a:moveTo>
                  <a:lnTo>
                    <a:pt x="1" y="96"/>
                  </a:lnTo>
                  <a:lnTo>
                    <a:pt x="1" y="715"/>
                  </a:lnTo>
                  <a:lnTo>
                    <a:pt x="263" y="715"/>
                  </a:lnTo>
                  <a:lnTo>
                    <a:pt x="263" y="72"/>
                  </a:lnTo>
                  <a:lnTo>
                    <a:pt x="12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1"/>
            <p:cNvSpPr/>
            <p:nvPr/>
          </p:nvSpPr>
          <p:spPr>
            <a:xfrm>
              <a:off x="5600345" y="1788801"/>
              <a:ext cx="72024" cy="19351"/>
            </a:xfrm>
            <a:custGeom>
              <a:avLst/>
              <a:gdLst/>
              <a:ahLst/>
              <a:cxnLst/>
              <a:rect l="l" t="t" r="r" b="b"/>
              <a:pathLst>
                <a:path w="1954" h="525" extrusionOk="0">
                  <a:moveTo>
                    <a:pt x="1" y="0"/>
                  </a:moveTo>
                  <a:lnTo>
                    <a:pt x="1" y="524"/>
                  </a:lnTo>
                  <a:lnTo>
                    <a:pt x="1763" y="524"/>
                  </a:lnTo>
                  <a:lnTo>
                    <a:pt x="1953" y="262"/>
                  </a:lnTo>
                  <a:lnTo>
                    <a:pt x="17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1"/>
            <p:cNvSpPr/>
            <p:nvPr/>
          </p:nvSpPr>
          <p:spPr>
            <a:xfrm>
              <a:off x="5665293" y="1788801"/>
              <a:ext cx="102766" cy="19351"/>
            </a:xfrm>
            <a:custGeom>
              <a:avLst/>
              <a:gdLst/>
              <a:ahLst/>
              <a:cxnLst/>
              <a:rect l="l" t="t" r="r" b="b"/>
              <a:pathLst>
                <a:path w="2788" h="525" extrusionOk="0">
                  <a:moveTo>
                    <a:pt x="1" y="0"/>
                  </a:moveTo>
                  <a:lnTo>
                    <a:pt x="1" y="524"/>
                  </a:lnTo>
                  <a:lnTo>
                    <a:pt x="2787" y="524"/>
                  </a:lnTo>
                  <a:lnTo>
                    <a:pt x="278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1"/>
            <p:cNvSpPr/>
            <p:nvPr/>
          </p:nvSpPr>
          <p:spPr>
            <a:xfrm>
              <a:off x="5600345" y="1826547"/>
              <a:ext cx="72024" cy="18467"/>
            </a:xfrm>
            <a:custGeom>
              <a:avLst/>
              <a:gdLst/>
              <a:ahLst/>
              <a:cxnLst/>
              <a:rect l="l" t="t" r="r" b="b"/>
              <a:pathLst>
                <a:path w="1954" h="501" extrusionOk="0">
                  <a:moveTo>
                    <a:pt x="1" y="0"/>
                  </a:moveTo>
                  <a:lnTo>
                    <a:pt x="1" y="500"/>
                  </a:lnTo>
                  <a:lnTo>
                    <a:pt x="1763" y="500"/>
                  </a:lnTo>
                  <a:lnTo>
                    <a:pt x="1953" y="238"/>
                  </a:lnTo>
                  <a:lnTo>
                    <a:pt x="17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1"/>
            <p:cNvSpPr/>
            <p:nvPr/>
          </p:nvSpPr>
          <p:spPr>
            <a:xfrm>
              <a:off x="5665293" y="1826547"/>
              <a:ext cx="102766" cy="18467"/>
            </a:xfrm>
            <a:custGeom>
              <a:avLst/>
              <a:gdLst/>
              <a:ahLst/>
              <a:cxnLst/>
              <a:rect l="l" t="t" r="r" b="b"/>
              <a:pathLst>
                <a:path w="2788" h="501" extrusionOk="0">
                  <a:moveTo>
                    <a:pt x="1" y="0"/>
                  </a:moveTo>
                  <a:lnTo>
                    <a:pt x="1" y="500"/>
                  </a:lnTo>
                  <a:lnTo>
                    <a:pt x="2787" y="500"/>
                  </a:lnTo>
                  <a:lnTo>
                    <a:pt x="278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1"/>
            <p:cNvSpPr/>
            <p:nvPr/>
          </p:nvSpPr>
          <p:spPr>
            <a:xfrm>
              <a:off x="5624046" y="1664138"/>
              <a:ext cx="48323" cy="83451"/>
            </a:xfrm>
            <a:custGeom>
              <a:avLst/>
              <a:gdLst/>
              <a:ahLst/>
              <a:cxnLst/>
              <a:rect l="l" t="t" r="r" b="b"/>
              <a:pathLst>
                <a:path w="1311" h="2264" extrusionOk="0">
                  <a:moveTo>
                    <a:pt x="1120" y="1"/>
                  </a:moveTo>
                  <a:cubicBezTo>
                    <a:pt x="501" y="1"/>
                    <a:pt x="1" y="501"/>
                    <a:pt x="1" y="1120"/>
                  </a:cubicBezTo>
                  <a:cubicBezTo>
                    <a:pt x="1" y="1763"/>
                    <a:pt x="501" y="2263"/>
                    <a:pt x="1120" y="2263"/>
                  </a:cubicBezTo>
                  <a:lnTo>
                    <a:pt x="1310" y="1096"/>
                  </a:lnTo>
                  <a:lnTo>
                    <a:pt x="112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1"/>
            <p:cNvSpPr/>
            <p:nvPr/>
          </p:nvSpPr>
          <p:spPr>
            <a:xfrm>
              <a:off x="5665293" y="1664138"/>
              <a:ext cx="42168" cy="83451"/>
            </a:xfrm>
            <a:custGeom>
              <a:avLst/>
              <a:gdLst/>
              <a:ahLst/>
              <a:cxnLst/>
              <a:rect l="l" t="t" r="r" b="b"/>
              <a:pathLst>
                <a:path w="1144" h="2264" extrusionOk="0">
                  <a:moveTo>
                    <a:pt x="1" y="1"/>
                  </a:moveTo>
                  <a:lnTo>
                    <a:pt x="1" y="2263"/>
                  </a:lnTo>
                  <a:cubicBezTo>
                    <a:pt x="644" y="2263"/>
                    <a:pt x="1144" y="1763"/>
                    <a:pt x="1144" y="1120"/>
                  </a:cubicBezTo>
                  <a:cubicBezTo>
                    <a:pt x="1144" y="501"/>
                    <a:pt x="644" y="1"/>
                    <a:pt x="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1"/>
            <p:cNvSpPr/>
            <p:nvPr/>
          </p:nvSpPr>
          <p:spPr>
            <a:xfrm>
              <a:off x="5642477" y="1682568"/>
              <a:ext cx="29893" cy="46554"/>
            </a:xfrm>
            <a:custGeom>
              <a:avLst/>
              <a:gdLst/>
              <a:ahLst/>
              <a:cxnLst/>
              <a:rect l="l" t="t" r="r" b="b"/>
              <a:pathLst>
                <a:path w="811" h="1263" extrusionOk="0">
                  <a:moveTo>
                    <a:pt x="620" y="1"/>
                  </a:moveTo>
                  <a:cubicBezTo>
                    <a:pt x="287" y="1"/>
                    <a:pt x="1" y="287"/>
                    <a:pt x="1" y="620"/>
                  </a:cubicBezTo>
                  <a:cubicBezTo>
                    <a:pt x="1" y="977"/>
                    <a:pt x="287" y="1263"/>
                    <a:pt x="620" y="1263"/>
                  </a:cubicBezTo>
                  <a:lnTo>
                    <a:pt x="810" y="620"/>
                  </a:lnTo>
                  <a:lnTo>
                    <a:pt x="62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1"/>
            <p:cNvSpPr/>
            <p:nvPr/>
          </p:nvSpPr>
          <p:spPr>
            <a:xfrm>
              <a:off x="5665293" y="1682568"/>
              <a:ext cx="23738" cy="46554"/>
            </a:xfrm>
            <a:custGeom>
              <a:avLst/>
              <a:gdLst/>
              <a:ahLst/>
              <a:cxnLst/>
              <a:rect l="l" t="t" r="r" b="b"/>
              <a:pathLst>
                <a:path w="644" h="1263" extrusionOk="0">
                  <a:moveTo>
                    <a:pt x="1" y="1"/>
                  </a:moveTo>
                  <a:lnTo>
                    <a:pt x="1" y="1263"/>
                  </a:lnTo>
                  <a:cubicBezTo>
                    <a:pt x="358" y="1263"/>
                    <a:pt x="644" y="977"/>
                    <a:pt x="644" y="620"/>
                  </a:cubicBezTo>
                  <a:cubicBezTo>
                    <a:pt x="644" y="287"/>
                    <a:pt x="358" y="1"/>
                    <a:pt x="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1"/>
            <p:cNvSpPr/>
            <p:nvPr/>
          </p:nvSpPr>
          <p:spPr>
            <a:xfrm>
              <a:off x="5516965" y="1900269"/>
              <a:ext cx="158019" cy="18467"/>
            </a:xfrm>
            <a:custGeom>
              <a:avLst/>
              <a:gdLst/>
              <a:ahLst/>
              <a:cxnLst/>
              <a:rect l="l" t="t" r="r" b="b"/>
              <a:pathLst>
                <a:path w="4287" h="501" extrusionOk="0">
                  <a:moveTo>
                    <a:pt x="0" y="1"/>
                  </a:moveTo>
                  <a:lnTo>
                    <a:pt x="0" y="501"/>
                  </a:lnTo>
                  <a:lnTo>
                    <a:pt x="4025" y="501"/>
                  </a:lnTo>
                  <a:lnTo>
                    <a:pt x="4287" y="263"/>
                  </a:lnTo>
                  <a:lnTo>
                    <a:pt x="402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1"/>
            <p:cNvSpPr/>
            <p:nvPr/>
          </p:nvSpPr>
          <p:spPr>
            <a:xfrm>
              <a:off x="5665293" y="1900269"/>
              <a:ext cx="111538" cy="18467"/>
            </a:xfrm>
            <a:custGeom>
              <a:avLst/>
              <a:gdLst/>
              <a:ahLst/>
              <a:cxnLst/>
              <a:rect l="l" t="t" r="r" b="b"/>
              <a:pathLst>
                <a:path w="3026" h="501" extrusionOk="0">
                  <a:moveTo>
                    <a:pt x="1" y="1"/>
                  </a:moveTo>
                  <a:lnTo>
                    <a:pt x="1" y="501"/>
                  </a:lnTo>
                  <a:lnTo>
                    <a:pt x="3025" y="501"/>
                  </a:lnTo>
                  <a:lnTo>
                    <a:pt x="302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9" name="Google Shape;3699;p81"/>
          <p:cNvGrpSpPr/>
          <p:nvPr/>
        </p:nvGrpSpPr>
        <p:grpSpPr>
          <a:xfrm>
            <a:off x="6256099" y="1603575"/>
            <a:ext cx="315158" cy="315161"/>
            <a:chOff x="6256099" y="1603575"/>
            <a:chExt cx="315158" cy="315161"/>
          </a:xfrm>
        </p:grpSpPr>
        <p:sp>
          <p:nvSpPr>
            <p:cNvPr id="3700" name="Google Shape;3700;p81"/>
            <p:cNvSpPr/>
            <p:nvPr/>
          </p:nvSpPr>
          <p:spPr>
            <a:xfrm>
              <a:off x="6321048" y="1613233"/>
              <a:ext cx="15813" cy="123813"/>
            </a:xfrm>
            <a:custGeom>
              <a:avLst/>
              <a:gdLst/>
              <a:ahLst/>
              <a:cxnLst/>
              <a:rect l="l" t="t" r="r" b="b"/>
              <a:pathLst>
                <a:path w="429" h="3359" extrusionOk="0">
                  <a:moveTo>
                    <a:pt x="262" y="0"/>
                  </a:moveTo>
                  <a:cubicBezTo>
                    <a:pt x="96" y="167"/>
                    <a:pt x="0" y="381"/>
                    <a:pt x="0" y="620"/>
                  </a:cubicBezTo>
                  <a:lnTo>
                    <a:pt x="0" y="3263"/>
                  </a:lnTo>
                  <a:lnTo>
                    <a:pt x="119" y="3358"/>
                  </a:lnTo>
                  <a:lnTo>
                    <a:pt x="262" y="3263"/>
                  </a:lnTo>
                  <a:lnTo>
                    <a:pt x="429" y="2072"/>
                  </a:lnTo>
                  <a:lnTo>
                    <a:pt x="2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1"/>
            <p:cNvSpPr/>
            <p:nvPr/>
          </p:nvSpPr>
          <p:spPr>
            <a:xfrm>
              <a:off x="6330706" y="1603722"/>
              <a:ext cx="144860" cy="133323"/>
            </a:xfrm>
            <a:custGeom>
              <a:avLst/>
              <a:gdLst/>
              <a:ahLst/>
              <a:cxnLst/>
              <a:rect l="l" t="t" r="r" b="b"/>
              <a:pathLst>
                <a:path w="3930" h="3617" extrusionOk="0">
                  <a:moveTo>
                    <a:pt x="615" y="1"/>
                  </a:moveTo>
                  <a:cubicBezTo>
                    <a:pt x="399" y="1"/>
                    <a:pt x="178" y="81"/>
                    <a:pt x="0" y="258"/>
                  </a:cubicBezTo>
                  <a:lnTo>
                    <a:pt x="0" y="3521"/>
                  </a:lnTo>
                  <a:lnTo>
                    <a:pt x="119" y="3616"/>
                  </a:lnTo>
                  <a:lnTo>
                    <a:pt x="238" y="3521"/>
                  </a:lnTo>
                  <a:lnTo>
                    <a:pt x="238" y="878"/>
                  </a:lnTo>
                  <a:cubicBezTo>
                    <a:pt x="238" y="663"/>
                    <a:pt x="405" y="497"/>
                    <a:pt x="619" y="497"/>
                  </a:cubicBezTo>
                  <a:cubicBezTo>
                    <a:pt x="834" y="497"/>
                    <a:pt x="1001" y="663"/>
                    <a:pt x="1001" y="878"/>
                  </a:cubicBezTo>
                  <a:lnTo>
                    <a:pt x="1001" y="1140"/>
                  </a:lnTo>
                  <a:cubicBezTo>
                    <a:pt x="1001" y="1616"/>
                    <a:pt x="1382" y="2021"/>
                    <a:pt x="1882" y="2021"/>
                  </a:cubicBezTo>
                  <a:cubicBezTo>
                    <a:pt x="2358" y="2021"/>
                    <a:pt x="2763" y="1616"/>
                    <a:pt x="2763" y="1140"/>
                  </a:cubicBezTo>
                  <a:lnTo>
                    <a:pt x="2763" y="878"/>
                  </a:lnTo>
                  <a:cubicBezTo>
                    <a:pt x="2763" y="663"/>
                    <a:pt x="2929" y="497"/>
                    <a:pt x="3144" y="497"/>
                  </a:cubicBezTo>
                  <a:cubicBezTo>
                    <a:pt x="3334" y="497"/>
                    <a:pt x="3501" y="663"/>
                    <a:pt x="3501" y="878"/>
                  </a:cubicBezTo>
                  <a:lnTo>
                    <a:pt x="3501" y="2259"/>
                  </a:lnTo>
                  <a:lnTo>
                    <a:pt x="3644" y="2378"/>
                  </a:lnTo>
                  <a:lnTo>
                    <a:pt x="3763" y="2259"/>
                  </a:lnTo>
                  <a:lnTo>
                    <a:pt x="3930" y="1378"/>
                  </a:lnTo>
                  <a:lnTo>
                    <a:pt x="3763" y="258"/>
                  </a:lnTo>
                  <a:cubicBezTo>
                    <a:pt x="3585" y="81"/>
                    <a:pt x="3365" y="1"/>
                    <a:pt x="3148" y="1"/>
                  </a:cubicBezTo>
                  <a:cubicBezTo>
                    <a:pt x="2697" y="1"/>
                    <a:pt x="2263" y="347"/>
                    <a:pt x="2263" y="878"/>
                  </a:cubicBezTo>
                  <a:lnTo>
                    <a:pt x="2263" y="1140"/>
                  </a:lnTo>
                  <a:cubicBezTo>
                    <a:pt x="2263" y="1330"/>
                    <a:pt x="2096" y="1497"/>
                    <a:pt x="1882" y="1497"/>
                  </a:cubicBezTo>
                  <a:cubicBezTo>
                    <a:pt x="1667" y="1497"/>
                    <a:pt x="1501" y="1330"/>
                    <a:pt x="1501" y="1140"/>
                  </a:cubicBezTo>
                  <a:lnTo>
                    <a:pt x="1501" y="878"/>
                  </a:lnTo>
                  <a:cubicBezTo>
                    <a:pt x="1501" y="347"/>
                    <a:pt x="1066" y="1"/>
                    <a:pt x="61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1"/>
            <p:cNvSpPr/>
            <p:nvPr/>
          </p:nvSpPr>
          <p:spPr>
            <a:xfrm>
              <a:off x="6469376" y="1613233"/>
              <a:ext cx="9694" cy="77295"/>
            </a:xfrm>
            <a:custGeom>
              <a:avLst/>
              <a:gdLst/>
              <a:ahLst/>
              <a:cxnLst/>
              <a:rect l="l" t="t" r="r" b="b"/>
              <a:pathLst>
                <a:path w="263" h="2097" extrusionOk="0">
                  <a:moveTo>
                    <a:pt x="1" y="0"/>
                  </a:moveTo>
                  <a:lnTo>
                    <a:pt x="1" y="2001"/>
                  </a:lnTo>
                  <a:lnTo>
                    <a:pt x="144" y="2096"/>
                  </a:lnTo>
                  <a:lnTo>
                    <a:pt x="263" y="2001"/>
                  </a:lnTo>
                  <a:lnTo>
                    <a:pt x="263" y="620"/>
                  </a:lnTo>
                  <a:cubicBezTo>
                    <a:pt x="263" y="381"/>
                    <a:pt x="168" y="167"/>
                    <a:pt x="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1"/>
            <p:cNvSpPr/>
            <p:nvPr/>
          </p:nvSpPr>
          <p:spPr>
            <a:xfrm>
              <a:off x="6441288" y="1686955"/>
              <a:ext cx="34280" cy="24622"/>
            </a:xfrm>
            <a:custGeom>
              <a:avLst/>
              <a:gdLst/>
              <a:ahLst/>
              <a:cxnLst/>
              <a:rect l="l" t="t" r="r" b="b"/>
              <a:pathLst>
                <a:path w="930" h="668" extrusionOk="0">
                  <a:moveTo>
                    <a:pt x="1" y="1"/>
                  </a:moveTo>
                  <a:lnTo>
                    <a:pt x="1" y="501"/>
                  </a:lnTo>
                  <a:lnTo>
                    <a:pt x="453" y="668"/>
                  </a:lnTo>
                  <a:lnTo>
                    <a:pt x="763" y="501"/>
                  </a:lnTo>
                  <a:lnTo>
                    <a:pt x="930" y="263"/>
                  </a:lnTo>
                  <a:lnTo>
                    <a:pt x="7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1"/>
            <p:cNvSpPr/>
            <p:nvPr/>
          </p:nvSpPr>
          <p:spPr>
            <a:xfrm>
              <a:off x="6292960" y="1733510"/>
              <a:ext cx="43900" cy="24586"/>
            </a:xfrm>
            <a:custGeom>
              <a:avLst/>
              <a:gdLst/>
              <a:ahLst/>
              <a:cxnLst/>
              <a:rect l="l" t="t" r="r" b="b"/>
              <a:pathLst>
                <a:path w="1191" h="667" extrusionOk="0">
                  <a:moveTo>
                    <a:pt x="0" y="0"/>
                  </a:moveTo>
                  <a:lnTo>
                    <a:pt x="0" y="500"/>
                  </a:lnTo>
                  <a:lnTo>
                    <a:pt x="524" y="667"/>
                  </a:lnTo>
                  <a:lnTo>
                    <a:pt x="1024" y="500"/>
                  </a:lnTo>
                  <a:lnTo>
                    <a:pt x="1191" y="262"/>
                  </a:lnTo>
                  <a:lnTo>
                    <a:pt x="10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1"/>
            <p:cNvSpPr/>
            <p:nvPr/>
          </p:nvSpPr>
          <p:spPr>
            <a:xfrm>
              <a:off x="6330706" y="1733510"/>
              <a:ext cx="36897" cy="24586"/>
            </a:xfrm>
            <a:custGeom>
              <a:avLst/>
              <a:gdLst/>
              <a:ahLst/>
              <a:cxnLst/>
              <a:rect l="l" t="t" r="r" b="b"/>
              <a:pathLst>
                <a:path w="1001" h="667" extrusionOk="0">
                  <a:moveTo>
                    <a:pt x="0" y="0"/>
                  </a:moveTo>
                  <a:lnTo>
                    <a:pt x="0" y="500"/>
                  </a:lnTo>
                  <a:lnTo>
                    <a:pt x="429" y="667"/>
                  </a:lnTo>
                  <a:lnTo>
                    <a:pt x="1001" y="500"/>
                  </a:lnTo>
                  <a:lnTo>
                    <a:pt x="1001"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1"/>
            <p:cNvSpPr/>
            <p:nvPr/>
          </p:nvSpPr>
          <p:spPr>
            <a:xfrm>
              <a:off x="6469376" y="1686955"/>
              <a:ext cx="28161" cy="24622"/>
            </a:xfrm>
            <a:custGeom>
              <a:avLst/>
              <a:gdLst/>
              <a:ahLst/>
              <a:cxnLst/>
              <a:rect l="l" t="t" r="r" b="b"/>
              <a:pathLst>
                <a:path w="764" h="668" extrusionOk="0">
                  <a:moveTo>
                    <a:pt x="1" y="1"/>
                  </a:moveTo>
                  <a:lnTo>
                    <a:pt x="1" y="501"/>
                  </a:lnTo>
                  <a:lnTo>
                    <a:pt x="406" y="668"/>
                  </a:lnTo>
                  <a:lnTo>
                    <a:pt x="763" y="501"/>
                  </a:lnTo>
                  <a:lnTo>
                    <a:pt x="7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1"/>
            <p:cNvSpPr/>
            <p:nvPr/>
          </p:nvSpPr>
          <p:spPr>
            <a:xfrm>
              <a:off x="6441288" y="1705385"/>
              <a:ext cx="37782" cy="83451"/>
            </a:xfrm>
            <a:custGeom>
              <a:avLst/>
              <a:gdLst/>
              <a:ahLst/>
              <a:cxnLst/>
              <a:rect l="l" t="t" r="r" b="b"/>
              <a:pathLst>
                <a:path w="1025" h="2264" extrusionOk="0">
                  <a:moveTo>
                    <a:pt x="1" y="1"/>
                  </a:moveTo>
                  <a:lnTo>
                    <a:pt x="1" y="1525"/>
                  </a:lnTo>
                  <a:cubicBezTo>
                    <a:pt x="1" y="1930"/>
                    <a:pt x="358" y="2263"/>
                    <a:pt x="763" y="2263"/>
                  </a:cubicBezTo>
                  <a:lnTo>
                    <a:pt x="1025" y="763"/>
                  </a:lnTo>
                  <a:lnTo>
                    <a:pt x="763"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1"/>
            <p:cNvSpPr/>
            <p:nvPr/>
          </p:nvSpPr>
          <p:spPr>
            <a:xfrm>
              <a:off x="6469376" y="1705385"/>
              <a:ext cx="28161" cy="83451"/>
            </a:xfrm>
            <a:custGeom>
              <a:avLst/>
              <a:gdLst/>
              <a:ahLst/>
              <a:cxnLst/>
              <a:rect l="l" t="t" r="r" b="b"/>
              <a:pathLst>
                <a:path w="764" h="2264" extrusionOk="0">
                  <a:moveTo>
                    <a:pt x="1" y="1"/>
                  </a:moveTo>
                  <a:lnTo>
                    <a:pt x="1" y="2263"/>
                  </a:lnTo>
                  <a:cubicBezTo>
                    <a:pt x="430" y="2263"/>
                    <a:pt x="763" y="1930"/>
                    <a:pt x="763" y="1525"/>
                  </a:cubicBezTo>
                  <a:lnTo>
                    <a:pt x="76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1"/>
            <p:cNvSpPr/>
            <p:nvPr/>
          </p:nvSpPr>
          <p:spPr>
            <a:xfrm>
              <a:off x="6460604" y="1877452"/>
              <a:ext cx="14965" cy="28124"/>
            </a:xfrm>
            <a:custGeom>
              <a:avLst/>
              <a:gdLst/>
              <a:ahLst/>
              <a:cxnLst/>
              <a:rect l="l" t="t" r="r" b="b"/>
              <a:pathLst>
                <a:path w="406" h="763" extrusionOk="0">
                  <a:moveTo>
                    <a:pt x="120" y="1"/>
                  </a:moveTo>
                  <a:lnTo>
                    <a:pt x="1" y="72"/>
                  </a:lnTo>
                  <a:lnTo>
                    <a:pt x="1" y="620"/>
                  </a:lnTo>
                  <a:lnTo>
                    <a:pt x="120" y="763"/>
                  </a:lnTo>
                  <a:lnTo>
                    <a:pt x="239" y="620"/>
                  </a:lnTo>
                  <a:lnTo>
                    <a:pt x="406" y="358"/>
                  </a:lnTo>
                  <a:lnTo>
                    <a:pt x="239" y="120"/>
                  </a:lnTo>
                  <a:lnTo>
                    <a:pt x="12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1"/>
            <p:cNvSpPr/>
            <p:nvPr/>
          </p:nvSpPr>
          <p:spPr>
            <a:xfrm>
              <a:off x="6469376" y="1876567"/>
              <a:ext cx="9694" cy="29009"/>
            </a:xfrm>
            <a:custGeom>
              <a:avLst/>
              <a:gdLst/>
              <a:ahLst/>
              <a:cxnLst/>
              <a:rect l="l" t="t" r="r" b="b"/>
              <a:pathLst>
                <a:path w="263" h="787" extrusionOk="0">
                  <a:moveTo>
                    <a:pt x="120" y="1"/>
                  </a:moveTo>
                  <a:lnTo>
                    <a:pt x="1" y="144"/>
                  </a:lnTo>
                  <a:lnTo>
                    <a:pt x="1" y="644"/>
                  </a:lnTo>
                  <a:lnTo>
                    <a:pt x="168" y="787"/>
                  </a:lnTo>
                  <a:lnTo>
                    <a:pt x="263" y="644"/>
                  </a:lnTo>
                  <a:lnTo>
                    <a:pt x="263" y="96"/>
                  </a:lnTo>
                  <a:lnTo>
                    <a:pt x="12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1"/>
            <p:cNvSpPr/>
            <p:nvPr/>
          </p:nvSpPr>
          <p:spPr>
            <a:xfrm>
              <a:off x="6414085" y="1900269"/>
              <a:ext cx="61482" cy="18467"/>
            </a:xfrm>
            <a:custGeom>
              <a:avLst/>
              <a:gdLst/>
              <a:ahLst/>
              <a:cxnLst/>
              <a:rect l="l" t="t" r="r" b="b"/>
              <a:pathLst>
                <a:path w="1668" h="501" extrusionOk="0">
                  <a:moveTo>
                    <a:pt x="1" y="1"/>
                  </a:moveTo>
                  <a:lnTo>
                    <a:pt x="1" y="501"/>
                  </a:lnTo>
                  <a:lnTo>
                    <a:pt x="1501" y="501"/>
                  </a:lnTo>
                  <a:lnTo>
                    <a:pt x="1668" y="287"/>
                  </a:lnTo>
                  <a:lnTo>
                    <a:pt x="150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1"/>
            <p:cNvSpPr/>
            <p:nvPr/>
          </p:nvSpPr>
          <p:spPr>
            <a:xfrm>
              <a:off x="6395655" y="1723852"/>
              <a:ext cx="79912" cy="19315"/>
            </a:xfrm>
            <a:custGeom>
              <a:avLst/>
              <a:gdLst/>
              <a:ahLst/>
              <a:cxnLst/>
              <a:rect l="l" t="t" r="r" b="b"/>
              <a:pathLst>
                <a:path w="2168" h="524" extrusionOk="0">
                  <a:moveTo>
                    <a:pt x="1" y="0"/>
                  </a:moveTo>
                  <a:lnTo>
                    <a:pt x="1" y="524"/>
                  </a:lnTo>
                  <a:lnTo>
                    <a:pt x="2001" y="524"/>
                  </a:lnTo>
                  <a:lnTo>
                    <a:pt x="2168" y="262"/>
                  </a:lnTo>
                  <a:lnTo>
                    <a:pt x="20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1"/>
            <p:cNvSpPr/>
            <p:nvPr/>
          </p:nvSpPr>
          <p:spPr>
            <a:xfrm>
              <a:off x="6441288" y="1813388"/>
              <a:ext cx="34280" cy="68486"/>
            </a:xfrm>
            <a:custGeom>
              <a:avLst/>
              <a:gdLst/>
              <a:ahLst/>
              <a:cxnLst/>
              <a:rect l="l" t="t" r="r" b="b"/>
              <a:pathLst>
                <a:path w="930" h="1858" extrusionOk="0">
                  <a:moveTo>
                    <a:pt x="763" y="0"/>
                  </a:moveTo>
                  <a:cubicBezTo>
                    <a:pt x="668" y="95"/>
                    <a:pt x="1" y="667"/>
                    <a:pt x="1" y="1096"/>
                  </a:cubicBezTo>
                  <a:cubicBezTo>
                    <a:pt x="1" y="1524"/>
                    <a:pt x="358" y="1858"/>
                    <a:pt x="763" y="1858"/>
                  </a:cubicBezTo>
                  <a:lnTo>
                    <a:pt x="930" y="1096"/>
                  </a:lnTo>
                  <a:lnTo>
                    <a:pt x="76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1"/>
            <p:cNvSpPr/>
            <p:nvPr/>
          </p:nvSpPr>
          <p:spPr>
            <a:xfrm>
              <a:off x="6469376" y="1813388"/>
              <a:ext cx="28161" cy="68486"/>
            </a:xfrm>
            <a:custGeom>
              <a:avLst/>
              <a:gdLst/>
              <a:ahLst/>
              <a:cxnLst/>
              <a:rect l="l" t="t" r="r" b="b"/>
              <a:pathLst>
                <a:path w="764" h="1858" extrusionOk="0">
                  <a:moveTo>
                    <a:pt x="1" y="0"/>
                  </a:moveTo>
                  <a:lnTo>
                    <a:pt x="1" y="1858"/>
                  </a:lnTo>
                  <a:cubicBezTo>
                    <a:pt x="430" y="1858"/>
                    <a:pt x="763" y="1524"/>
                    <a:pt x="763" y="1096"/>
                  </a:cubicBezTo>
                  <a:cubicBezTo>
                    <a:pt x="763" y="738"/>
                    <a:pt x="311" y="286"/>
                    <a:pt x="168" y="167"/>
                  </a:cubicBezTo>
                  <a:lnTo>
                    <a:pt x="1"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1"/>
            <p:cNvSpPr/>
            <p:nvPr/>
          </p:nvSpPr>
          <p:spPr>
            <a:xfrm>
              <a:off x="6469376" y="1603575"/>
              <a:ext cx="101881" cy="315153"/>
            </a:xfrm>
            <a:custGeom>
              <a:avLst/>
              <a:gdLst/>
              <a:ahLst/>
              <a:cxnLst/>
              <a:rect l="l" t="t" r="r" b="b"/>
              <a:pathLst>
                <a:path w="2764" h="8550" extrusionOk="0">
                  <a:moveTo>
                    <a:pt x="1763" y="0"/>
                  </a:moveTo>
                  <a:lnTo>
                    <a:pt x="1763" y="3263"/>
                  </a:lnTo>
                  <a:lnTo>
                    <a:pt x="1" y="3263"/>
                  </a:lnTo>
                  <a:lnTo>
                    <a:pt x="1" y="3787"/>
                  </a:lnTo>
                  <a:lnTo>
                    <a:pt x="1763" y="3787"/>
                  </a:lnTo>
                  <a:lnTo>
                    <a:pt x="1763" y="8050"/>
                  </a:lnTo>
                  <a:lnTo>
                    <a:pt x="1" y="8050"/>
                  </a:lnTo>
                  <a:lnTo>
                    <a:pt x="1" y="8550"/>
                  </a:lnTo>
                  <a:lnTo>
                    <a:pt x="2763" y="8550"/>
                  </a:lnTo>
                  <a:lnTo>
                    <a:pt x="276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1"/>
            <p:cNvSpPr/>
            <p:nvPr/>
          </p:nvSpPr>
          <p:spPr>
            <a:xfrm>
              <a:off x="6256099" y="1751940"/>
              <a:ext cx="80760" cy="166792"/>
            </a:xfrm>
            <a:custGeom>
              <a:avLst/>
              <a:gdLst/>
              <a:ahLst/>
              <a:cxnLst/>
              <a:rect l="l" t="t" r="r" b="b"/>
              <a:pathLst>
                <a:path w="2191" h="4525" extrusionOk="0">
                  <a:moveTo>
                    <a:pt x="1000" y="0"/>
                  </a:moveTo>
                  <a:lnTo>
                    <a:pt x="1000" y="786"/>
                  </a:lnTo>
                  <a:cubicBezTo>
                    <a:pt x="381" y="1143"/>
                    <a:pt x="0" y="1786"/>
                    <a:pt x="0" y="2524"/>
                  </a:cubicBezTo>
                  <a:cubicBezTo>
                    <a:pt x="0" y="3620"/>
                    <a:pt x="905" y="4525"/>
                    <a:pt x="2024" y="4525"/>
                  </a:cubicBezTo>
                  <a:lnTo>
                    <a:pt x="2191" y="2239"/>
                  </a:lnTo>
                  <a:lnTo>
                    <a:pt x="20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1"/>
            <p:cNvSpPr/>
            <p:nvPr/>
          </p:nvSpPr>
          <p:spPr>
            <a:xfrm>
              <a:off x="6330706" y="1751940"/>
              <a:ext cx="73757" cy="166792"/>
            </a:xfrm>
            <a:custGeom>
              <a:avLst/>
              <a:gdLst/>
              <a:ahLst/>
              <a:cxnLst/>
              <a:rect l="l" t="t" r="r" b="b"/>
              <a:pathLst>
                <a:path w="2001" h="4525" extrusionOk="0">
                  <a:moveTo>
                    <a:pt x="0" y="0"/>
                  </a:moveTo>
                  <a:lnTo>
                    <a:pt x="0" y="4525"/>
                  </a:lnTo>
                  <a:cubicBezTo>
                    <a:pt x="1096" y="4525"/>
                    <a:pt x="2001" y="3644"/>
                    <a:pt x="2001" y="2524"/>
                  </a:cubicBezTo>
                  <a:cubicBezTo>
                    <a:pt x="2001" y="1786"/>
                    <a:pt x="1620" y="1143"/>
                    <a:pt x="1001" y="786"/>
                  </a:cubicBezTo>
                  <a:lnTo>
                    <a:pt x="10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1"/>
            <p:cNvSpPr/>
            <p:nvPr/>
          </p:nvSpPr>
          <p:spPr>
            <a:xfrm>
              <a:off x="6274530" y="1844978"/>
              <a:ext cx="62330" cy="55327"/>
            </a:xfrm>
            <a:custGeom>
              <a:avLst/>
              <a:gdLst/>
              <a:ahLst/>
              <a:cxnLst/>
              <a:rect l="l" t="t" r="r" b="b"/>
              <a:pathLst>
                <a:path w="1691" h="1501" extrusionOk="0">
                  <a:moveTo>
                    <a:pt x="1524" y="0"/>
                  </a:moveTo>
                  <a:cubicBezTo>
                    <a:pt x="1179" y="143"/>
                    <a:pt x="875" y="191"/>
                    <a:pt x="619" y="191"/>
                  </a:cubicBezTo>
                  <a:cubicBezTo>
                    <a:pt x="363" y="191"/>
                    <a:pt x="155" y="143"/>
                    <a:pt x="0" y="96"/>
                  </a:cubicBezTo>
                  <a:lnTo>
                    <a:pt x="0" y="96"/>
                  </a:lnTo>
                  <a:cubicBezTo>
                    <a:pt x="72" y="882"/>
                    <a:pt x="715" y="1501"/>
                    <a:pt x="1524" y="1501"/>
                  </a:cubicBezTo>
                  <a:lnTo>
                    <a:pt x="1691" y="667"/>
                  </a:lnTo>
                  <a:lnTo>
                    <a:pt x="1524"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1"/>
            <p:cNvSpPr/>
            <p:nvPr/>
          </p:nvSpPr>
          <p:spPr>
            <a:xfrm>
              <a:off x="6330706" y="1841033"/>
              <a:ext cx="55327" cy="59271"/>
            </a:xfrm>
            <a:custGeom>
              <a:avLst/>
              <a:gdLst/>
              <a:ahLst/>
              <a:cxnLst/>
              <a:rect l="l" t="t" r="r" b="b"/>
              <a:pathLst>
                <a:path w="1501" h="1608" extrusionOk="0">
                  <a:moveTo>
                    <a:pt x="527" y="1"/>
                  </a:moveTo>
                  <a:cubicBezTo>
                    <a:pt x="350" y="1"/>
                    <a:pt x="170" y="30"/>
                    <a:pt x="0" y="107"/>
                  </a:cubicBezTo>
                  <a:lnTo>
                    <a:pt x="0" y="1608"/>
                  </a:lnTo>
                  <a:cubicBezTo>
                    <a:pt x="786" y="1608"/>
                    <a:pt x="1429" y="1012"/>
                    <a:pt x="1501" y="227"/>
                  </a:cubicBezTo>
                  <a:cubicBezTo>
                    <a:pt x="1259" y="130"/>
                    <a:pt x="898" y="1"/>
                    <a:pt x="527"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81"/>
          <p:cNvGrpSpPr/>
          <p:nvPr/>
        </p:nvGrpSpPr>
        <p:grpSpPr>
          <a:xfrm>
            <a:off x="6998735" y="1603575"/>
            <a:ext cx="278296" cy="315161"/>
            <a:chOff x="6998735" y="1603575"/>
            <a:chExt cx="278296" cy="315161"/>
          </a:xfrm>
        </p:grpSpPr>
        <p:sp>
          <p:nvSpPr>
            <p:cNvPr id="3721" name="Google Shape;3721;p81"/>
            <p:cNvSpPr/>
            <p:nvPr/>
          </p:nvSpPr>
          <p:spPr>
            <a:xfrm>
              <a:off x="6998735" y="1622005"/>
              <a:ext cx="144860" cy="284449"/>
            </a:xfrm>
            <a:custGeom>
              <a:avLst/>
              <a:gdLst/>
              <a:ahLst/>
              <a:cxnLst/>
              <a:rect l="l" t="t" r="r" b="b"/>
              <a:pathLst>
                <a:path w="3930" h="7717" extrusionOk="0">
                  <a:moveTo>
                    <a:pt x="0" y="1"/>
                  </a:moveTo>
                  <a:lnTo>
                    <a:pt x="0" y="7550"/>
                  </a:lnTo>
                  <a:lnTo>
                    <a:pt x="1953" y="7716"/>
                  </a:lnTo>
                  <a:lnTo>
                    <a:pt x="3763" y="7550"/>
                  </a:lnTo>
                  <a:lnTo>
                    <a:pt x="3930" y="7264"/>
                  </a:lnTo>
                  <a:lnTo>
                    <a:pt x="3763" y="7050"/>
                  </a:lnTo>
                  <a:lnTo>
                    <a:pt x="10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1"/>
            <p:cNvSpPr/>
            <p:nvPr/>
          </p:nvSpPr>
          <p:spPr>
            <a:xfrm>
              <a:off x="7137406" y="1622005"/>
              <a:ext cx="139626" cy="284449"/>
            </a:xfrm>
            <a:custGeom>
              <a:avLst/>
              <a:gdLst/>
              <a:ahLst/>
              <a:cxnLst/>
              <a:rect l="l" t="t" r="r" b="b"/>
              <a:pathLst>
                <a:path w="3788" h="7717" extrusionOk="0">
                  <a:moveTo>
                    <a:pt x="2787" y="1"/>
                  </a:moveTo>
                  <a:lnTo>
                    <a:pt x="1" y="7050"/>
                  </a:lnTo>
                  <a:lnTo>
                    <a:pt x="1" y="7550"/>
                  </a:lnTo>
                  <a:lnTo>
                    <a:pt x="1906" y="7716"/>
                  </a:lnTo>
                  <a:lnTo>
                    <a:pt x="3787" y="7550"/>
                  </a:lnTo>
                  <a:lnTo>
                    <a:pt x="378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1"/>
            <p:cNvSpPr/>
            <p:nvPr/>
          </p:nvSpPr>
          <p:spPr>
            <a:xfrm>
              <a:off x="6998735" y="1900269"/>
              <a:ext cx="144860" cy="18467"/>
            </a:xfrm>
            <a:custGeom>
              <a:avLst/>
              <a:gdLst/>
              <a:ahLst/>
              <a:cxnLst/>
              <a:rect l="l" t="t" r="r" b="b"/>
              <a:pathLst>
                <a:path w="3930" h="501" extrusionOk="0">
                  <a:moveTo>
                    <a:pt x="0" y="1"/>
                  </a:moveTo>
                  <a:lnTo>
                    <a:pt x="0" y="501"/>
                  </a:lnTo>
                  <a:lnTo>
                    <a:pt x="3763" y="501"/>
                  </a:lnTo>
                  <a:lnTo>
                    <a:pt x="3930" y="263"/>
                  </a:lnTo>
                  <a:lnTo>
                    <a:pt x="376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1"/>
            <p:cNvSpPr/>
            <p:nvPr/>
          </p:nvSpPr>
          <p:spPr>
            <a:xfrm>
              <a:off x="7137406" y="1900269"/>
              <a:ext cx="139626" cy="18467"/>
            </a:xfrm>
            <a:custGeom>
              <a:avLst/>
              <a:gdLst/>
              <a:ahLst/>
              <a:cxnLst/>
              <a:rect l="l" t="t" r="r" b="b"/>
              <a:pathLst>
                <a:path w="3788" h="501" extrusionOk="0">
                  <a:moveTo>
                    <a:pt x="1" y="1"/>
                  </a:moveTo>
                  <a:lnTo>
                    <a:pt x="1" y="501"/>
                  </a:lnTo>
                  <a:lnTo>
                    <a:pt x="3787" y="501"/>
                  </a:lnTo>
                  <a:lnTo>
                    <a:pt x="378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1"/>
            <p:cNvSpPr/>
            <p:nvPr/>
          </p:nvSpPr>
          <p:spPr>
            <a:xfrm>
              <a:off x="7035596" y="1622005"/>
              <a:ext cx="108000" cy="259863"/>
            </a:xfrm>
            <a:custGeom>
              <a:avLst/>
              <a:gdLst/>
              <a:ahLst/>
              <a:cxnLst/>
              <a:rect l="l" t="t" r="r" b="b"/>
              <a:pathLst>
                <a:path w="2930" h="7050" extrusionOk="0">
                  <a:moveTo>
                    <a:pt x="0" y="1"/>
                  </a:moveTo>
                  <a:lnTo>
                    <a:pt x="0" y="7050"/>
                  </a:lnTo>
                  <a:lnTo>
                    <a:pt x="2763" y="7050"/>
                  </a:lnTo>
                  <a:lnTo>
                    <a:pt x="2930" y="3549"/>
                  </a:lnTo>
                  <a:lnTo>
                    <a:pt x="2763" y="501"/>
                  </a:lnTo>
                  <a:lnTo>
                    <a:pt x="12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1"/>
            <p:cNvSpPr/>
            <p:nvPr/>
          </p:nvSpPr>
          <p:spPr>
            <a:xfrm>
              <a:off x="7137406" y="1622005"/>
              <a:ext cx="102766" cy="259863"/>
            </a:xfrm>
            <a:custGeom>
              <a:avLst/>
              <a:gdLst/>
              <a:ahLst/>
              <a:cxnLst/>
              <a:rect l="l" t="t" r="r" b="b"/>
              <a:pathLst>
                <a:path w="2788" h="7050" extrusionOk="0">
                  <a:moveTo>
                    <a:pt x="1525" y="1"/>
                  </a:moveTo>
                  <a:lnTo>
                    <a:pt x="1" y="501"/>
                  </a:lnTo>
                  <a:lnTo>
                    <a:pt x="1" y="7050"/>
                  </a:lnTo>
                  <a:lnTo>
                    <a:pt x="2787" y="7050"/>
                  </a:lnTo>
                  <a:lnTo>
                    <a:pt x="27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1"/>
            <p:cNvSpPr/>
            <p:nvPr/>
          </p:nvSpPr>
          <p:spPr>
            <a:xfrm>
              <a:off x="7082115" y="1603575"/>
              <a:ext cx="61482" cy="36897"/>
            </a:xfrm>
            <a:custGeom>
              <a:avLst/>
              <a:gdLst/>
              <a:ahLst/>
              <a:cxnLst/>
              <a:rect l="l" t="t" r="r" b="b"/>
              <a:pathLst>
                <a:path w="1668" h="1001" extrusionOk="0">
                  <a:moveTo>
                    <a:pt x="0" y="0"/>
                  </a:moveTo>
                  <a:lnTo>
                    <a:pt x="0" y="1001"/>
                  </a:lnTo>
                  <a:lnTo>
                    <a:pt x="1501" y="1001"/>
                  </a:lnTo>
                  <a:lnTo>
                    <a:pt x="1668" y="501"/>
                  </a:lnTo>
                  <a:lnTo>
                    <a:pt x="15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1"/>
            <p:cNvSpPr/>
            <p:nvPr/>
          </p:nvSpPr>
          <p:spPr>
            <a:xfrm>
              <a:off x="7137406" y="1603575"/>
              <a:ext cx="56212" cy="36897"/>
            </a:xfrm>
            <a:custGeom>
              <a:avLst/>
              <a:gdLst/>
              <a:ahLst/>
              <a:cxnLst/>
              <a:rect l="l" t="t" r="r" b="b"/>
              <a:pathLst>
                <a:path w="1525" h="1001" extrusionOk="0">
                  <a:moveTo>
                    <a:pt x="1" y="0"/>
                  </a:moveTo>
                  <a:lnTo>
                    <a:pt x="1" y="1001"/>
                  </a:lnTo>
                  <a:lnTo>
                    <a:pt x="1525" y="1001"/>
                  </a:lnTo>
                  <a:lnTo>
                    <a:pt x="152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1"/>
            <p:cNvSpPr/>
            <p:nvPr/>
          </p:nvSpPr>
          <p:spPr>
            <a:xfrm>
              <a:off x="7075074" y="1680836"/>
              <a:ext cx="59750" cy="51825"/>
            </a:xfrm>
            <a:custGeom>
              <a:avLst/>
              <a:gdLst/>
              <a:ahLst/>
              <a:cxnLst/>
              <a:rect l="l" t="t" r="r" b="b"/>
              <a:pathLst>
                <a:path w="1621" h="1406" extrusionOk="0">
                  <a:moveTo>
                    <a:pt x="1263" y="0"/>
                  </a:moveTo>
                  <a:lnTo>
                    <a:pt x="620" y="691"/>
                  </a:lnTo>
                  <a:lnTo>
                    <a:pt x="358" y="429"/>
                  </a:lnTo>
                  <a:lnTo>
                    <a:pt x="1" y="786"/>
                  </a:lnTo>
                  <a:lnTo>
                    <a:pt x="644" y="1405"/>
                  </a:lnTo>
                  <a:lnTo>
                    <a:pt x="1620" y="334"/>
                  </a:lnTo>
                  <a:lnTo>
                    <a:pt x="126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1"/>
            <p:cNvSpPr/>
            <p:nvPr/>
          </p:nvSpPr>
          <p:spPr>
            <a:xfrm>
              <a:off x="7155836" y="1678182"/>
              <a:ext cx="46591" cy="18467"/>
            </a:xfrm>
            <a:custGeom>
              <a:avLst/>
              <a:gdLst/>
              <a:ahLst/>
              <a:cxnLst/>
              <a:rect l="l" t="t" r="r" b="b"/>
              <a:pathLst>
                <a:path w="1264" h="501" extrusionOk="0">
                  <a:moveTo>
                    <a:pt x="1" y="1"/>
                  </a:moveTo>
                  <a:lnTo>
                    <a:pt x="1" y="501"/>
                  </a:lnTo>
                  <a:lnTo>
                    <a:pt x="1263" y="501"/>
                  </a:lnTo>
                  <a:lnTo>
                    <a:pt x="126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1"/>
            <p:cNvSpPr/>
            <p:nvPr/>
          </p:nvSpPr>
          <p:spPr>
            <a:xfrm>
              <a:off x="7155836" y="1715043"/>
              <a:ext cx="46591" cy="18467"/>
            </a:xfrm>
            <a:custGeom>
              <a:avLst/>
              <a:gdLst/>
              <a:ahLst/>
              <a:cxnLst/>
              <a:rect l="l" t="t" r="r" b="b"/>
              <a:pathLst>
                <a:path w="1264" h="501" extrusionOk="0">
                  <a:moveTo>
                    <a:pt x="1" y="1"/>
                  </a:moveTo>
                  <a:lnTo>
                    <a:pt x="1" y="501"/>
                  </a:lnTo>
                  <a:lnTo>
                    <a:pt x="1263" y="501"/>
                  </a:lnTo>
                  <a:lnTo>
                    <a:pt x="126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1"/>
            <p:cNvSpPr/>
            <p:nvPr/>
          </p:nvSpPr>
          <p:spPr>
            <a:xfrm>
              <a:off x="7155836" y="1751940"/>
              <a:ext cx="46591" cy="18467"/>
            </a:xfrm>
            <a:custGeom>
              <a:avLst/>
              <a:gdLst/>
              <a:ahLst/>
              <a:cxnLst/>
              <a:rect l="l" t="t" r="r" b="b"/>
              <a:pathLst>
                <a:path w="1264" h="501" extrusionOk="0">
                  <a:moveTo>
                    <a:pt x="1" y="0"/>
                  </a:moveTo>
                  <a:lnTo>
                    <a:pt x="1" y="500"/>
                  </a:lnTo>
                  <a:lnTo>
                    <a:pt x="1263" y="500"/>
                  </a:lnTo>
                  <a:lnTo>
                    <a:pt x="1263"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1"/>
            <p:cNvSpPr/>
            <p:nvPr/>
          </p:nvSpPr>
          <p:spPr>
            <a:xfrm>
              <a:off x="7155836" y="1788801"/>
              <a:ext cx="46591" cy="19351"/>
            </a:xfrm>
            <a:custGeom>
              <a:avLst/>
              <a:gdLst/>
              <a:ahLst/>
              <a:cxnLst/>
              <a:rect l="l" t="t" r="r" b="b"/>
              <a:pathLst>
                <a:path w="1264" h="525" extrusionOk="0">
                  <a:moveTo>
                    <a:pt x="1" y="0"/>
                  </a:moveTo>
                  <a:lnTo>
                    <a:pt x="1" y="524"/>
                  </a:lnTo>
                  <a:lnTo>
                    <a:pt x="1263" y="524"/>
                  </a:lnTo>
                  <a:lnTo>
                    <a:pt x="1263"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1"/>
            <p:cNvSpPr/>
            <p:nvPr/>
          </p:nvSpPr>
          <p:spPr>
            <a:xfrm>
              <a:off x="7074226" y="1752788"/>
              <a:ext cx="52710" cy="52710"/>
            </a:xfrm>
            <a:custGeom>
              <a:avLst/>
              <a:gdLst/>
              <a:ahLst/>
              <a:cxnLst/>
              <a:rect l="l" t="t" r="r" b="b"/>
              <a:pathLst>
                <a:path w="1430" h="1430" extrusionOk="0">
                  <a:moveTo>
                    <a:pt x="357" y="1"/>
                  </a:moveTo>
                  <a:lnTo>
                    <a:pt x="0" y="358"/>
                  </a:lnTo>
                  <a:lnTo>
                    <a:pt x="357" y="715"/>
                  </a:lnTo>
                  <a:lnTo>
                    <a:pt x="0" y="1073"/>
                  </a:lnTo>
                  <a:lnTo>
                    <a:pt x="357" y="1430"/>
                  </a:lnTo>
                  <a:lnTo>
                    <a:pt x="715" y="1073"/>
                  </a:lnTo>
                  <a:lnTo>
                    <a:pt x="1072" y="1430"/>
                  </a:lnTo>
                  <a:lnTo>
                    <a:pt x="1429" y="1073"/>
                  </a:lnTo>
                  <a:lnTo>
                    <a:pt x="1072" y="715"/>
                  </a:lnTo>
                  <a:lnTo>
                    <a:pt x="1429" y="358"/>
                  </a:lnTo>
                  <a:lnTo>
                    <a:pt x="1072" y="1"/>
                  </a:lnTo>
                  <a:lnTo>
                    <a:pt x="715" y="358"/>
                  </a:lnTo>
                  <a:lnTo>
                    <a:pt x="35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1"/>
            <p:cNvSpPr/>
            <p:nvPr/>
          </p:nvSpPr>
          <p:spPr>
            <a:xfrm>
              <a:off x="7072457" y="1826547"/>
              <a:ext cx="18467" cy="18467"/>
            </a:xfrm>
            <a:custGeom>
              <a:avLst/>
              <a:gdLst/>
              <a:ahLst/>
              <a:cxnLst/>
              <a:rect l="l" t="t" r="r" b="b"/>
              <a:pathLst>
                <a:path w="501" h="501" extrusionOk="0">
                  <a:moveTo>
                    <a:pt x="1" y="0"/>
                  </a:moveTo>
                  <a:lnTo>
                    <a:pt x="1" y="500"/>
                  </a:lnTo>
                  <a:lnTo>
                    <a:pt x="501" y="500"/>
                  </a:lnTo>
                  <a:lnTo>
                    <a:pt x="501"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1"/>
            <p:cNvSpPr/>
            <p:nvPr/>
          </p:nvSpPr>
          <p:spPr>
            <a:xfrm>
              <a:off x="7110203" y="1826547"/>
              <a:ext cx="33395" cy="18467"/>
            </a:xfrm>
            <a:custGeom>
              <a:avLst/>
              <a:gdLst/>
              <a:ahLst/>
              <a:cxnLst/>
              <a:rect l="l" t="t" r="r" b="b"/>
              <a:pathLst>
                <a:path w="906" h="501" extrusionOk="0">
                  <a:moveTo>
                    <a:pt x="1" y="0"/>
                  </a:moveTo>
                  <a:lnTo>
                    <a:pt x="1" y="500"/>
                  </a:lnTo>
                  <a:lnTo>
                    <a:pt x="739" y="500"/>
                  </a:lnTo>
                  <a:lnTo>
                    <a:pt x="906" y="238"/>
                  </a:lnTo>
                  <a:lnTo>
                    <a:pt x="73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1"/>
            <p:cNvSpPr/>
            <p:nvPr/>
          </p:nvSpPr>
          <p:spPr>
            <a:xfrm>
              <a:off x="7137406" y="1826547"/>
              <a:ext cx="65021" cy="18467"/>
            </a:xfrm>
            <a:custGeom>
              <a:avLst/>
              <a:gdLst/>
              <a:ahLst/>
              <a:cxnLst/>
              <a:rect l="l" t="t" r="r" b="b"/>
              <a:pathLst>
                <a:path w="1764" h="501" extrusionOk="0">
                  <a:moveTo>
                    <a:pt x="1" y="0"/>
                  </a:moveTo>
                  <a:lnTo>
                    <a:pt x="1" y="500"/>
                  </a:lnTo>
                  <a:lnTo>
                    <a:pt x="1763" y="500"/>
                  </a:lnTo>
                  <a:lnTo>
                    <a:pt x="1763"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8" name="Google Shape;3738;p81"/>
          <p:cNvGrpSpPr/>
          <p:nvPr/>
        </p:nvGrpSpPr>
        <p:grpSpPr>
          <a:xfrm>
            <a:off x="7664111" y="1603575"/>
            <a:ext cx="320430" cy="315600"/>
            <a:chOff x="7664111" y="1603575"/>
            <a:chExt cx="320430" cy="315600"/>
          </a:xfrm>
        </p:grpSpPr>
        <p:sp>
          <p:nvSpPr>
            <p:cNvPr id="3739" name="Google Shape;3739;p81"/>
            <p:cNvSpPr/>
            <p:nvPr/>
          </p:nvSpPr>
          <p:spPr>
            <a:xfrm>
              <a:off x="7867767" y="1603575"/>
              <a:ext cx="62367" cy="62367"/>
            </a:xfrm>
            <a:custGeom>
              <a:avLst/>
              <a:gdLst/>
              <a:ahLst/>
              <a:cxnLst/>
              <a:rect l="l" t="t" r="r" b="b"/>
              <a:pathLst>
                <a:path w="1692" h="1692" extrusionOk="0">
                  <a:moveTo>
                    <a:pt x="929" y="0"/>
                  </a:moveTo>
                  <a:lnTo>
                    <a:pt x="0" y="929"/>
                  </a:lnTo>
                  <a:lnTo>
                    <a:pt x="191" y="1477"/>
                  </a:lnTo>
                  <a:lnTo>
                    <a:pt x="739" y="1691"/>
                  </a:lnTo>
                  <a:lnTo>
                    <a:pt x="1382" y="1382"/>
                  </a:lnTo>
                  <a:lnTo>
                    <a:pt x="1691" y="763"/>
                  </a:lnTo>
                  <a:lnTo>
                    <a:pt x="92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1"/>
            <p:cNvSpPr/>
            <p:nvPr/>
          </p:nvSpPr>
          <p:spPr>
            <a:xfrm>
              <a:off x="7894971" y="1631663"/>
              <a:ext cx="48323" cy="47439"/>
            </a:xfrm>
            <a:custGeom>
              <a:avLst/>
              <a:gdLst/>
              <a:ahLst/>
              <a:cxnLst/>
              <a:rect l="l" t="t" r="r" b="b"/>
              <a:pathLst>
                <a:path w="1311" h="1287" extrusionOk="0">
                  <a:moveTo>
                    <a:pt x="953" y="1"/>
                  </a:moveTo>
                  <a:lnTo>
                    <a:pt x="1" y="929"/>
                  </a:lnTo>
                  <a:lnTo>
                    <a:pt x="25" y="1287"/>
                  </a:lnTo>
                  <a:lnTo>
                    <a:pt x="382" y="1287"/>
                  </a:lnTo>
                  <a:lnTo>
                    <a:pt x="1001" y="1025"/>
                  </a:lnTo>
                  <a:lnTo>
                    <a:pt x="1311" y="358"/>
                  </a:lnTo>
                  <a:lnTo>
                    <a:pt x="95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1"/>
            <p:cNvSpPr/>
            <p:nvPr/>
          </p:nvSpPr>
          <p:spPr>
            <a:xfrm>
              <a:off x="7909015" y="1644822"/>
              <a:ext cx="48323" cy="48323"/>
            </a:xfrm>
            <a:custGeom>
              <a:avLst/>
              <a:gdLst/>
              <a:ahLst/>
              <a:cxnLst/>
              <a:rect l="l" t="t" r="r" b="b"/>
              <a:pathLst>
                <a:path w="1311" h="1311" extrusionOk="0">
                  <a:moveTo>
                    <a:pt x="930" y="1"/>
                  </a:moveTo>
                  <a:lnTo>
                    <a:pt x="1" y="930"/>
                  </a:lnTo>
                  <a:lnTo>
                    <a:pt x="25" y="1311"/>
                  </a:lnTo>
                  <a:lnTo>
                    <a:pt x="382" y="1311"/>
                  </a:lnTo>
                  <a:lnTo>
                    <a:pt x="1025" y="1025"/>
                  </a:lnTo>
                  <a:lnTo>
                    <a:pt x="1311" y="382"/>
                  </a:lnTo>
                  <a:lnTo>
                    <a:pt x="93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1"/>
            <p:cNvSpPr/>
            <p:nvPr/>
          </p:nvSpPr>
          <p:spPr>
            <a:xfrm>
              <a:off x="7923059" y="1658866"/>
              <a:ext cx="61482" cy="61482"/>
            </a:xfrm>
            <a:custGeom>
              <a:avLst/>
              <a:gdLst/>
              <a:ahLst/>
              <a:cxnLst/>
              <a:rect l="l" t="t" r="r" b="b"/>
              <a:pathLst>
                <a:path w="1668" h="1668" extrusionOk="0">
                  <a:moveTo>
                    <a:pt x="930" y="1"/>
                  </a:moveTo>
                  <a:lnTo>
                    <a:pt x="1" y="930"/>
                  </a:lnTo>
                  <a:lnTo>
                    <a:pt x="191" y="1477"/>
                  </a:lnTo>
                  <a:lnTo>
                    <a:pt x="739" y="1668"/>
                  </a:lnTo>
                  <a:lnTo>
                    <a:pt x="1668" y="739"/>
                  </a:lnTo>
                  <a:lnTo>
                    <a:pt x="93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1"/>
            <p:cNvSpPr/>
            <p:nvPr/>
          </p:nvSpPr>
          <p:spPr>
            <a:xfrm>
              <a:off x="7840564" y="1637819"/>
              <a:ext cx="68486" cy="69371"/>
            </a:xfrm>
            <a:custGeom>
              <a:avLst/>
              <a:gdLst/>
              <a:ahLst/>
              <a:cxnLst/>
              <a:rect l="l" t="t" r="r" b="b"/>
              <a:pathLst>
                <a:path w="1858" h="1882" extrusionOk="0">
                  <a:moveTo>
                    <a:pt x="738" y="0"/>
                  </a:moveTo>
                  <a:lnTo>
                    <a:pt x="0" y="762"/>
                  </a:lnTo>
                  <a:lnTo>
                    <a:pt x="381" y="1501"/>
                  </a:lnTo>
                  <a:lnTo>
                    <a:pt x="1119" y="1882"/>
                  </a:lnTo>
                  <a:lnTo>
                    <a:pt x="1667" y="1501"/>
                  </a:lnTo>
                  <a:lnTo>
                    <a:pt x="1858" y="1120"/>
                  </a:lnTo>
                  <a:lnTo>
                    <a:pt x="7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1"/>
            <p:cNvSpPr/>
            <p:nvPr/>
          </p:nvSpPr>
          <p:spPr>
            <a:xfrm>
              <a:off x="7881811" y="1679066"/>
              <a:ext cx="68523" cy="69371"/>
            </a:xfrm>
            <a:custGeom>
              <a:avLst/>
              <a:gdLst/>
              <a:ahLst/>
              <a:cxnLst/>
              <a:rect l="l" t="t" r="r" b="b"/>
              <a:pathLst>
                <a:path w="1859" h="1882" extrusionOk="0">
                  <a:moveTo>
                    <a:pt x="739" y="1"/>
                  </a:moveTo>
                  <a:lnTo>
                    <a:pt x="0" y="763"/>
                  </a:lnTo>
                  <a:lnTo>
                    <a:pt x="262" y="1358"/>
                  </a:lnTo>
                  <a:lnTo>
                    <a:pt x="1120" y="1882"/>
                  </a:lnTo>
                  <a:lnTo>
                    <a:pt x="1858" y="1120"/>
                  </a:lnTo>
                  <a:lnTo>
                    <a:pt x="7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1"/>
            <p:cNvSpPr/>
            <p:nvPr/>
          </p:nvSpPr>
          <p:spPr>
            <a:xfrm>
              <a:off x="7785236" y="1665907"/>
              <a:ext cx="96610" cy="95725"/>
            </a:xfrm>
            <a:custGeom>
              <a:avLst/>
              <a:gdLst/>
              <a:ahLst/>
              <a:cxnLst/>
              <a:rect l="l" t="t" r="r" b="b"/>
              <a:pathLst>
                <a:path w="2621" h="2597" extrusionOk="0">
                  <a:moveTo>
                    <a:pt x="1501" y="0"/>
                  </a:moveTo>
                  <a:lnTo>
                    <a:pt x="1" y="1477"/>
                  </a:lnTo>
                  <a:lnTo>
                    <a:pt x="287" y="2120"/>
                  </a:lnTo>
                  <a:lnTo>
                    <a:pt x="1120" y="2596"/>
                  </a:lnTo>
                  <a:lnTo>
                    <a:pt x="2097" y="1977"/>
                  </a:lnTo>
                  <a:lnTo>
                    <a:pt x="2620" y="1120"/>
                  </a:lnTo>
                  <a:lnTo>
                    <a:pt x="1501"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1"/>
            <p:cNvSpPr/>
            <p:nvPr/>
          </p:nvSpPr>
          <p:spPr>
            <a:xfrm>
              <a:off x="7826520" y="1707154"/>
              <a:ext cx="96573" cy="95725"/>
            </a:xfrm>
            <a:custGeom>
              <a:avLst/>
              <a:gdLst/>
              <a:ahLst/>
              <a:cxnLst/>
              <a:rect l="l" t="t" r="r" b="b"/>
              <a:pathLst>
                <a:path w="2620" h="2597" extrusionOk="0">
                  <a:moveTo>
                    <a:pt x="1500" y="1"/>
                  </a:moveTo>
                  <a:lnTo>
                    <a:pt x="0" y="1477"/>
                  </a:lnTo>
                  <a:lnTo>
                    <a:pt x="238" y="2239"/>
                  </a:lnTo>
                  <a:lnTo>
                    <a:pt x="1119" y="2596"/>
                  </a:lnTo>
                  <a:lnTo>
                    <a:pt x="2620" y="1120"/>
                  </a:lnTo>
                  <a:lnTo>
                    <a:pt x="1500"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1"/>
            <p:cNvSpPr/>
            <p:nvPr/>
          </p:nvSpPr>
          <p:spPr>
            <a:xfrm>
              <a:off x="7837025" y="1716812"/>
              <a:ext cx="23738" cy="24622"/>
            </a:xfrm>
            <a:custGeom>
              <a:avLst/>
              <a:gdLst/>
              <a:ahLst/>
              <a:cxnLst/>
              <a:rect l="l" t="t" r="r" b="b"/>
              <a:pathLst>
                <a:path w="644" h="668" extrusionOk="0">
                  <a:moveTo>
                    <a:pt x="358" y="1"/>
                  </a:moveTo>
                  <a:lnTo>
                    <a:pt x="1" y="382"/>
                  </a:lnTo>
                  <a:lnTo>
                    <a:pt x="287" y="667"/>
                  </a:lnTo>
                  <a:lnTo>
                    <a:pt x="644" y="644"/>
                  </a:lnTo>
                  <a:lnTo>
                    <a:pt x="644" y="286"/>
                  </a:lnTo>
                  <a:lnTo>
                    <a:pt x="358"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1"/>
            <p:cNvSpPr/>
            <p:nvPr/>
          </p:nvSpPr>
          <p:spPr>
            <a:xfrm>
              <a:off x="7847567" y="1727354"/>
              <a:ext cx="23738" cy="24622"/>
            </a:xfrm>
            <a:custGeom>
              <a:avLst/>
              <a:gdLst/>
              <a:ahLst/>
              <a:cxnLst/>
              <a:rect l="l" t="t" r="r" b="b"/>
              <a:pathLst>
                <a:path w="644" h="668" extrusionOk="0">
                  <a:moveTo>
                    <a:pt x="358" y="0"/>
                  </a:moveTo>
                  <a:lnTo>
                    <a:pt x="1" y="381"/>
                  </a:lnTo>
                  <a:lnTo>
                    <a:pt x="263" y="667"/>
                  </a:lnTo>
                  <a:lnTo>
                    <a:pt x="644" y="286"/>
                  </a:lnTo>
                  <a:lnTo>
                    <a:pt x="358"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1"/>
            <p:cNvSpPr/>
            <p:nvPr/>
          </p:nvSpPr>
          <p:spPr>
            <a:xfrm>
              <a:off x="7664111" y="1720314"/>
              <a:ext cx="162442" cy="181757"/>
            </a:xfrm>
            <a:custGeom>
              <a:avLst/>
              <a:gdLst/>
              <a:ahLst/>
              <a:cxnLst/>
              <a:rect l="l" t="t" r="r" b="b"/>
              <a:pathLst>
                <a:path w="4407" h="4931" extrusionOk="0">
                  <a:moveTo>
                    <a:pt x="3287" y="1"/>
                  </a:moveTo>
                  <a:cubicBezTo>
                    <a:pt x="3144" y="167"/>
                    <a:pt x="763" y="2549"/>
                    <a:pt x="596" y="2692"/>
                  </a:cubicBezTo>
                  <a:cubicBezTo>
                    <a:pt x="0" y="3311"/>
                    <a:pt x="0" y="4311"/>
                    <a:pt x="596" y="4930"/>
                  </a:cubicBezTo>
                  <a:lnTo>
                    <a:pt x="620" y="4930"/>
                  </a:lnTo>
                  <a:lnTo>
                    <a:pt x="2977" y="2906"/>
                  </a:lnTo>
                  <a:lnTo>
                    <a:pt x="4406" y="1120"/>
                  </a:lnTo>
                  <a:cubicBezTo>
                    <a:pt x="4263" y="1001"/>
                    <a:pt x="3430" y="144"/>
                    <a:pt x="328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1"/>
            <p:cNvSpPr/>
            <p:nvPr/>
          </p:nvSpPr>
          <p:spPr>
            <a:xfrm>
              <a:off x="7686928" y="1761598"/>
              <a:ext cx="180872" cy="157576"/>
            </a:xfrm>
            <a:custGeom>
              <a:avLst/>
              <a:gdLst/>
              <a:ahLst/>
              <a:cxnLst/>
              <a:rect l="l" t="t" r="r" b="b"/>
              <a:pathLst>
                <a:path w="4907" h="4275" extrusionOk="0">
                  <a:moveTo>
                    <a:pt x="3787" y="0"/>
                  </a:moveTo>
                  <a:lnTo>
                    <a:pt x="1" y="3810"/>
                  </a:lnTo>
                  <a:cubicBezTo>
                    <a:pt x="310" y="4120"/>
                    <a:pt x="715" y="4275"/>
                    <a:pt x="1120" y="4275"/>
                  </a:cubicBezTo>
                  <a:cubicBezTo>
                    <a:pt x="1525" y="4275"/>
                    <a:pt x="1930" y="4120"/>
                    <a:pt x="2239" y="3810"/>
                  </a:cubicBezTo>
                  <a:cubicBezTo>
                    <a:pt x="2382" y="3667"/>
                    <a:pt x="4764" y="1286"/>
                    <a:pt x="4906" y="1119"/>
                  </a:cubicBezTo>
                  <a:lnTo>
                    <a:pt x="378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81"/>
          <p:cNvGrpSpPr/>
          <p:nvPr/>
        </p:nvGrpSpPr>
        <p:grpSpPr>
          <a:xfrm>
            <a:off x="1150685" y="2256678"/>
            <a:ext cx="323933" cy="324818"/>
            <a:chOff x="1150685" y="2256678"/>
            <a:chExt cx="323933" cy="324818"/>
          </a:xfrm>
        </p:grpSpPr>
        <p:sp>
          <p:nvSpPr>
            <p:cNvPr id="3752" name="Google Shape;3752;p81"/>
            <p:cNvSpPr/>
            <p:nvPr/>
          </p:nvSpPr>
          <p:spPr>
            <a:xfrm>
              <a:off x="1159458" y="2409430"/>
              <a:ext cx="47439" cy="19315"/>
            </a:xfrm>
            <a:custGeom>
              <a:avLst/>
              <a:gdLst/>
              <a:ahLst/>
              <a:cxnLst/>
              <a:rect l="l" t="t" r="r" b="b"/>
              <a:pathLst>
                <a:path w="1287" h="524" extrusionOk="0">
                  <a:moveTo>
                    <a:pt x="262" y="0"/>
                  </a:moveTo>
                  <a:lnTo>
                    <a:pt x="0" y="262"/>
                  </a:lnTo>
                  <a:lnTo>
                    <a:pt x="262" y="524"/>
                  </a:lnTo>
                  <a:lnTo>
                    <a:pt x="1048" y="524"/>
                  </a:lnTo>
                  <a:lnTo>
                    <a:pt x="1286" y="262"/>
                  </a:lnTo>
                  <a:lnTo>
                    <a:pt x="1048"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1"/>
            <p:cNvSpPr/>
            <p:nvPr/>
          </p:nvSpPr>
          <p:spPr>
            <a:xfrm>
              <a:off x="1150685" y="2390115"/>
              <a:ext cx="18467" cy="57944"/>
            </a:xfrm>
            <a:custGeom>
              <a:avLst/>
              <a:gdLst/>
              <a:ahLst/>
              <a:cxnLst/>
              <a:rect l="l" t="t" r="r" b="b"/>
              <a:pathLst>
                <a:path w="501" h="1572" extrusionOk="0">
                  <a:moveTo>
                    <a:pt x="0" y="0"/>
                  </a:moveTo>
                  <a:lnTo>
                    <a:pt x="0" y="1572"/>
                  </a:lnTo>
                  <a:lnTo>
                    <a:pt x="500" y="1572"/>
                  </a:lnTo>
                  <a:lnTo>
                    <a:pt x="500"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1"/>
            <p:cNvSpPr/>
            <p:nvPr/>
          </p:nvSpPr>
          <p:spPr>
            <a:xfrm>
              <a:off x="1204207" y="2311085"/>
              <a:ext cx="34280" cy="34280"/>
            </a:xfrm>
            <a:custGeom>
              <a:avLst/>
              <a:gdLst/>
              <a:ahLst/>
              <a:cxnLst/>
              <a:rect l="l" t="t" r="r" b="b"/>
              <a:pathLst>
                <a:path w="930" h="930" extrusionOk="0">
                  <a:moveTo>
                    <a:pt x="382" y="1"/>
                  </a:moveTo>
                  <a:lnTo>
                    <a:pt x="72" y="48"/>
                  </a:lnTo>
                  <a:lnTo>
                    <a:pt x="1" y="358"/>
                  </a:lnTo>
                  <a:lnTo>
                    <a:pt x="572" y="930"/>
                  </a:lnTo>
                  <a:lnTo>
                    <a:pt x="834" y="811"/>
                  </a:lnTo>
                  <a:lnTo>
                    <a:pt x="929" y="549"/>
                  </a:lnTo>
                  <a:lnTo>
                    <a:pt x="382"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1"/>
            <p:cNvSpPr/>
            <p:nvPr/>
          </p:nvSpPr>
          <p:spPr>
            <a:xfrm>
              <a:off x="1177888" y="2283881"/>
              <a:ext cx="53558" cy="54479"/>
            </a:xfrm>
            <a:custGeom>
              <a:avLst/>
              <a:gdLst/>
              <a:ahLst/>
              <a:cxnLst/>
              <a:rect l="l" t="t" r="r" b="b"/>
              <a:pathLst>
                <a:path w="1453" h="1478" extrusionOk="0">
                  <a:moveTo>
                    <a:pt x="1096" y="1"/>
                  </a:moveTo>
                  <a:lnTo>
                    <a:pt x="0" y="1096"/>
                  </a:lnTo>
                  <a:lnTo>
                    <a:pt x="357" y="1477"/>
                  </a:lnTo>
                  <a:lnTo>
                    <a:pt x="1453" y="382"/>
                  </a:lnTo>
                  <a:lnTo>
                    <a:pt x="1096"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1"/>
            <p:cNvSpPr/>
            <p:nvPr/>
          </p:nvSpPr>
          <p:spPr>
            <a:xfrm>
              <a:off x="1302515" y="2273339"/>
              <a:ext cx="16734" cy="35164"/>
            </a:xfrm>
            <a:custGeom>
              <a:avLst/>
              <a:gdLst/>
              <a:ahLst/>
              <a:cxnLst/>
              <a:rect l="l" t="t" r="r" b="b"/>
              <a:pathLst>
                <a:path w="454" h="954" extrusionOk="0">
                  <a:moveTo>
                    <a:pt x="144" y="1"/>
                  </a:moveTo>
                  <a:lnTo>
                    <a:pt x="1" y="72"/>
                  </a:lnTo>
                  <a:lnTo>
                    <a:pt x="1" y="858"/>
                  </a:lnTo>
                  <a:lnTo>
                    <a:pt x="144" y="953"/>
                  </a:lnTo>
                  <a:lnTo>
                    <a:pt x="263" y="858"/>
                  </a:lnTo>
                  <a:lnTo>
                    <a:pt x="453" y="477"/>
                  </a:lnTo>
                  <a:lnTo>
                    <a:pt x="263" y="72"/>
                  </a:lnTo>
                  <a:lnTo>
                    <a:pt x="144"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1"/>
            <p:cNvSpPr/>
            <p:nvPr/>
          </p:nvSpPr>
          <p:spPr>
            <a:xfrm>
              <a:off x="1312172" y="2270722"/>
              <a:ext cx="9694" cy="36897"/>
            </a:xfrm>
            <a:custGeom>
              <a:avLst/>
              <a:gdLst/>
              <a:ahLst/>
              <a:cxnLst/>
              <a:rect l="l" t="t" r="r" b="b"/>
              <a:pathLst>
                <a:path w="263" h="1001" extrusionOk="0">
                  <a:moveTo>
                    <a:pt x="144" y="0"/>
                  </a:moveTo>
                  <a:lnTo>
                    <a:pt x="1" y="143"/>
                  </a:lnTo>
                  <a:lnTo>
                    <a:pt x="1" y="929"/>
                  </a:lnTo>
                  <a:lnTo>
                    <a:pt x="144" y="1001"/>
                  </a:lnTo>
                  <a:lnTo>
                    <a:pt x="263" y="929"/>
                  </a:lnTo>
                  <a:lnTo>
                    <a:pt x="263" y="143"/>
                  </a:lnTo>
                  <a:lnTo>
                    <a:pt x="14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1"/>
            <p:cNvSpPr/>
            <p:nvPr/>
          </p:nvSpPr>
          <p:spPr>
            <a:xfrm>
              <a:off x="1302515" y="2528786"/>
              <a:ext cx="16734" cy="36934"/>
            </a:xfrm>
            <a:custGeom>
              <a:avLst/>
              <a:gdLst/>
              <a:ahLst/>
              <a:cxnLst/>
              <a:rect l="l" t="t" r="r" b="b"/>
              <a:pathLst>
                <a:path w="454" h="1002" extrusionOk="0">
                  <a:moveTo>
                    <a:pt x="144" y="1"/>
                  </a:moveTo>
                  <a:lnTo>
                    <a:pt x="1" y="120"/>
                  </a:lnTo>
                  <a:lnTo>
                    <a:pt x="1" y="906"/>
                  </a:lnTo>
                  <a:lnTo>
                    <a:pt x="144" y="1001"/>
                  </a:lnTo>
                  <a:lnTo>
                    <a:pt x="263" y="906"/>
                  </a:lnTo>
                  <a:lnTo>
                    <a:pt x="453" y="525"/>
                  </a:lnTo>
                  <a:lnTo>
                    <a:pt x="263" y="120"/>
                  </a:lnTo>
                  <a:lnTo>
                    <a:pt x="144"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1"/>
            <p:cNvSpPr/>
            <p:nvPr/>
          </p:nvSpPr>
          <p:spPr>
            <a:xfrm>
              <a:off x="1312172" y="2529670"/>
              <a:ext cx="9694" cy="36049"/>
            </a:xfrm>
            <a:custGeom>
              <a:avLst/>
              <a:gdLst/>
              <a:ahLst/>
              <a:cxnLst/>
              <a:rect l="l" t="t" r="r" b="b"/>
              <a:pathLst>
                <a:path w="263" h="978" extrusionOk="0">
                  <a:moveTo>
                    <a:pt x="144" y="1"/>
                  </a:moveTo>
                  <a:lnTo>
                    <a:pt x="1" y="96"/>
                  </a:lnTo>
                  <a:lnTo>
                    <a:pt x="1" y="882"/>
                  </a:lnTo>
                  <a:lnTo>
                    <a:pt x="144" y="977"/>
                  </a:lnTo>
                  <a:lnTo>
                    <a:pt x="263" y="882"/>
                  </a:lnTo>
                  <a:lnTo>
                    <a:pt x="263" y="96"/>
                  </a:lnTo>
                  <a:lnTo>
                    <a:pt x="144"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1"/>
            <p:cNvSpPr/>
            <p:nvPr/>
          </p:nvSpPr>
          <p:spPr>
            <a:xfrm>
              <a:off x="1386815" y="2311085"/>
              <a:ext cx="33395" cy="34280"/>
            </a:xfrm>
            <a:custGeom>
              <a:avLst/>
              <a:gdLst/>
              <a:ahLst/>
              <a:cxnLst/>
              <a:rect l="l" t="t" r="r" b="b"/>
              <a:pathLst>
                <a:path w="906" h="930" extrusionOk="0">
                  <a:moveTo>
                    <a:pt x="548" y="1"/>
                  </a:moveTo>
                  <a:lnTo>
                    <a:pt x="0" y="549"/>
                  </a:lnTo>
                  <a:lnTo>
                    <a:pt x="48" y="811"/>
                  </a:lnTo>
                  <a:lnTo>
                    <a:pt x="357" y="930"/>
                  </a:lnTo>
                  <a:lnTo>
                    <a:pt x="905" y="358"/>
                  </a:lnTo>
                  <a:lnTo>
                    <a:pt x="762" y="120"/>
                  </a:lnTo>
                  <a:lnTo>
                    <a:pt x="548"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1"/>
            <p:cNvSpPr/>
            <p:nvPr/>
          </p:nvSpPr>
          <p:spPr>
            <a:xfrm>
              <a:off x="1393819" y="2283881"/>
              <a:ext cx="53594" cy="54479"/>
            </a:xfrm>
            <a:custGeom>
              <a:avLst/>
              <a:gdLst/>
              <a:ahLst/>
              <a:cxnLst/>
              <a:rect l="l" t="t" r="r" b="b"/>
              <a:pathLst>
                <a:path w="1454" h="1478" extrusionOk="0">
                  <a:moveTo>
                    <a:pt x="358" y="1"/>
                  </a:moveTo>
                  <a:lnTo>
                    <a:pt x="1" y="382"/>
                  </a:lnTo>
                  <a:lnTo>
                    <a:pt x="1096" y="1477"/>
                  </a:lnTo>
                  <a:lnTo>
                    <a:pt x="1453" y="1096"/>
                  </a:lnTo>
                  <a:lnTo>
                    <a:pt x="358"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1"/>
            <p:cNvSpPr/>
            <p:nvPr/>
          </p:nvSpPr>
          <p:spPr>
            <a:xfrm>
              <a:off x="1204207" y="2492809"/>
              <a:ext cx="34280" cy="34280"/>
            </a:xfrm>
            <a:custGeom>
              <a:avLst/>
              <a:gdLst/>
              <a:ahLst/>
              <a:cxnLst/>
              <a:rect l="l" t="t" r="r" b="b"/>
              <a:pathLst>
                <a:path w="930" h="930" extrusionOk="0">
                  <a:moveTo>
                    <a:pt x="572" y="0"/>
                  </a:moveTo>
                  <a:lnTo>
                    <a:pt x="1" y="548"/>
                  </a:lnTo>
                  <a:lnTo>
                    <a:pt x="96" y="834"/>
                  </a:lnTo>
                  <a:lnTo>
                    <a:pt x="382" y="929"/>
                  </a:lnTo>
                  <a:lnTo>
                    <a:pt x="929" y="358"/>
                  </a:lnTo>
                  <a:lnTo>
                    <a:pt x="858" y="24"/>
                  </a:lnTo>
                  <a:lnTo>
                    <a:pt x="5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1"/>
            <p:cNvSpPr/>
            <p:nvPr/>
          </p:nvSpPr>
          <p:spPr>
            <a:xfrm>
              <a:off x="1177888" y="2499813"/>
              <a:ext cx="53558" cy="54479"/>
            </a:xfrm>
            <a:custGeom>
              <a:avLst/>
              <a:gdLst/>
              <a:ahLst/>
              <a:cxnLst/>
              <a:rect l="l" t="t" r="r" b="b"/>
              <a:pathLst>
                <a:path w="1453" h="1478" extrusionOk="0">
                  <a:moveTo>
                    <a:pt x="357" y="1"/>
                  </a:moveTo>
                  <a:lnTo>
                    <a:pt x="0" y="358"/>
                  </a:lnTo>
                  <a:lnTo>
                    <a:pt x="1096" y="1477"/>
                  </a:lnTo>
                  <a:lnTo>
                    <a:pt x="1453" y="1096"/>
                  </a:lnTo>
                  <a:lnTo>
                    <a:pt x="35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1"/>
            <p:cNvSpPr/>
            <p:nvPr/>
          </p:nvSpPr>
          <p:spPr>
            <a:xfrm>
              <a:off x="1420174" y="2409430"/>
              <a:ext cx="38629" cy="19315"/>
            </a:xfrm>
            <a:custGeom>
              <a:avLst/>
              <a:gdLst/>
              <a:ahLst/>
              <a:cxnLst/>
              <a:rect l="l" t="t" r="r" b="b"/>
              <a:pathLst>
                <a:path w="1048" h="524" extrusionOk="0">
                  <a:moveTo>
                    <a:pt x="167" y="0"/>
                  </a:moveTo>
                  <a:lnTo>
                    <a:pt x="0" y="262"/>
                  </a:lnTo>
                  <a:lnTo>
                    <a:pt x="167" y="524"/>
                  </a:lnTo>
                  <a:lnTo>
                    <a:pt x="953" y="524"/>
                  </a:lnTo>
                  <a:lnTo>
                    <a:pt x="1048" y="238"/>
                  </a:lnTo>
                  <a:lnTo>
                    <a:pt x="95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1"/>
            <p:cNvSpPr/>
            <p:nvPr/>
          </p:nvSpPr>
          <p:spPr>
            <a:xfrm>
              <a:off x="1386815" y="2492809"/>
              <a:ext cx="33395" cy="34280"/>
            </a:xfrm>
            <a:custGeom>
              <a:avLst/>
              <a:gdLst/>
              <a:ahLst/>
              <a:cxnLst/>
              <a:rect l="l" t="t" r="r" b="b"/>
              <a:pathLst>
                <a:path w="906" h="930" extrusionOk="0">
                  <a:moveTo>
                    <a:pt x="357" y="0"/>
                  </a:moveTo>
                  <a:lnTo>
                    <a:pt x="72" y="96"/>
                  </a:lnTo>
                  <a:lnTo>
                    <a:pt x="0" y="358"/>
                  </a:lnTo>
                  <a:lnTo>
                    <a:pt x="548" y="929"/>
                  </a:lnTo>
                  <a:lnTo>
                    <a:pt x="786" y="786"/>
                  </a:lnTo>
                  <a:lnTo>
                    <a:pt x="905" y="548"/>
                  </a:lnTo>
                  <a:lnTo>
                    <a:pt x="35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1"/>
            <p:cNvSpPr/>
            <p:nvPr/>
          </p:nvSpPr>
          <p:spPr>
            <a:xfrm>
              <a:off x="1198051" y="2304966"/>
              <a:ext cx="121196" cy="228237"/>
            </a:xfrm>
            <a:custGeom>
              <a:avLst/>
              <a:gdLst/>
              <a:ahLst/>
              <a:cxnLst/>
              <a:rect l="l" t="t" r="r" b="b"/>
              <a:pathLst>
                <a:path w="3288" h="6192" extrusionOk="0">
                  <a:moveTo>
                    <a:pt x="3097" y="0"/>
                  </a:moveTo>
                  <a:cubicBezTo>
                    <a:pt x="1382" y="0"/>
                    <a:pt x="1" y="1381"/>
                    <a:pt x="1" y="3096"/>
                  </a:cubicBezTo>
                  <a:cubicBezTo>
                    <a:pt x="1" y="4811"/>
                    <a:pt x="1382" y="6192"/>
                    <a:pt x="3097" y="6192"/>
                  </a:cubicBezTo>
                  <a:lnTo>
                    <a:pt x="3287" y="3096"/>
                  </a:lnTo>
                  <a:lnTo>
                    <a:pt x="30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1"/>
            <p:cNvSpPr/>
            <p:nvPr/>
          </p:nvSpPr>
          <p:spPr>
            <a:xfrm>
              <a:off x="1312172" y="2304966"/>
              <a:ext cx="115040" cy="228237"/>
            </a:xfrm>
            <a:custGeom>
              <a:avLst/>
              <a:gdLst/>
              <a:ahLst/>
              <a:cxnLst/>
              <a:rect l="l" t="t" r="r" b="b"/>
              <a:pathLst>
                <a:path w="3121" h="6192" extrusionOk="0">
                  <a:moveTo>
                    <a:pt x="1" y="0"/>
                  </a:moveTo>
                  <a:lnTo>
                    <a:pt x="1" y="6192"/>
                  </a:lnTo>
                  <a:cubicBezTo>
                    <a:pt x="1716" y="6192"/>
                    <a:pt x="3121" y="4811"/>
                    <a:pt x="3121" y="3096"/>
                  </a:cubicBezTo>
                  <a:cubicBezTo>
                    <a:pt x="3121" y="1381"/>
                    <a:pt x="1716" y="0"/>
                    <a:pt x="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1"/>
            <p:cNvSpPr/>
            <p:nvPr/>
          </p:nvSpPr>
          <p:spPr>
            <a:xfrm>
              <a:off x="1393819" y="2499813"/>
              <a:ext cx="53594" cy="54479"/>
            </a:xfrm>
            <a:custGeom>
              <a:avLst/>
              <a:gdLst/>
              <a:ahLst/>
              <a:cxnLst/>
              <a:rect l="l" t="t" r="r" b="b"/>
              <a:pathLst>
                <a:path w="1454" h="1478" extrusionOk="0">
                  <a:moveTo>
                    <a:pt x="1096" y="1"/>
                  </a:moveTo>
                  <a:lnTo>
                    <a:pt x="1" y="1096"/>
                  </a:lnTo>
                  <a:lnTo>
                    <a:pt x="358" y="1477"/>
                  </a:lnTo>
                  <a:lnTo>
                    <a:pt x="1453" y="358"/>
                  </a:lnTo>
                  <a:lnTo>
                    <a:pt x="1096"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1"/>
            <p:cNvSpPr/>
            <p:nvPr/>
          </p:nvSpPr>
          <p:spPr>
            <a:xfrm>
              <a:off x="1284084" y="2562145"/>
              <a:ext cx="35164" cy="19351"/>
            </a:xfrm>
            <a:custGeom>
              <a:avLst/>
              <a:gdLst/>
              <a:ahLst/>
              <a:cxnLst/>
              <a:rect l="l" t="t" r="r" b="b"/>
              <a:pathLst>
                <a:path w="954" h="525" extrusionOk="0">
                  <a:moveTo>
                    <a:pt x="1" y="1"/>
                  </a:moveTo>
                  <a:lnTo>
                    <a:pt x="1" y="525"/>
                  </a:lnTo>
                  <a:lnTo>
                    <a:pt x="763" y="525"/>
                  </a:lnTo>
                  <a:lnTo>
                    <a:pt x="953" y="287"/>
                  </a:lnTo>
                  <a:lnTo>
                    <a:pt x="76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1"/>
            <p:cNvSpPr/>
            <p:nvPr/>
          </p:nvSpPr>
          <p:spPr>
            <a:xfrm>
              <a:off x="1312172" y="2562145"/>
              <a:ext cx="29009" cy="19351"/>
            </a:xfrm>
            <a:custGeom>
              <a:avLst/>
              <a:gdLst/>
              <a:ahLst/>
              <a:cxnLst/>
              <a:rect l="l" t="t" r="r" b="b"/>
              <a:pathLst>
                <a:path w="787" h="525" extrusionOk="0">
                  <a:moveTo>
                    <a:pt x="1" y="1"/>
                  </a:moveTo>
                  <a:lnTo>
                    <a:pt x="1" y="525"/>
                  </a:lnTo>
                  <a:lnTo>
                    <a:pt x="787" y="525"/>
                  </a:lnTo>
                  <a:lnTo>
                    <a:pt x="787"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1"/>
            <p:cNvSpPr/>
            <p:nvPr/>
          </p:nvSpPr>
          <p:spPr>
            <a:xfrm>
              <a:off x="1245454" y="2362027"/>
              <a:ext cx="48323" cy="94841"/>
            </a:xfrm>
            <a:custGeom>
              <a:avLst/>
              <a:gdLst/>
              <a:ahLst/>
              <a:cxnLst/>
              <a:rect l="l" t="t" r="r" b="b"/>
              <a:pathLst>
                <a:path w="1311" h="2573" extrusionOk="0">
                  <a:moveTo>
                    <a:pt x="787" y="0"/>
                  </a:moveTo>
                  <a:lnTo>
                    <a:pt x="787" y="381"/>
                  </a:lnTo>
                  <a:cubicBezTo>
                    <a:pt x="787" y="453"/>
                    <a:pt x="715" y="500"/>
                    <a:pt x="644" y="500"/>
                  </a:cubicBezTo>
                  <a:cubicBezTo>
                    <a:pt x="287" y="500"/>
                    <a:pt x="1" y="810"/>
                    <a:pt x="1" y="1167"/>
                  </a:cubicBezTo>
                  <a:lnTo>
                    <a:pt x="1" y="1405"/>
                  </a:lnTo>
                  <a:cubicBezTo>
                    <a:pt x="1" y="1762"/>
                    <a:pt x="287" y="2072"/>
                    <a:pt x="644" y="2072"/>
                  </a:cubicBezTo>
                  <a:cubicBezTo>
                    <a:pt x="715" y="2072"/>
                    <a:pt x="787" y="2120"/>
                    <a:pt x="787" y="2191"/>
                  </a:cubicBezTo>
                  <a:lnTo>
                    <a:pt x="787" y="2572"/>
                  </a:lnTo>
                  <a:lnTo>
                    <a:pt x="1311" y="2572"/>
                  </a:lnTo>
                  <a:lnTo>
                    <a:pt x="1311" y="2191"/>
                  </a:lnTo>
                  <a:cubicBezTo>
                    <a:pt x="1311" y="1834"/>
                    <a:pt x="1001" y="1548"/>
                    <a:pt x="644" y="1548"/>
                  </a:cubicBezTo>
                  <a:cubicBezTo>
                    <a:pt x="573" y="1548"/>
                    <a:pt x="525" y="1477"/>
                    <a:pt x="525" y="1405"/>
                  </a:cubicBezTo>
                  <a:lnTo>
                    <a:pt x="525" y="1167"/>
                  </a:lnTo>
                  <a:cubicBezTo>
                    <a:pt x="525" y="1096"/>
                    <a:pt x="573" y="1024"/>
                    <a:pt x="644" y="1024"/>
                  </a:cubicBezTo>
                  <a:cubicBezTo>
                    <a:pt x="1001" y="1024"/>
                    <a:pt x="1311" y="738"/>
                    <a:pt x="1311" y="381"/>
                  </a:cubicBezTo>
                  <a:lnTo>
                    <a:pt x="1311"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1"/>
            <p:cNvSpPr/>
            <p:nvPr/>
          </p:nvSpPr>
          <p:spPr>
            <a:xfrm>
              <a:off x="1321830" y="2356755"/>
              <a:ext cx="48323" cy="48287"/>
            </a:xfrm>
            <a:custGeom>
              <a:avLst/>
              <a:gdLst/>
              <a:ahLst/>
              <a:cxnLst/>
              <a:rect l="l" t="t" r="r" b="b"/>
              <a:pathLst>
                <a:path w="1311" h="1310" extrusionOk="0">
                  <a:moveTo>
                    <a:pt x="644" y="0"/>
                  </a:moveTo>
                  <a:cubicBezTo>
                    <a:pt x="287" y="0"/>
                    <a:pt x="1" y="286"/>
                    <a:pt x="1" y="643"/>
                  </a:cubicBezTo>
                  <a:cubicBezTo>
                    <a:pt x="1" y="1000"/>
                    <a:pt x="287" y="1310"/>
                    <a:pt x="644" y="1310"/>
                  </a:cubicBezTo>
                  <a:cubicBezTo>
                    <a:pt x="1001" y="1310"/>
                    <a:pt x="1311" y="1000"/>
                    <a:pt x="1311" y="643"/>
                  </a:cubicBezTo>
                  <a:cubicBezTo>
                    <a:pt x="1311" y="286"/>
                    <a:pt x="1001"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1"/>
            <p:cNvSpPr/>
            <p:nvPr/>
          </p:nvSpPr>
          <p:spPr>
            <a:xfrm>
              <a:off x="1312172" y="2456833"/>
              <a:ext cx="53594" cy="31626"/>
            </a:xfrm>
            <a:custGeom>
              <a:avLst/>
              <a:gdLst/>
              <a:ahLst/>
              <a:cxnLst/>
              <a:rect l="l" t="t" r="r" b="b"/>
              <a:pathLst>
                <a:path w="1454" h="858" extrusionOk="0">
                  <a:moveTo>
                    <a:pt x="525" y="0"/>
                  </a:moveTo>
                  <a:lnTo>
                    <a:pt x="1" y="24"/>
                  </a:lnTo>
                  <a:cubicBezTo>
                    <a:pt x="1" y="71"/>
                    <a:pt x="49" y="524"/>
                    <a:pt x="430" y="738"/>
                  </a:cubicBezTo>
                  <a:cubicBezTo>
                    <a:pt x="572" y="810"/>
                    <a:pt x="715" y="857"/>
                    <a:pt x="858" y="857"/>
                  </a:cubicBezTo>
                  <a:cubicBezTo>
                    <a:pt x="1073" y="857"/>
                    <a:pt x="1287" y="762"/>
                    <a:pt x="1454" y="595"/>
                  </a:cubicBezTo>
                  <a:lnTo>
                    <a:pt x="1120" y="238"/>
                  </a:lnTo>
                  <a:cubicBezTo>
                    <a:pt x="1048" y="296"/>
                    <a:pt x="950" y="327"/>
                    <a:pt x="857" y="327"/>
                  </a:cubicBezTo>
                  <a:cubicBezTo>
                    <a:pt x="797" y="327"/>
                    <a:pt x="738" y="314"/>
                    <a:pt x="692" y="286"/>
                  </a:cubicBezTo>
                  <a:cubicBezTo>
                    <a:pt x="549" y="214"/>
                    <a:pt x="525" y="0"/>
                    <a:pt x="525"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1"/>
            <p:cNvSpPr/>
            <p:nvPr/>
          </p:nvSpPr>
          <p:spPr>
            <a:xfrm>
              <a:off x="1360460" y="2428708"/>
              <a:ext cx="18467" cy="19351"/>
            </a:xfrm>
            <a:custGeom>
              <a:avLst/>
              <a:gdLst/>
              <a:ahLst/>
              <a:cxnLst/>
              <a:rect l="l" t="t" r="r" b="b"/>
              <a:pathLst>
                <a:path w="501" h="525" extrusionOk="0">
                  <a:moveTo>
                    <a:pt x="1" y="1"/>
                  </a:moveTo>
                  <a:lnTo>
                    <a:pt x="1" y="525"/>
                  </a:lnTo>
                  <a:lnTo>
                    <a:pt x="501" y="525"/>
                  </a:lnTo>
                  <a:lnTo>
                    <a:pt x="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1"/>
            <p:cNvSpPr/>
            <p:nvPr/>
          </p:nvSpPr>
          <p:spPr>
            <a:xfrm>
              <a:off x="1284084" y="2256678"/>
              <a:ext cx="35164" cy="19351"/>
            </a:xfrm>
            <a:custGeom>
              <a:avLst/>
              <a:gdLst/>
              <a:ahLst/>
              <a:cxnLst/>
              <a:rect l="l" t="t" r="r" b="b"/>
              <a:pathLst>
                <a:path w="954" h="525" extrusionOk="0">
                  <a:moveTo>
                    <a:pt x="1" y="0"/>
                  </a:moveTo>
                  <a:lnTo>
                    <a:pt x="1" y="524"/>
                  </a:lnTo>
                  <a:lnTo>
                    <a:pt x="763" y="524"/>
                  </a:lnTo>
                  <a:lnTo>
                    <a:pt x="953" y="262"/>
                  </a:lnTo>
                  <a:lnTo>
                    <a:pt x="7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1"/>
            <p:cNvSpPr/>
            <p:nvPr/>
          </p:nvSpPr>
          <p:spPr>
            <a:xfrm>
              <a:off x="1312172" y="2256678"/>
              <a:ext cx="29009" cy="19351"/>
            </a:xfrm>
            <a:custGeom>
              <a:avLst/>
              <a:gdLst/>
              <a:ahLst/>
              <a:cxnLst/>
              <a:rect l="l" t="t" r="r" b="b"/>
              <a:pathLst>
                <a:path w="787" h="525" extrusionOk="0">
                  <a:moveTo>
                    <a:pt x="1" y="0"/>
                  </a:moveTo>
                  <a:lnTo>
                    <a:pt x="1" y="524"/>
                  </a:lnTo>
                  <a:lnTo>
                    <a:pt x="787" y="524"/>
                  </a:lnTo>
                  <a:lnTo>
                    <a:pt x="78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1"/>
            <p:cNvSpPr/>
            <p:nvPr/>
          </p:nvSpPr>
          <p:spPr>
            <a:xfrm>
              <a:off x="1455266" y="2390115"/>
              <a:ext cx="19351" cy="57944"/>
            </a:xfrm>
            <a:custGeom>
              <a:avLst/>
              <a:gdLst/>
              <a:ahLst/>
              <a:cxnLst/>
              <a:rect l="l" t="t" r="r" b="b"/>
              <a:pathLst>
                <a:path w="525" h="1572" extrusionOk="0">
                  <a:moveTo>
                    <a:pt x="1" y="0"/>
                  </a:moveTo>
                  <a:lnTo>
                    <a:pt x="1" y="1572"/>
                  </a:lnTo>
                  <a:lnTo>
                    <a:pt x="525" y="1572"/>
                  </a:lnTo>
                  <a:lnTo>
                    <a:pt x="52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8" name="Google Shape;3778;p81"/>
          <p:cNvGrpSpPr/>
          <p:nvPr/>
        </p:nvGrpSpPr>
        <p:grpSpPr>
          <a:xfrm>
            <a:off x="1873121" y="2260180"/>
            <a:ext cx="280914" cy="317814"/>
            <a:chOff x="1873121" y="2260180"/>
            <a:chExt cx="280914" cy="317814"/>
          </a:xfrm>
        </p:grpSpPr>
        <p:sp>
          <p:nvSpPr>
            <p:cNvPr id="3779" name="Google Shape;3779;p81"/>
            <p:cNvSpPr/>
            <p:nvPr/>
          </p:nvSpPr>
          <p:spPr>
            <a:xfrm>
              <a:off x="1873121" y="2260180"/>
              <a:ext cx="43937" cy="299377"/>
            </a:xfrm>
            <a:custGeom>
              <a:avLst/>
              <a:gdLst/>
              <a:ahLst/>
              <a:cxnLst/>
              <a:rect l="l" t="t" r="r" b="b"/>
              <a:pathLst>
                <a:path w="1192" h="8122" extrusionOk="0">
                  <a:moveTo>
                    <a:pt x="0" y="1"/>
                  </a:moveTo>
                  <a:lnTo>
                    <a:pt x="0" y="8121"/>
                  </a:lnTo>
                  <a:lnTo>
                    <a:pt x="1024" y="7597"/>
                  </a:lnTo>
                  <a:lnTo>
                    <a:pt x="1191" y="3811"/>
                  </a:lnTo>
                  <a:lnTo>
                    <a:pt x="1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1"/>
            <p:cNvSpPr/>
            <p:nvPr/>
          </p:nvSpPr>
          <p:spPr>
            <a:xfrm>
              <a:off x="1910866" y="2260180"/>
              <a:ext cx="128199" cy="287066"/>
            </a:xfrm>
            <a:custGeom>
              <a:avLst/>
              <a:gdLst/>
              <a:ahLst/>
              <a:cxnLst/>
              <a:rect l="l" t="t" r="r" b="b"/>
              <a:pathLst>
                <a:path w="3478" h="7788" extrusionOk="0">
                  <a:moveTo>
                    <a:pt x="0" y="1"/>
                  </a:moveTo>
                  <a:lnTo>
                    <a:pt x="0" y="7597"/>
                  </a:lnTo>
                  <a:lnTo>
                    <a:pt x="1644" y="7788"/>
                  </a:lnTo>
                  <a:lnTo>
                    <a:pt x="3311" y="7597"/>
                  </a:lnTo>
                  <a:lnTo>
                    <a:pt x="3477" y="3882"/>
                  </a:lnTo>
                  <a:lnTo>
                    <a:pt x="331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1"/>
            <p:cNvSpPr/>
            <p:nvPr/>
          </p:nvSpPr>
          <p:spPr>
            <a:xfrm>
              <a:off x="2032876" y="2260180"/>
              <a:ext cx="121159" cy="287066"/>
            </a:xfrm>
            <a:custGeom>
              <a:avLst/>
              <a:gdLst/>
              <a:ahLst/>
              <a:cxnLst/>
              <a:rect l="l" t="t" r="r" b="b"/>
              <a:pathLst>
                <a:path w="3287" h="7788" extrusionOk="0">
                  <a:moveTo>
                    <a:pt x="1" y="1"/>
                  </a:moveTo>
                  <a:lnTo>
                    <a:pt x="1" y="7597"/>
                  </a:lnTo>
                  <a:lnTo>
                    <a:pt x="1739" y="7788"/>
                  </a:lnTo>
                  <a:lnTo>
                    <a:pt x="3287" y="7597"/>
                  </a:lnTo>
                  <a:lnTo>
                    <a:pt x="328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1"/>
            <p:cNvSpPr/>
            <p:nvPr/>
          </p:nvSpPr>
          <p:spPr>
            <a:xfrm>
              <a:off x="1873121" y="2540213"/>
              <a:ext cx="168561" cy="37781"/>
            </a:xfrm>
            <a:custGeom>
              <a:avLst/>
              <a:gdLst/>
              <a:ahLst/>
              <a:cxnLst/>
              <a:rect l="l" t="t" r="r" b="b"/>
              <a:pathLst>
                <a:path w="4573" h="1025" extrusionOk="0">
                  <a:moveTo>
                    <a:pt x="524" y="0"/>
                  </a:moveTo>
                  <a:cubicBezTo>
                    <a:pt x="238" y="0"/>
                    <a:pt x="0" y="239"/>
                    <a:pt x="0" y="524"/>
                  </a:cubicBezTo>
                  <a:cubicBezTo>
                    <a:pt x="0" y="810"/>
                    <a:pt x="238" y="1024"/>
                    <a:pt x="524" y="1024"/>
                  </a:cubicBezTo>
                  <a:lnTo>
                    <a:pt x="4335" y="1024"/>
                  </a:lnTo>
                  <a:lnTo>
                    <a:pt x="4573" y="524"/>
                  </a:lnTo>
                  <a:lnTo>
                    <a:pt x="43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1"/>
            <p:cNvSpPr/>
            <p:nvPr/>
          </p:nvSpPr>
          <p:spPr>
            <a:xfrm>
              <a:off x="2032876" y="2540213"/>
              <a:ext cx="121159" cy="37781"/>
            </a:xfrm>
            <a:custGeom>
              <a:avLst/>
              <a:gdLst/>
              <a:ahLst/>
              <a:cxnLst/>
              <a:rect l="l" t="t" r="r" b="b"/>
              <a:pathLst>
                <a:path w="3287" h="1025" extrusionOk="0">
                  <a:moveTo>
                    <a:pt x="1" y="0"/>
                  </a:moveTo>
                  <a:lnTo>
                    <a:pt x="1" y="1024"/>
                  </a:lnTo>
                  <a:lnTo>
                    <a:pt x="3287" y="1024"/>
                  </a:lnTo>
                  <a:lnTo>
                    <a:pt x="32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1"/>
            <p:cNvSpPr/>
            <p:nvPr/>
          </p:nvSpPr>
          <p:spPr>
            <a:xfrm>
              <a:off x="1985473" y="2310237"/>
              <a:ext cx="53594" cy="69371"/>
            </a:xfrm>
            <a:custGeom>
              <a:avLst/>
              <a:gdLst/>
              <a:ahLst/>
              <a:cxnLst/>
              <a:rect l="l" t="t" r="r" b="b"/>
              <a:pathLst>
                <a:path w="1454" h="1882" extrusionOk="0">
                  <a:moveTo>
                    <a:pt x="929" y="0"/>
                  </a:moveTo>
                  <a:lnTo>
                    <a:pt x="525" y="167"/>
                  </a:lnTo>
                  <a:cubicBezTo>
                    <a:pt x="525" y="595"/>
                    <a:pt x="72" y="714"/>
                    <a:pt x="1" y="762"/>
                  </a:cubicBezTo>
                  <a:lnTo>
                    <a:pt x="1" y="1691"/>
                  </a:lnTo>
                  <a:lnTo>
                    <a:pt x="525" y="1881"/>
                  </a:lnTo>
                  <a:lnTo>
                    <a:pt x="1287" y="1691"/>
                  </a:lnTo>
                  <a:lnTo>
                    <a:pt x="1453" y="953"/>
                  </a:lnTo>
                  <a:lnTo>
                    <a:pt x="1287" y="167"/>
                  </a:lnTo>
                  <a:lnTo>
                    <a:pt x="9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1"/>
            <p:cNvSpPr/>
            <p:nvPr/>
          </p:nvSpPr>
          <p:spPr>
            <a:xfrm>
              <a:off x="2032876" y="2306698"/>
              <a:ext cx="46554" cy="72909"/>
            </a:xfrm>
            <a:custGeom>
              <a:avLst/>
              <a:gdLst/>
              <a:ahLst/>
              <a:cxnLst/>
              <a:rect l="l" t="t" r="r" b="b"/>
              <a:pathLst>
                <a:path w="1263" h="1978" extrusionOk="0">
                  <a:moveTo>
                    <a:pt x="429" y="1"/>
                  </a:moveTo>
                  <a:lnTo>
                    <a:pt x="1" y="263"/>
                  </a:lnTo>
                  <a:lnTo>
                    <a:pt x="1" y="1787"/>
                  </a:lnTo>
                  <a:lnTo>
                    <a:pt x="524" y="1977"/>
                  </a:lnTo>
                  <a:lnTo>
                    <a:pt x="1263" y="1787"/>
                  </a:lnTo>
                  <a:lnTo>
                    <a:pt x="1263" y="858"/>
                  </a:lnTo>
                  <a:cubicBezTo>
                    <a:pt x="1191" y="810"/>
                    <a:pt x="763" y="691"/>
                    <a:pt x="763" y="263"/>
                  </a:cubicBezTo>
                  <a:lnTo>
                    <a:pt x="4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1"/>
            <p:cNvSpPr/>
            <p:nvPr/>
          </p:nvSpPr>
          <p:spPr>
            <a:xfrm>
              <a:off x="1985473" y="2372532"/>
              <a:ext cx="53594" cy="43052"/>
            </a:xfrm>
            <a:custGeom>
              <a:avLst/>
              <a:gdLst/>
              <a:ahLst/>
              <a:cxnLst/>
              <a:rect l="l" t="t" r="r" b="b"/>
              <a:pathLst>
                <a:path w="1454" h="1168" extrusionOk="0">
                  <a:moveTo>
                    <a:pt x="1" y="1"/>
                  </a:moveTo>
                  <a:lnTo>
                    <a:pt x="1" y="1001"/>
                  </a:lnTo>
                  <a:lnTo>
                    <a:pt x="739" y="1168"/>
                  </a:lnTo>
                  <a:lnTo>
                    <a:pt x="1287" y="1001"/>
                  </a:lnTo>
                  <a:lnTo>
                    <a:pt x="1453" y="501"/>
                  </a:lnTo>
                  <a:lnTo>
                    <a:pt x="128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1"/>
            <p:cNvSpPr/>
            <p:nvPr/>
          </p:nvSpPr>
          <p:spPr>
            <a:xfrm>
              <a:off x="2032876" y="2372532"/>
              <a:ext cx="46554" cy="43052"/>
            </a:xfrm>
            <a:custGeom>
              <a:avLst/>
              <a:gdLst/>
              <a:ahLst/>
              <a:cxnLst/>
              <a:rect l="l" t="t" r="r" b="b"/>
              <a:pathLst>
                <a:path w="1263" h="1168" extrusionOk="0">
                  <a:moveTo>
                    <a:pt x="1" y="1"/>
                  </a:moveTo>
                  <a:lnTo>
                    <a:pt x="1" y="1001"/>
                  </a:lnTo>
                  <a:lnTo>
                    <a:pt x="620" y="1168"/>
                  </a:lnTo>
                  <a:lnTo>
                    <a:pt x="1263" y="1001"/>
                  </a:lnTo>
                  <a:lnTo>
                    <a:pt x="1263"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1"/>
            <p:cNvSpPr/>
            <p:nvPr/>
          </p:nvSpPr>
          <p:spPr>
            <a:xfrm>
              <a:off x="1985473" y="2409430"/>
              <a:ext cx="53594" cy="19315"/>
            </a:xfrm>
            <a:custGeom>
              <a:avLst/>
              <a:gdLst/>
              <a:ahLst/>
              <a:cxnLst/>
              <a:rect l="l" t="t" r="r" b="b"/>
              <a:pathLst>
                <a:path w="1454" h="524" extrusionOk="0">
                  <a:moveTo>
                    <a:pt x="1" y="0"/>
                  </a:moveTo>
                  <a:lnTo>
                    <a:pt x="1" y="524"/>
                  </a:lnTo>
                  <a:lnTo>
                    <a:pt x="1287" y="524"/>
                  </a:lnTo>
                  <a:lnTo>
                    <a:pt x="1453" y="262"/>
                  </a:lnTo>
                  <a:lnTo>
                    <a:pt x="128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1"/>
            <p:cNvSpPr/>
            <p:nvPr/>
          </p:nvSpPr>
          <p:spPr>
            <a:xfrm>
              <a:off x="2032876" y="2409430"/>
              <a:ext cx="46554" cy="19315"/>
            </a:xfrm>
            <a:custGeom>
              <a:avLst/>
              <a:gdLst/>
              <a:ahLst/>
              <a:cxnLst/>
              <a:rect l="l" t="t" r="r" b="b"/>
              <a:pathLst>
                <a:path w="1263" h="524" extrusionOk="0">
                  <a:moveTo>
                    <a:pt x="1" y="0"/>
                  </a:moveTo>
                  <a:lnTo>
                    <a:pt x="1" y="524"/>
                  </a:lnTo>
                  <a:lnTo>
                    <a:pt x="1263" y="524"/>
                  </a:lnTo>
                  <a:lnTo>
                    <a:pt x="12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1"/>
            <p:cNvSpPr/>
            <p:nvPr/>
          </p:nvSpPr>
          <p:spPr>
            <a:xfrm>
              <a:off x="1957385" y="2447175"/>
              <a:ext cx="81682" cy="18467"/>
            </a:xfrm>
            <a:custGeom>
              <a:avLst/>
              <a:gdLst/>
              <a:ahLst/>
              <a:cxnLst/>
              <a:rect l="l" t="t" r="r" b="b"/>
              <a:pathLst>
                <a:path w="2216" h="501" extrusionOk="0">
                  <a:moveTo>
                    <a:pt x="1" y="0"/>
                  </a:moveTo>
                  <a:lnTo>
                    <a:pt x="1" y="500"/>
                  </a:lnTo>
                  <a:lnTo>
                    <a:pt x="2049" y="500"/>
                  </a:lnTo>
                  <a:lnTo>
                    <a:pt x="2215" y="262"/>
                  </a:lnTo>
                  <a:lnTo>
                    <a:pt x="20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1"/>
            <p:cNvSpPr/>
            <p:nvPr/>
          </p:nvSpPr>
          <p:spPr>
            <a:xfrm>
              <a:off x="1957385" y="2484921"/>
              <a:ext cx="81682" cy="18467"/>
            </a:xfrm>
            <a:custGeom>
              <a:avLst/>
              <a:gdLst/>
              <a:ahLst/>
              <a:cxnLst/>
              <a:rect l="l" t="t" r="r" b="b"/>
              <a:pathLst>
                <a:path w="2216" h="501" extrusionOk="0">
                  <a:moveTo>
                    <a:pt x="1" y="0"/>
                  </a:moveTo>
                  <a:lnTo>
                    <a:pt x="1" y="500"/>
                  </a:lnTo>
                  <a:lnTo>
                    <a:pt x="2049" y="500"/>
                  </a:lnTo>
                  <a:lnTo>
                    <a:pt x="2215" y="238"/>
                  </a:lnTo>
                  <a:lnTo>
                    <a:pt x="20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1"/>
            <p:cNvSpPr/>
            <p:nvPr/>
          </p:nvSpPr>
          <p:spPr>
            <a:xfrm>
              <a:off x="2032876" y="2447175"/>
              <a:ext cx="74642" cy="18467"/>
            </a:xfrm>
            <a:custGeom>
              <a:avLst/>
              <a:gdLst/>
              <a:ahLst/>
              <a:cxnLst/>
              <a:rect l="l" t="t" r="r" b="b"/>
              <a:pathLst>
                <a:path w="2025" h="501" extrusionOk="0">
                  <a:moveTo>
                    <a:pt x="1" y="0"/>
                  </a:moveTo>
                  <a:lnTo>
                    <a:pt x="1" y="500"/>
                  </a:lnTo>
                  <a:lnTo>
                    <a:pt x="2025" y="500"/>
                  </a:lnTo>
                  <a:lnTo>
                    <a:pt x="20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1"/>
            <p:cNvSpPr/>
            <p:nvPr/>
          </p:nvSpPr>
          <p:spPr>
            <a:xfrm>
              <a:off x="2032876" y="2484921"/>
              <a:ext cx="74642" cy="18467"/>
            </a:xfrm>
            <a:custGeom>
              <a:avLst/>
              <a:gdLst/>
              <a:ahLst/>
              <a:cxnLst/>
              <a:rect l="l" t="t" r="r" b="b"/>
              <a:pathLst>
                <a:path w="2025" h="501" extrusionOk="0">
                  <a:moveTo>
                    <a:pt x="1" y="0"/>
                  </a:moveTo>
                  <a:lnTo>
                    <a:pt x="1" y="500"/>
                  </a:lnTo>
                  <a:lnTo>
                    <a:pt x="2025" y="500"/>
                  </a:lnTo>
                  <a:lnTo>
                    <a:pt x="20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1"/>
            <p:cNvSpPr/>
            <p:nvPr/>
          </p:nvSpPr>
          <p:spPr>
            <a:xfrm>
              <a:off x="1985473" y="2297041"/>
              <a:ext cx="53594" cy="19351"/>
            </a:xfrm>
            <a:custGeom>
              <a:avLst/>
              <a:gdLst/>
              <a:ahLst/>
              <a:cxnLst/>
              <a:rect l="l" t="t" r="r" b="b"/>
              <a:pathLst>
                <a:path w="1454" h="525" extrusionOk="0">
                  <a:moveTo>
                    <a:pt x="1" y="1"/>
                  </a:moveTo>
                  <a:lnTo>
                    <a:pt x="1" y="525"/>
                  </a:lnTo>
                  <a:lnTo>
                    <a:pt x="1287" y="525"/>
                  </a:lnTo>
                  <a:lnTo>
                    <a:pt x="1453" y="263"/>
                  </a:lnTo>
                  <a:lnTo>
                    <a:pt x="1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1"/>
            <p:cNvSpPr/>
            <p:nvPr/>
          </p:nvSpPr>
          <p:spPr>
            <a:xfrm>
              <a:off x="2032876" y="2297041"/>
              <a:ext cx="46554" cy="19351"/>
            </a:xfrm>
            <a:custGeom>
              <a:avLst/>
              <a:gdLst/>
              <a:ahLst/>
              <a:cxnLst/>
              <a:rect l="l" t="t" r="r" b="b"/>
              <a:pathLst>
                <a:path w="1263" h="525" extrusionOk="0">
                  <a:moveTo>
                    <a:pt x="1" y="1"/>
                  </a:moveTo>
                  <a:lnTo>
                    <a:pt x="1" y="525"/>
                  </a:lnTo>
                  <a:lnTo>
                    <a:pt x="1263" y="525"/>
                  </a:lnTo>
                  <a:lnTo>
                    <a:pt x="126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81"/>
          <p:cNvGrpSpPr/>
          <p:nvPr/>
        </p:nvGrpSpPr>
        <p:grpSpPr>
          <a:xfrm>
            <a:off x="2574509" y="2260180"/>
            <a:ext cx="296729" cy="317815"/>
            <a:chOff x="2574509" y="2260180"/>
            <a:chExt cx="296729" cy="317815"/>
          </a:xfrm>
        </p:grpSpPr>
        <p:sp>
          <p:nvSpPr>
            <p:cNvPr id="3797" name="Google Shape;3797;p81"/>
            <p:cNvSpPr/>
            <p:nvPr/>
          </p:nvSpPr>
          <p:spPr>
            <a:xfrm>
              <a:off x="2771125" y="2497196"/>
              <a:ext cx="18467" cy="40399"/>
            </a:xfrm>
            <a:custGeom>
              <a:avLst/>
              <a:gdLst/>
              <a:ahLst/>
              <a:cxnLst/>
              <a:rect l="l" t="t" r="r" b="b"/>
              <a:pathLst>
                <a:path w="501" h="1096" extrusionOk="0">
                  <a:moveTo>
                    <a:pt x="263" y="0"/>
                  </a:moveTo>
                  <a:lnTo>
                    <a:pt x="1" y="167"/>
                  </a:lnTo>
                  <a:lnTo>
                    <a:pt x="1" y="929"/>
                  </a:lnTo>
                  <a:lnTo>
                    <a:pt x="286" y="1096"/>
                  </a:lnTo>
                  <a:lnTo>
                    <a:pt x="501" y="929"/>
                  </a:lnTo>
                  <a:lnTo>
                    <a:pt x="501" y="167"/>
                  </a:lnTo>
                  <a:lnTo>
                    <a:pt x="26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1"/>
            <p:cNvSpPr/>
            <p:nvPr/>
          </p:nvSpPr>
          <p:spPr>
            <a:xfrm>
              <a:off x="2621913" y="2484921"/>
              <a:ext cx="90418" cy="18467"/>
            </a:xfrm>
            <a:custGeom>
              <a:avLst/>
              <a:gdLst/>
              <a:ahLst/>
              <a:cxnLst/>
              <a:rect l="l" t="t" r="r" b="b"/>
              <a:pathLst>
                <a:path w="2453" h="501" extrusionOk="0">
                  <a:moveTo>
                    <a:pt x="0" y="0"/>
                  </a:moveTo>
                  <a:lnTo>
                    <a:pt x="0" y="500"/>
                  </a:lnTo>
                  <a:lnTo>
                    <a:pt x="2286" y="500"/>
                  </a:lnTo>
                  <a:lnTo>
                    <a:pt x="2453" y="238"/>
                  </a:lnTo>
                  <a:lnTo>
                    <a:pt x="2286"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1"/>
            <p:cNvSpPr/>
            <p:nvPr/>
          </p:nvSpPr>
          <p:spPr>
            <a:xfrm>
              <a:off x="2706177" y="2484921"/>
              <a:ext cx="131701" cy="18467"/>
            </a:xfrm>
            <a:custGeom>
              <a:avLst/>
              <a:gdLst/>
              <a:ahLst/>
              <a:cxnLst/>
              <a:rect l="l" t="t" r="r" b="b"/>
              <a:pathLst>
                <a:path w="3573" h="501" extrusionOk="0">
                  <a:moveTo>
                    <a:pt x="0" y="0"/>
                  </a:moveTo>
                  <a:lnTo>
                    <a:pt x="0" y="500"/>
                  </a:lnTo>
                  <a:lnTo>
                    <a:pt x="3263" y="500"/>
                  </a:lnTo>
                  <a:lnTo>
                    <a:pt x="3572" y="238"/>
                  </a:lnTo>
                  <a:lnTo>
                    <a:pt x="3477"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1"/>
            <p:cNvSpPr/>
            <p:nvPr/>
          </p:nvSpPr>
          <p:spPr>
            <a:xfrm>
              <a:off x="2819413" y="2372532"/>
              <a:ext cx="26355" cy="27276"/>
            </a:xfrm>
            <a:custGeom>
              <a:avLst/>
              <a:gdLst/>
              <a:ahLst/>
              <a:cxnLst/>
              <a:rect l="l" t="t" r="r" b="b"/>
              <a:pathLst>
                <a:path w="715" h="740" extrusionOk="0">
                  <a:moveTo>
                    <a:pt x="358" y="1"/>
                  </a:moveTo>
                  <a:lnTo>
                    <a:pt x="0" y="358"/>
                  </a:lnTo>
                  <a:lnTo>
                    <a:pt x="72" y="644"/>
                  </a:lnTo>
                  <a:lnTo>
                    <a:pt x="334" y="739"/>
                  </a:lnTo>
                  <a:lnTo>
                    <a:pt x="715" y="358"/>
                  </a:lnTo>
                  <a:lnTo>
                    <a:pt x="596" y="72"/>
                  </a:lnTo>
                  <a:lnTo>
                    <a:pt x="35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1"/>
            <p:cNvSpPr/>
            <p:nvPr/>
          </p:nvSpPr>
          <p:spPr>
            <a:xfrm>
              <a:off x="2821146" y="2347098"/>
              <a:ext cx="50093" cy="50056"/>
            </a:xfrm>
            <a:custGeom>
              <a:avLst/>
              <a:gdLst/>
              <a:ahLst/>
              <a:cxnLst/>
              <a:rect l="l" t="t" r="r" b="b"/>
              <a:pathLst>
                <a:path w="1359" h="1358" extrusionOk="0">
                  <a:moveTo>
                    <a:pt x="358" y="0"/>
                  </a:moveTo>
                  <a:lnTo>
                    <a:pt x="1" y="357"/>
                  </a:lnTo>
                  <a:lnTo>
                    <a:pt x="1001" y="1358"/>
                  </a:lnTo>
                  <a:lnTo>
                    <a:pt x="1358" y="1000"/>
                  </a:lnTo>
                  <a:lnTo>
                    <a:pt x="35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1"/>
            <p:cNvSpPr/>
            <p:nvPr/>
          </p:nvSpPr>
          <p:spPr>
            <a:xfrm>
              <a:off x="2696519" y="2441020"/>
              <a:ext cx="15813" cy="24622"/>
            </a:xfrm>
            <a:custGeom>
              <a:avLst/>
              <a:gdLst/>
              <a:ahLst/>
              <a:cxnLst/>
              <a:rect l="l" t="t" r="r" b="b"/>
              <a:pathLst>
                <a:path w="429" h="668" extrusionOk="0">
                  <a:moveTo>
                    <a:pt x="119" y="0"/>
                  </a:moveTo>
                  <a:lnTo>
                    <a:pt x="0" y="167"/>
                  </a:lnTo>
                  <a:lnTo>
                    <a:pt x="0" y="667"/>
                  </a:lnTo>
                  <a:lnTo>
                    <a:pt x="262" y="667"/>
                  </a:lnTo>
                  <a:lnTo>
                    <a:pt x="429" y="405"/>
                  </a:lnTo>
                  <a:lnTo>
                    <a:pt x="262" y="167"/>
                  </a:lnTo>
                  <a:lnTo>
                    <a:pt x="11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1"/>
            <p:cNvSpPr/>
            <p:nvPr/>
          </p:nvSpPr>
          <p:spPr>
            <a:xfrm>
              <a:off x="2706177" y="2441020"/>
              <a:ext cx="8810" cy="24622"/>
            </a:xfrm>
            <a:custGeom>
              <a:avLst/>
              <a:gdLst/>
              <a:ahLst/>
              <a:cxnLst/>
              <a:rect l="l" t="t" r="r" b="b"/>
              <a:pathLst>
                <a:path w="239" h="668" extrusionOk="0">
                  <a:moveTo>
                    <a:pt x="119" y="0"/>
                  </a:moveTo>
                  <a:lnTo>
                    <a:pt x="0" y="167"/>
                  </a:lnTo>
                  <a:lnTo>
                    <a:pt x="0" y="667"/>
                  </a:lnTo>
                  <a:lnTo>
                    <a:pt x="238" y="667"/>
                  </a:lnTo>
                  <a:lnTo>
                    <a:pt x="238" y="167"/>
                  </a:lnTo>
                  <a:lnTo>
                    <a:pt x="11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1"/>
            <p:cNvSpPr/>
            <p:nvPr/>
          </p:nvSpPr>
          <p:spPr>
            <a:xfrm>
              <a:off x="2678089" y="2272491"/>
              <a:ext cx="34243" cy="30741"/>
            </a:xfrm>
            <a:custGeom>
              <a:avLst/>
              <a:gdLst/>
              <a:ahLst/>
              <a:cxnLst/>
              <a:rect l="l" t="t" r="r" b="b"/>
              <a:pathLst>
                <a:path w="929" h="834" extrusionOk="0">
                  <a:moveTo>
                    <a:pt x="453" y="0"/>
                  </a:moveTo>
                  <a:lnTo>
                    <a:pt x="0" y="167"/>
                  </a:lnTo>
                  <a:lnTo>
                    <a:pt x="0" y="667"/>
                  </a:lnTo>
                  <a:lnTo>
                    <a:pt x="381" y="834"/>
                  </a:lnTo>
                  <a:lnTo>
                    <a:pt x="762" y="667"/>
                  </a:lnTo>
                  <a:lnTo>
                    <a:pt x="929" y="429"/>
                  </a:lnTo>
                  <a:lnTo>
                    <a:pt x="762" y="167"/>
                  </a:lnTo>
                  <a:lnTo>
                    <a:pt x="45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1"/>
            <p:cNvSpPr/>
            <p:nvPr/>
          </p:nvSpPr>
          <p:spPr>
            <a:xfrm>
              <a:off x="2706177" y="2272491"/>
              <a:ext cx="28124" cy="30741"/>
            </a:xfrm>
            <a:custGeom>
              <a:avLst/>
              <a:gdLst/>
              <a:ahLst/>
              <a:cxnLst/>
              <a:rect l="l" t="t" r="r" b="b"/>
              <a:pathLst>
                <a:path w="763" h="834" extrusionOk="0">
                  <a:moveTo>
                    <a:pt x="381" y="0"/>
                  </a:moveTo>
                  <a:lnTo>
                    <a:pt x="0" y="167"/>
                  </a:lnTo>
                  <a:lnTo>
                    <a:pt x="0" y="667"/>
                  </a:lnTo>
                  <a:lnTo>
                    <a:pt x="381" y="834"/>
                  </a:lnTo>
                  <a:lnTo>
                    <a:pt x="762" y="667"/>
                  </a:lnTo>
                  <a:lnTo>
                    <a:pt x="762" y="167"/>
                  </a:lnTo>
                  <a:lnTo>
                    <a:pt x="381"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1"/>
            <p:cNvSpPr/>
            <p:nvPr/>
          </p:nvSpPr>
          <p:spPr>
            <a:xfrm>
              <a:off x="2658773" y="2260180"/>
              <a:ext cx="53558" cy="18467"/>
            </a:xfrm>
            <a:custGeom>
              <a:avLst/>
              <a:gdLst/>
              <a:ahLst/>
              <a:cxnLst/>
              <a:rect l="l" t="t" r="r" b="b"/>
              <a:pathLst>
                <a:path w="1453" h="501" extrusionOk="0">
                  <a:moveTo>
                    <a:pt x="0" y="1"/>
                  </a:moveTo>
                  <a:lnTo>
                    <a:pt x="0" y="501"/>
                  </a:lnTo>
                  <a:lnTo>
                    <a:pt x="1286" y="501"/>
                  </a:lnTo>
                  <a:lnTo>
                    <a:pt x="1453" y="239"/>
                  </a:lnTo>
                  <a:lnTo>
                    <a:pt x="1286"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1"/>
            <p:cNvSpPr/>
            <p:nvPr/>
          </p:nvSpPr>
          <p:spPr>
            <a:xfrm>
              <a:off x="2706177" y="2260180"/>
              <a:ext cx="46554" cy="18467"/>
            </a:xfrm>
            <a:custGeom>
              <a:avLst/>
              <a:gdLst/>
              <a:ahLst/>
              <a:cxnLst/>
              <a:rect l="l" t="t" r="r" b="b"/>
              <a:pathLst>
                <a:path w="1263" h="501" extrusionOk="0">
                  <a:moveTo>
                    <a:pt x="0" y="1"/>
                  </a:moveTo>
                  <a:lnTo>
                    <a:pt x="0" y="501"/>
                  </a:lnTo>
                  <a:lnTo>
                    <a:pt x="1262" y="501"/>
                  </a:lnTo>
                  <a:lnTo>
                    <a:pt x="126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1"/>
            <p:cNvSpPr/>
            <p:nvPr/>
          </p:nvSpPr>
          <p:spPr>
            <a:xfrm>
              <a:off x="2658773" y="2297041"/>
              <a:ext cx="53558" cy="150168"/>
            </a:xfrm>
            <a:custGeom>
              <a:avLst/>
              <a:gdLst/>
              <a:ahLst/>
              <a:cxnLst/>
              <a:rect l="l" t="t" r="r" b="b"/>
              <a:pathLst>
                <a:path w="1453" h="4074" extrusionOk="0">
                  <a:moveTo>
                    <a:pt x="0" y="1"/>
                  </a:moveTo>
                  <a:lnTo>
                    <a:pt x="0" y="4073"/>
                  </a:lnTo>
                  <a:lnTo>
                    <a:pt x="1286" y="4073"/>
                  </a:lnTo>
                  <a:lnTo>
                    <a:pt x="1453" y="2096"/>
                  </a:lnTo>
                  <a:lnTo>
                    <a:pt x="1286"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1"/>
            <p:cNvSpPr/>
            <p:nvPr/>
          </p:nvSpPr>
          <p:spPr>
            <a:xfrm>
              <a:off x="2706177" y="2297041"/>
              <a:ext cx="46554" cy="150168"/>
            </a:xfrm>
            <a:custGeom>
              <a:avLst/>
              <a:gdLst/>
              <a:ahLst/>
              <a:cxnLst/>
              <a:rect l="l" t="t" r="r" b="b"/>
              <a:pathLst>
                <a:path w="1263" h="4074" extrusionOk="0">
                  <a:moveTo>
                    <a:pt x="0" y="1"/>
                  </a:moveTo>
                  <a:lnTo>
                    <a:pt x="0" y="4073"/>
                  </a:lnTo>
                  <a:lnTo>
                    <a:pt x="1262" y="4073"/>
                  </a:lnTo>
                  <a:lnTo>
                    <a:pt x="126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1"/>
            <p:cNvSpPr/>
            <p:nvPr/>
          </p:nvSpPr>
          <p:spPr>
            <a:xfrm>
              <a:off x="2763237" y="2362874"/>
              <a:ext cx="92187" cy="174716"/>
            </a:xfrm>
            <a:custGeom>
              <a:avLst/>
              <a:gdLst/>
              <a:ahLst/>
              <a:cxnLst/>
              <a:rect l="l" t="t" r="r" b="b"/>
              <a:pathLst>
                <a:path w="2501" h="4740" extrusionOk="0">
                  <a:moveTo>
                    <a:pt x="191" y="1"/>
                  </a:moveTo>
                  <a:lnTo>
                    <a:pt x="0" y="263"/>
                  </a:lnTo>
                  <a:lnTo>
                    <a:pt x="167" y="525"/>
                  </a:lnTo>
                  <a:cubicBezTo>
                    <a:pt x="1239" y="668"/>
                    <a:pt x="2001" y="1787"/>
                    <a:pt x="2001" y="2787"/>
                  </a:cubicBezTo>
                  <a:cubicBezTo>
                    <a:pt x="2001" y="3406"/>
                    <a:pt x="1715" y="3978"/>
                    <a:pt x="1239" y="4359"/>
                  </a:cubicBezTo>
                  <a:lnTo>
                    <a:pt x="1024" y="4573"/>
                  </a:lnTo>
                  <a:lnTo>
                    <a:pt x="1405" y="4740"/>
                  </a:lnTo>
                  <a:lnTo>
                    <a:pt x="1762" y="4573"/>
                  </a:lnTo>
                  <a:cubicBezTo>
                    <a:pt x="2239" y="4097"/>
                    <a:pt x="2501" y="3454"/>
                    <a:pt x="2501" y="2787"/>
                  </a:cubicBezTo>
                  <a:cubicBezTo>
                    <a:pt x="2501" y="2120"/>
                    <a:pt x="2239" y="1430"/>
                    <a:pt x="1762" y="882"/>
                  </a:cubicBezTo>
                  <a:cubicBezTo>
                    <a:pt x="1334" y="382"/>
                    <a:pt x="786" y="72"/>
                    <a:pt x="19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1"/>
            <p:cNvSpPr/>
            <p:nvPr/>
          </p:nvSpPr>
          <p:spPr>
            <a:xfrm>
              <a:off x="2706177" y="2339173"/>
              <a:ext cx="64984" cy="65869"/>
            </a:xfrm>
            <a:custGeom>
              <a:avLst/>
              <a:gdLst/>
              <a:ahLst/>
              <a:cxnLst/>
              <a:rect l="l" t="t" r="r" b="b"/>
              <a:pathLst>
                <a:path w="1763" h="1787" extrusionOk="0">
                  <a:moveTo>
                    <a:pt x="881" y="1"/>
                  </a:moveTo>
                  <a:cubicBezTo>
                    <a:pt x="381" y="1"/>
                    <a:pt x="0" y="406"/>
                    <a:pt x="0" y="906"/>
                  </a:cubicBezTo>
                  <a:cubicBezTo>
                    <a:pt x="0" y="1382"/>
                    <a:pt x="381" y="1787"/>
                    <a:pt x="881" y="1787"/>
                  </a:cubicBezTo>
                  <a:cubicBezTo>
                    <a:pt x="1358" y="1787"/>
                    <a:pt x="1763" y="1382"/>
                    <a:pt x="1763" y="906"/>
                  </a:cubicBezTo>
                  <a:cubicBezTo>
                    <a:pt x="1763" y="406"/>
                    <a:pt x="1358" y="1"/>
                    <a:pt x="88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1"/>
            <p:cNvSpPr/>
            <p:nvPr/>
          </p:nvSpPr>
          <p:spPr>
            <a:xfrm>
              <a:off x="2578896" y="2531440"/>
              <a:ext cx="133433" cy="34280"/>
            </a:xfrm>
            <a:custGeom>
              <a:avLst/>
              <a:gdLst/>
              <a:ahLst/>
              <a:cxnLst/>
              <a:rect l="l" t="t" r="r" b="b"/>
              <a:pathLst>
                <a:path w="3620" h="930" extrusionOk="0">
                  <a:moveTo>
                    <a:pt x="1167" y="0"/>
                  </a:moveTo>
                  <a:cubicBezTo>
                    <a:pt x="643" y="0"/>
                    <a:pt x="191" y="310"/>
                    <a:pt x="0" y="762"/>
                  </a:cubicBezTo>
                  <a:lnTo>
                    <a:pt x="1810" y="929"/>
                  </a:lnTo>
                  <a:lnTo>
                    <a:pt x="3453" y="762"/>
                  </a:lnTo>
                  <a:lnTo>
                    <a:pt x="3620" y="381"/>
                  </a:lnTo>
                  <a:lnTo>
                    <a:pt x="345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1"/>
            <p:cNvSpPr/>
            <p:nvPr/>
          </p:nvSpPr>
          <p:spPr>
            <a:xfrm>
              <a:off x="2574509" y="2559528"/>
              <a:ext cx="137820" cy="18467"/>
            </a:xfrm>
            <a:custGeom>
              <a:avLst/>
              <a:gdLst/>
              <a:ahLst/>
              <a:cxnLst/>
              <a:rect l="l" t="t" r="r" b="b"/>
              <a:pathLst>
                <a:path w="3739" h="501" extrusionOk="0">
                  <a:moveTo>
                    <a:pt x="119" y="0"/>
                  </a:moveTo>
                  <a:cubicBezTo>
                    <a:pt x="48" y="143"/>
                    <a:pt x="0" y="334"/>
                    <a:pt x="0" y="500"/>
                  </a:cubicBezTo>
                  <a:lnTo>
                    <a:pt x="3572" y="500"/>
                  </a:lnTo>
                  <a:lnTo>
                    <a:pt x="3739" y="238"/>
                  </a:lnTo>
                  <a:lnTo>
                    <a:pt x="357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1"/>
            <p:cNvSpPr/>
            <p:nvPr/>
          </p:nvSpPr>
          <p:spPr>
            <a:xfrm>
              <a:off x="2706177" y="2531440"/>
              <a:ext cx="149246" cy="34280"/>
            </a:xfrm>
            <a:custGeom>
              <a:avLst/>
              <a:gdLst/>
              <a:ahLst/>
              <a:cxnLst/>
              <a:rect l="l" t="t" r="r" b="b"/>
              <a:pathLst>
                <a:path w="4049" h="930" extrusionOk="0">
                  <a:moveTo>
                    <a:pt x="0" y="0"/>
                  </a:moveTo>
                  <a:lnTo>
                    <a:pt x="0" y="762"/>
                  </a:lnTo>
                  <a:lnTo>
                    <a:pt x="1858" y="929"/>
                  </a:lnTo>
                  <a:lnTo>
                    <a:pt x="4049" y="762"/>
                  </a:lnTo>
                  <a:lnTo>
                    <a:pt x="404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1"/>
            <p:cNvSpPr/>
            <p:nvPr/>
          </p:nvSpPr>
          <p:spPr>
            <a:xfrm>
              <a:off x="2706177" y="2559528"/>
              <a:ext cx="149246" cy="18467"/>
            </a:xfrm>
            <a:custGeom>
              <a:avLst/>
              <a:gdLst/>
              <a:ahLst/>
              <a:cxnLst/>
              <a:rect l="l" t="t" r="r" b="b"/>
              <a:pathLst>
                <a:path w="4049" h="501" extrusionOk="0">
                  <a:moveTo>
                    <a:pt x="0" y="0"/>
                  </a:moveTo>
                  <a:lnTo>
                    <a:pt x="0" y="500"/>
                  </a:lnTo>
                  <a:lnTo>
                    <a:pt x="4049" y="500"/>
                  </a:lnTo>
                  <a:lnTo>
                    <a:pt x="404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81"/>
          <p:cNvGrpSpPr/>
          <p:nvPr/>
        </p:nvGrpSpPr>
        <p:grpSpPr>
          <a:xfrm>
            <a:off x="3300447" y="2263681"/>
            <a:ext cx="309923" cy="309921"/>
            <a:chOff x="3300447" y="2263681"/>
            <a:chExt cx="309923" cy="309921"/>
          </a:xfrm>
        </p:grpSpPr>
        <p:sp>
          <p:nvSpPr>
            <p:cNvPr id="3817" name="Google Shape;3817;p81"/>
            <p:cNvSpPr/>
            <p:nvPr/>
          </p:nvSpPr>
          <p:spPr>
            <a:xfrm>
              <a:off x="3300447" y="2282112"/>
              <a:ext cx="161557" cy="70292"/>
            </a:xfrm>
            <a:custGeom>
              <a:avLst/>
              <a:gdLst/>
              <a:ahLst/>
              <a:cxnLst/>
              <a:rect l="l" t="t" r="r" b="b"/>
              <a:pathLst>
                <a:path w="4383" h="1907" extrusionOk="0">
                  <a:moveTo>
                    <a:pt x="1" y="1"/>
                  </a:moveTo>
                  <a:lnTo>
                    <a:pt x="1" y="1739"/>
                  </a:lnTo>
                  <a:lnTo>
                    <a:pt x="2239" y="1906"/>
                  </a:lnTo>
                  <a:lnTo>
                    <a:pt x="4216" y="1739"/>
                  </a:lnTo>
                  <a:lnTo>
                    <a:pt x="4383" y="882"/>
                  </a:lnTo>
                  <a:lnTo>
                    <a:pt x="4216" y="501"/>
                  </a:lnTo>
                  <a:lnTo>
                    <a:pt x="3954"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1"/>
            <p:cNvSpPr/>
            <p:nvPr/>
          </p:nvSpPr>
          <p:spPr>
            <a:xfrm>
              <a:off x="3455816" y="2282112"/>
              <a:ext cx="154554" cy="70292"/>
            </a:xfrm>
            <a:custGeom>
              <a:avLst/>
              <a:gdLst/>
              <a:ahLst/>
              <a:cxnLst/>
              <a:rect l="l" t="t" r="r" b="b"/>
              <a:pathLst>
                <a:path w="4193" h="1907" extrusionOk="0">
                  <a:moveTo>
                    <a:pt x="239" y="1"/>
                  </a:moveTo>
                  <a:lnTo>
                    <a:pt x="1" y="501"/>
                  </a:lnTo>
                  <a:lnTo>
                    <a:pt x="1" y="1739"/>
                  </a:lnTo>
                  <a:lnTo>
                    <a:pt x="1906" y="1906"/>
                  </a:lnTo>
                  <a:lnTo>
                    <a:pt x="4192" y="1739"/>
                  </a:lnTo>
                  <a:lnTo>
                    <a:pt x="4192"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1"/>
            <p:cNvSpPr/>
            <p:nvPr/>
          </p:nvSpPr>
          <p:spPr>
            <a:xfrm>
              <a:off x="3300447" y="2346213"/>
              <a:ext cx="161557" cy="227389"/>
            </a:xfrm>
            <a:custGeom>
              <a:avLst/>
              <a:gdLst/>
              <a:ahLst/>
              <a:cxnLst/>
              <a:rect l="l" t="t" r="r" b="b"/>
              <a:pathLst>
                <a:path w="4383" h="6169" extrusionOk="0">
                  <a:moveTo>
                    <a:pt x="1" y="0"/>
                  </a:moveTo>
                  <a:lnTo>
                    <a:pt x="1" y="6168"/>
                  </a:lnTo>
                  <a:lnTo>
                    <a:pt x="4216" y="6168"/>
                  </a:lnTo>
                  <a:lnTo>
                    <a:pt x="4383" y="2715"/>
                  </a:lnTo>
                  <a:lnTo>
                    <a:pt x="421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1"/>
            <p:cNvSpPr/>
            <p:nvPr/>
          </p:nvSpPr>
          <p:spPr>
            <a:xfrm>
              <a:off x="3455816" y="2346213"/>
              <a:ext cx="154554" cy="227389"/>
            </a:xfrm>
            <a:custGeom>
              <a:avLst/>
              <a:gdLst/>
              <a:ahLst/>
              <a:cxnLst/>
              <a:rect l="l" t="t" r="r" b="b"/>
              <a:pathLst>
                <a:path w="4193" h="6169" extrusionOk="0">
                  <a:moveTo>
                    <a:pt x="1" y="0"/>
                  </a:moveTo>
                  <a:lnTo>
                    <a:pt x="1" y="6168"/>
                  </a:lnTo>
                  <a:lnTo>
                    <a:pt x="4192" y="6168"/>
                  </a:lnTo>
                  <a:lnTo>
                    <a:pt x="41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1"/>
            <p:cNvSpPr/>
            <p:nvPr/>
          </p:nvSpPr>
          <p:spPr>
            <a:xfrm>
              <a:off x="3337308" y="2263681"/>
              <a:ext cx="18467" cy="36934"/>
            </a:xfrm>
            <a:custGeom>
              <a:avLst/>
              <a:gdLst/>
              <a:ahLst/>
              <a:cxnLst/>
              <a:rect l="l" t="t" r="r" b="b"/>
              <a:pathLst>
                <a:path w="501" h="1002" extrusionOk="0">
                  <a:moveTo>
                    <a:pt x="1" y="1"/>
                  </a:moveTo>
                  <a:lnTo>
                    <a:pt x="1" y="1001"/>
                  </a:lnTo>
                  <a:lnTo>
                    <a:pt x="501" y="1001"/>
                  </a:lnTo>
                  <a:lnTo>
                    <a:pt x="5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1"/>
            <p:cNvSpPr/>
            <p:nvPr/>
          </p:nvSpPr>
          <p:spPr>
            <a:xfrm>
              <a:off x="3373321" y="2263681"/>
              <a:ext cx="18467" cy="36934"/>
            </a:xfrm>
            <a:custGeom>
              <a:avLst/>
              <a:gdLst/>
              <a:ahLst/>
              <a:cxnLst/>
              <a:rect l="l" t="t" r="r" b="b"/>
              <a:pathLst>
                <a:path w="501" h="1002" extrusionOk="0">
                  <a:moveTo>
                    <a:pt x="0" y="1"/>
                  </a:moveTo>
                  <a:lnTo>
                    <a:pt x="0" y="1001"/>
                  </a:lnTo>
                  <a:lnTo>
                    <a:pt x="500" y="1001"/>
                  </a:lnTo>
                  <a:lnTo>
                    <a:pt x="5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1"/>
            <p:cNvSpPr/>
            <p:nvPr/>
          </p:nvSpPr>
          <p:spPr>
            <a:xfrm>
              <a:off x="3410182" y="2263681"/>
              <a:ext cx="18467" cy="36934"/>
            </a:xfrm>
            <a:custGeom>
              <a:avLst/>
              <a:gdLst/>
              <a:ahLst/>
              <a:cxnLst/>
              <a:rect l="l" t="t" r="r" b="b"/>
              <a:pathLst>
                <a:path w="501" h="1002" extrusionOk="0">
                  <a:moveTo>
                    <a:pt x="1" y="1"/>
                  </a:moveTo>
                  <a:lnTo>
                    <a:pt x="1" y="1001"/>
                  </a:lnTo>
                  <a:lnTo>
                    <a:pt x="501" y="1001"/>
                  </a:lnTo>
                  <a:lnTo>
                    <a:pt x="5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1"/>
            <p:cNvSpPr/>
            <p:nvPr/>
          </p:nvSpPr>
          <p:spPr>
            <a:xfrm>
              <a:off x="3483056" y="2263681"/>
              <a:ext cx="18467" cy="36934"/>
            </a:xfrm>
            <a:custGeom>
              <a:avLst/>
              <a:gdLst/>
              <a:ahLst/>
              <a:cxnLst/>
              <a:rect l="l" t="t" r="r" b="b"/>
              <a:pathLst>
                <a:path w="501" h="1002" extrusionOk="0">
                  <a:moveTo>
                    <a:pt x="0" y="1"/>
                  </a:moveTo>
                  <a:lnTo>
                    <a:pt x="0" y="1001"/>
                  </a:lnTo>
                  <a:lnTo>
                    <a:pt x="500" y="1001"/>
                  </a:lnTo>
                  <a:lnTo>
                    <a:pt x="50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1"/>
            <p:cNvSpPr/>
            <p:nvPr/>
          </p:nvSpPr>
          <p:spPr>
            <a:xfrm>
              <a:off x="3519032" y="2263681"/>
              <a:ext cx="18467" cy="36934"/>
            </a:xfrm>
            <a:custGeom>
              <a:avLst/>
              <a:gdLst/>
              <a:ahLst/>
              <a:cxnLst/>
              <a:rect l="l" t="t" r="r" b="b"/>
              <a:pathLst>
                <a:path w="501" h="1002" extrusionOk="0">
                  <a:moveTo>
                    <a:pt x="0" y="1"/>
                  </a:moveTo>
                  <a:lnTo>
                    <a:pt x="0" y="1001"/>
                  </a:lnTo>
                  <a:lnTo>
                    <a:pt x="501" y="1001"/>
                  </a:lnTo>
                  <a:lnTo>
                    <a:pt x="50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1"/>
            <p:cNvSpPr/>
            <p:nvPr/>
          </p:nvSpPr>
          <p:spPr>
            <a:xfrm>
              <a:off x="3555893" y="2263681"/>
              <a:ext cx="18467" cy="36934"/>
            </a:xfrm>
            <a:custGeom>
              <a:avLst/>
              <a:gdLst/>
              <a:ahLst/>
              <a:cxnLst/>
              <a:rect l="l" t="t" r="r" b="b"/>
              <a:pathLst>
                <a:path w="501" h="1002" extrusionOk="0">
                  <a:moveTo>
                    <a:pt x="1" y="1"/>
                  </a:moveTo>
                  <a:lnTo>
                    <a:pt x="1" y="1001"/>
                  </a:lnTo>
                  <a:lnTo>
                    <a:pt x="501" y="1001"/>
                  </a:lnTo>
                  <a:lnTo>
                    <a:pt x="50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1"/>
            <p:cNvSpPr/>
            <p:nvPr/>
          </p:nvSpPr>
          <p:spPr>
            <a:xfrm>
              <a:off x="3337308" y="2382190"/>
              <a:ext cx="18467" cy="18467"/>
            </a:xfrm>
            <a:custGeom>
              <a:avLst/>
              <a:gdLst/>
              <a:ahLst/>
              <a:cxnLst/>
              <a:rect l="l" t="t" r="r" b="b"/>
              <a:pathLst>
                <a:path w="501" h="501" extrusionOk="0">
                  <a:moveTo>
                    <a:pt x="1" y="1"/>
                  </a:moveTo>
                  <a:lnTo>
                    <a:pt x="1" y="501"/>
                  </a:lnTo>
                  <a:lnTo>
                    <a:pt x="501" y="501"/>
                  </a:lnTo>
                  <a:lnTo>
                    <a:pt x="5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1"/>
            <p:cNvSpPr/>
            <p:nvPr/>
          </p:nvSpPr>
          <p:spPr>
            <a:xfrm>
              <a:off x="3373321" y="2382190"/>
              <a:ext cx="18467" cy="18467"/>
            </a:xfrm>
            <a:custGeom>
              <a:avLst/>
              <a:gdLst/>
              <a:ahLst/>
              <a:cxnLst/>
              <a:rect l="l" t="t" r="r" b="b"/>
              <a:pathLst>
                <a:path w="501" h="501" extrusionOk="0">
                  <a:moveTo>
                    <a:pt x="0" y="1"/>
                  </a:moveTo>
                  <a:lnTo>
                    <a:pt x="0" y="501"/>
                  </a:lnTo>
                  <a:lnTo>
                    <a:pt x="500" y="501"/>
                  </a:lnTo>
                  <a:lnTo>
                    <a:pt x="5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1"/>
            <p:cNvSpPr/>
            <p:nvPr/>
          </p:nvSpPr>
          <p:spPr>
            <a:xfrm>
              <a:off x="3410182" y="2382190"/>
              <a:ext cx="18467" cy="18467"/>
            </a:xfrm>
            <a:custGeom>
              <a:avLst/>
              <a:gdLst/>
              <a:ahLst/>
              <a:cxnLst/>
              <a:rect l="l" t="t" r="r" b="b"/>
              <a:pathLst>
                <a:path w="501" h="501" extrusionOk="0">
                  <a:moveTo>
                    <a:pt x="1" y="1"/>
                  </a:moveTo>
                  <a:lnTo>
                    <a:pt x="1" y="501"/>
                  </a:lnTo>
                  <a:lnTo>
                    <a:pt x="501" y="501"/>
                  </a:lnTo>
                  <a:lnTo>
                    <a:pt x="5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1"/>
            <p:cNvSpPr/>
            <p:nvPr/>
          </p:nvSpPr>
          <p:spPr>
            <a:xfrm>
              <a:off x="3337308" y="2419087"/>
              <a:ext cx="18467" cy="18467"/>
            </a:xfrm>
            <a:custGeom>
              <a:avLst/>
              <a:gdLst/>
              <a:ahLst/>
              <a:cxnLst/>
              <a:rect l="l" t="t" r="r" b="b"/>
              <a:pathLst>
                <a:path w="501" h="501" extrusionOk="0">
                  <a:moveTo>
                    <a:pt x="1" y="0"/>
                  </a:moveTo>
                  <a:lnTo>
                    <a:pt x="1" y="500"/>
                  </a:lnTo>
                  <a:lnTo>
                    <a:pt x="501" y="500"/>
                  </a:lnTo>
                  <a:lnTo>
                    <a:pt x="5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1"/>
            <p:cNvSpPr/>
            <p:nvPr/>
          </p:nvSpPr>
          <p:spPr>
            <a:xfrm>
              <a:off x="3373321" y="2419087"/>
              <a:ext cx="18467" cy="18467"/>
            </a:xfrm>
            <a:custGeom>
              <a:avLst/>
              <a:gdLst/>
              <a:ahLst/>
              <a:cxnLst/>
              <a:rect l="l" t="t" r="r" b="b"/>
              <a:pathLst>
                <a:path w="501" h="501" extrusionOk="0">
                  <a:moveTo>
                    <a:pt x="0" y="0"/>
                  </a:moveTo>
                  <a:lnTo>
                    <a:pt x="0" y="500"/>
                  </a:lnTo>
                  <a:lnTo>
                    <a:pt x="500" y="500"/>
                  </a:lnTo>
                  <a:lnTo>
                    <a:pt x="5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1"/>
            <p:cNvSpPr/>
            <p:nvPr/>
          </p:nvSpPr>
          <p:spPr>
            <a:xfrm>
              <a:off x="3337308" y="2455064"/>
              <a:ext cx="18467" cy="18467"/>
            </a:xfrm>
            <a:custGeom>
              <a:avLst/>
              <a:gdLst/>
              <a:ahLst/>
              <a:cxnLst/>
              <a:rect l="l" t="t" r="r" b="b"/>
              <a:pathLst>
                <a:path w="501" h="501" extrusionOk="0">
                  <a:moveTo>
                    <a:pt x="1" y="0"/>
                  </a:moveTo>
                  <a:lnTo>
                    <a:pt x="1" y="501"/>
                  </a:lnTo>
                  <a:lnTo>
                    <a:pt x="501" y="501"/>
                  </a:lnTo>
                  <a:lnTo>
                    <a:pt x="5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1"/>
            <p:cNvSpPr/>
            <p:nvPr/>
          </p:nvSpPr>
          <p:spPr>
            <a:xfrm>
              <a:off x="3555893" y="2519128"/>
              <a:ext cx="18467" cy="18467"/>
            </a:xfrm>
            <a:custGeom>
              <a:avLst/>
              <a:gdLst/>
              <a:ahLst/>
              <a:cxnLst/>
              <a:rect l="l" t="t" r="r" b="b"/>
              <a:pathLst>
                <a:path w="501" h="501" extrusionOk="0">
                  <a:moveTo>
                    <a:pt x="1" y="1"/>
                  </a:moveTo>
                  <a:lnTo>
                    <a:pt x="1" y="501"/>
                  </a:lnTo>
                  <a:lnTo>
                    <a:pt x="501" y="501"/>
                  </a:lnTo>
                  <a:lnTo>
                    <a:pt x="501"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1"/>
            <p:cNvSpPr/>
            <p:nvPr/>
          </p:nvSpPr>
          <p:spPr>
            <a:xfrm>
              <a:off x="3519032" y="2519128"/>
              <a:ext cx="18467" cy="18467"/>
            </a:xfrm>
            <a:custGeom>
              <a:avLst/>
              <a:gdLst/>
              <a:ahLst/>
              <a:cxnLst/>
              <a:rect l="l" t="t" r="r" b="b"/>
              <a:pathLst>
                <a:path w="501" h="501" extrusionOk="0">
                  <a:moveTo>
                    <a:pt x="0" y="1"/>
                  </a:moveTo>
                  <a:lnTo>
                    <a:pt x="0" y="501"/>
                  </a:lnTo>
                  <a:lnTo>
                    <a:pt x="501" y="501"/>
                  </a:lnTo>
                  <a:lnTo>
                    <a:pt x="501"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1"/>
            <p:cNvSpPr/>
            <p:nvPr/>
          </p:nvSpPr>
          <p:spPr>
            <a:xfrm>
              <a:off x="3483056" y="2519128"/>
              <a:ext cx="18467" cy="18467"/>
            </a:xfrm>
            <a:custGeom>
              <a:avLst/>
              <a:gdLst/>
              <a:ahLst/>
              <a:cxnLst/>
              <a:rect l="l" t="t" r="r" b="b"/>
              <a:pathLst>
                <a:path w="501" h="501" extrusionOk="0">
                  <a:moveTo>
                    <a:pt x="0" y="1"/>
                  </a:moveTo>
                  <a:lnTo>
                    <a:pt x="0" y="501"/>
                  </a:lnTo>
                  <a:lnTo>
                    <a:pt x="500" y="501"/>
                  </a:lnTo>
                  <a:lnTo>
                    <a:pt x="500"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1"/>
            <p:cNvSpPr/>
            <p:nvPr/>
          </p:nvSpPr>
          <p:spPr>
            <a:xfrm>
              <a:off x="3555893" y="2483152"/>
              <a:ext cx="18467" cy="17582"/>
            </a:xfrm>
            <a:custGeom>
              <a:avLst/>
              <a:gdLst/>
              <a:ahLst/>
              <a:cxnLst/>
              <a:rect l="l" t="t" r="r" b="b"/>
              <a:pathLst>
                <a:path w="501" h="477" extrusionOk="0">
                  <a:moveTo>
                    <a:pt x="1" y="0"/>
                  </a:moveTo>
                  <a:lnTo>
                    <a:pt x="1" y="477"/>
                  </a:lnTo>
                  <a:lnTo>
                    <a:pt x="501" y="477"/>
                  </a:lnTo>
                  <a:lnTo>
                    <a:pt x="501"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1"/>
            <p:cNvSpPr/>
            <p:nvPr/>
          </p:nvSpPr>
          <p:spPr>
            <a:xfrm>
              <a:off x="3519032" y="2483152"/>
              <a:ext cx="18467" cy="17582"/>
            </a:xfrm>
            <a:custGeom>
              <a:avLst/>
              <a:gdLst/>
              <a:ahLst/>
              <a:cxnLst/>
              <a:rect l="l" t="t" r="r" b="b"/>
              <a:pathLst>
                <a:path w="501" h="477" extrusionOk="0">
                  <a:moveTo>
                    <a:pt x="0" y="0"/>
                  </a:moveTo>
                  <a:lnTo>
                    <a:pt x="0" y="477"/>
                  </a:lnTo>
                  <a:lnTo>
                    <a:pt x="501" y="477"/>
                  </a:lnTo>
                  <a:lnTo>
                    <a:pt x="501"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1"/>
            <p:cNvSpPr/>
            <p:nvPr/>
          </p:nvSpPr>
          <p:spPr>
            <a:xfrm>
              <a:off x="3555893" y="2446291"/>
              <a:ext cx="18467" cy="18467"/>
            </a:xfrm>
            <a:custGeom>
              <a:avLst/>
              <a:gdLst/>
              <a:ahLst/>
              <a:cxnLst/>
              <a:rect l="l" t="t" r="r" b="b"/>
              <a:pathLst>
                <a:path w="501" h="501" extrusionOk="0">
                  <a:moveTo>
                    <a:pt x="1" y="0"/>
                  </a:moveTo>
                  <a:lnTo>
                    <a:pt x="1" y="500"/>
                  </a:lnTo>
                  <a:lnTo>
                    <a:pt x="501" y="500"/>
                  </a:lnTo>
                  <a:lnTo>
                    <a:pt x="501"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1"/>
            <p:cNvSpPr/>
            <p:nvPr/>
          </p:nvSpPr>
          <p:spPr>
            <a:xfrm>
              <a:off x="3446158" y="2263681"/>
              <a:ext cx="15850" cy="36934"/>
            </a:xfrm>
            <a:custGeom>
              <a:avLst/>
              <a:gdLst/>
              <a:ahLst/>
              <a:cxnLst/>
              <a:rect l="l" t="t" r="r" b="b"/>
              <a:pathLst>
                <a:path w="430" h="1002" extrusionOk="0">
                  <a:moveTo>
                    <a:pt x="1" y="1"/>
                  </a:moveTo>
                  <a:lnTo>
                    <a:pt x="1" y="1001"/>
                  </a:lnTo>
                  <a:lnTo>
                    <a:pt x="263" y="1001"/>
                  </a:lnTo>
                  <a:lnTo>
                    <a:pt x="430" y="501"/>
                  </a:lnTo>
                  <a:lnTo>
                    <a:pt x="26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1"/>
            <p:cNvSpPr/>
            <p:nvPr/>
          </p:nvSpPr>
          <p:spPr>
            <a:xfrm>
              <a:off x="3455816" y="2263681"/>
              <a:ext cx="8810" cy="36934"/>
            </a:xfrm>
            <a:custGeom>
              <a:avLst/>
              <a:gdLst/>
              <a:ahLst/>
              <a:cxnLst/>
              <a:rect l="l" t="t" r="r" b="b"/>
              <a:pathLst>
                <a:path w="239" h="1002" extrusionOk="0">
                  <a:moveTo>
                    <a:pt x="1" y="1"/>
                  </a:moveTo>
                  <a:lnTo>
                    <a:pt x="1" y="1001"/>
                  </a:lnTo>
                  <a:lnTo>
                    <a:pt x="239" y="1001"/>
                  </a:lnTo>
                  <a:lnTo>
                    <a:pt x="239"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1"/>
            <p:cNvSpPr/>
            <p:nvPr/>
          </p:nvSpPr>
          <p:spPr>
            <a:xfrm>
              <a:off x="3484789" y="2399772"/>
              <a:ext cx="19351" cy="19351"/>
            </a:xfrm>
            <a:custGeom>
              <a:avLst/>
              <a:gdLst/>
              <a:ahLst/>
              <a:cxnLst/>
              <a:rect l="l" t="t" r="r" b="b"/>
              <a:pathLst>
                <a:path w="525" h="525" extrusionOk="0">
                  <a:moveTo>
                    <a:pt x="334" y="0"/>
                  </a:moveTo>
                  <a:lnTo>
                    <a:pt x="1" y="357"/>
                  </a:lnTo>
                  <a:lnTo>
                    <a:pt x="1" y="500"/>
                  </a:lnTo>
                  <a:lnTo>
                    <a:pt x="167" y="524"/>
                  </a:lnTo>
                  <a:lnTo>
                    <a:pt x="406" y="476"/>
                  </a:lnTo>
                  <a:lnTo>
                    <a:pt x="525" y="191"/>
                  </a:lnTo>
                  <a:lnTo>
                    <a:pt x="47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1"/>
            <p:cNvSpPr/>
            <p:nvPr/>
          </p:nvSpPr>
          <p:spPr>
            <a:xfrm>
              <a:off x="3490944" y="2405891"/>
              <a:ext cx="19351" cy="20236"/>
            </a:xfrm>
            <a:custGeom>
              <a:avLst/>
              <a:gdLst/>
              <a:ahLst/>
              <a:cxnLst/>
              <a:rect l="l" t="t" r="r" b="b"/>
              <a:pathLst>
                <a:path w="525" h="549" extrusionOk="0">
                  <a:moveTo>
                    <a:pt x="524" y="1"/>
                  </a:moveTo>
                  <a:lnTo>
                    <a:pt x="358" y="25"/>
                  </a:lnTo>
                  <a:lnTo>
                    <a:pt x="0" y="358"/>
                  </a:lnTo>
                  <a:lnTo>
                    <a:pt x="0" y="501"/>
                  </a:lnTo>
                  <a:lnTo>
                    <a:pt x="167" y="549"/>
                  </a:lnTo>
                  <a:lnTo>
                    <a:pt x="524" y="191"/>
                  </a:lnTo>
                  <a:lnTo>
                    <a:pt x="52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1"/>
            <p:cNvSpPr/>
            <p:nvPr/>
          </p:nvSpPr>
          <p:spPr>
            <a:xfrm>
              <a:off x="3484789" y="2374301"/>
              <a:ext cx="32511" cy="32511"/>
            </a:xfrm>
            <a:custGeom>
              <a:avLst/>
              <a:gdLst/>
              <a:ahLst/>
              <a:cxnLst/>
              <a:rect l="l" t="t" r="r" b="b"/>
              <a:pathLst>
                <a:path w="882" h="882" extrusionOk="0">
                  <a:moveTo>
                    <a:pt x="334" y="0"/>
                  </a:moveTo>
                  <a:lnTo>
                    <a:pt x="1" y="358"/>
                  </a:lnTo>
                  <a:lnTo>
                    <a:pt x="525" y="882"/>
                  </a:lnTo>
                  <a:lnTo>
                    <a:pt x="739" y="810"/>
                  </a:lnTo>
                  <a:lnTo>
                    <a:pt x="882" y="524"/>
                  </a:lnTo>
                  <a:lnTo>
                    <a:pt x="334"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1"/>
            <p:cNvSpPr/>
            <p:nvPr/>
          </p:nvSpPr>
          <p:spPr>
            <a:xfrm>
              <a:off x="3504104" y="2393616"/>
              <a:ext cx="31626" cy="32511"/>
            </a:xfrm>
            <a:custGeom>
              <a:avLst/>
              <a:gdLst/>
              <a:ahLst/>
              <a:cxnLst/>
              <a:rect l="l" t="t" r="r" b="b"/>
              <a:pathLst>
                <a:path w="858" h="882" extrusionOk="0">
                  <a:moveTo>
                    <a:pt x="334" y="0"/>
                  </a:moveTo>
                  <a:lnTo>
                    <a:pt x="1" y="358"/>
                  </a:lnTo>
                  <a:lnTo>
                    <a:pt x="525" y="882"/>
                  </a:lnTo>
                  <a:lnTo>
                    <a:pt x="858" y="524"/>
                  </a:lnTo>
                  <a:lnTo>
                    <a:pt x="334"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1"/>
            <p:cNvSpPr/>
            <p:nvPr/>
          </p:nvSpPr>
          <p:spPr>
            <a:xfrm>
              <a:off x="3458470" y="2399772"/>
              <a:ext cx="32511" cy="32511"/>
            </a:xfrm>
            <a:custGeom>
              <a:avLst/>
              <a:gdLst/>
              <a:ahLst/>
              <a:cxnLst/>
              <a:rect l="l" t="t" r="r" b="b"/>
              <a:pathLst>
                <a:path w="882" h="882" extrusionOk="0">
                  <a:moveTo>
                    <a:pt x="358" y="0"/>
                  </a:moveTo>
                  <a:lnTo>
                    <a:pt x="0" y="357"/>
                  </a:lnTo>
                  <a:lnTo>
                    <a:pt x="262" y="786"/>
                  </a:lnTo>
                  <a:lnTo>
                    <a:pt x="524" y="881"/>
                  </a:lnTo>
                  <a:lnTo>
                    <a:pt x="739" y="857"/>
                  </a:lnTo>
                  <a:lnTo>
                    <a:pt x="881" y="524"/>
                  </a:lnTo>
                  <a:lnTo>
                    <a:pt x="358"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1"/>
            <p:cNvSpPr/>
            <p:nvPr/>
          </p:nvSpPr>
          <p:spPr>
            <a:xfrm>
              <a:off x="3477785" y="2419087"/>
              <a:ext cx="32511" cy="32511"/>
            </a:xfrm>
            <a:custGeom>
              <a:avLst/>
              <a:gdLst/>
              <a:ahLst/>
              <a:cxnLst/>
              <a:rect l="l" t="t" r="r" b="b"/>
              <a:pathLst>
                <a:path w="882" h="882" extrusionOk="0">
                  <a:moveTo>
                    <a:pt x="357" y="0"/>
                  </a:moveTo>
                  <a:lnTo>
                    <a:pt x="0" y="357"/>
                  </a:lnTo>
                  <a:lnTo>
                    <a:pt x="238" y="762"/>
                  </a:lnTo>
                  <a:lnTo>
                    <a:pt x="524" y="881"/>
                  </a:lnTo>
                  <a:lnTo>
                    <a:pt x="881" y="524"/>
                  </a:lnTo>
                  <a:lnTo>
                    <a:pt x="357"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1"/>
            <p:cNvSpPr/>
            <p:nvPr/>
          </p:nvSpPr>
          <p:spPr>
            <a:xfrm>
              <a:off x="3413684" y="2412932"/>
              <a:ext cx="64136" cy="64984"/>
            </a:xfrm>
            <a:custGeom>
              <a:avLst/>
              <a:gdLst/>
              <a:ahLst/>
              <a:cxnLst/>
              <a:rect l="l" t="t" r="r" b="b"/>
              <a:pathLst>
                <a:path w="1740" h="1763" extrusionOk="0">
                  <a:moveTo>
                    <a:pt x="1215" y="0"/>
                  </a:moveTo>
                  <a:lnTo>
                    <a:pt x="1" y="1215"/>
                  </a:lnTo>
                  <a:lnTo>
                    <a:pt x="120" y="1667"/>
                  </a:lnTo>
                  <a:lnTo>
                    <a:pt x="525" y="1763"/>
                  </a:lnTo>
                  <a:lnTo>
                    <a:pt x="1215" y="1215"/>
                  </a:lnTo>
                  <a:lnTo>
                    <a:pt x="1739" y="524"/>
                  </a:lnTo>
                  <a:lnTo>
                    <a:pt x="12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1"/>
            <p:cNvSpPr/>
            <p:nvPr/>
          </p:nvSpPr>
          <p:spPr>
            <a:xfrm>
              <a:off x="3432999" y="2432247"/>
              <a:ext cx="64136" cy="64984"/>
            </a:xfrm>
            <a:custGeom>
              <a:avLst/>
              <a:gdLst/>
              <a:ahLst/>
              <a:cxnLst/>
              <a:rect l="l" t="t" r="r" b="b"/>
              <a:pathLst>
                <a:path w="1740" h="1763" extrusionOk="0">
                  <a:moveTo>
                    <a:pt x="1215" y="0"/>
                  </a:moveTo>
                  <a:lnTo>
                    <a:pt x="1" y="1239"/>
                  </a:lnTo>
                  <a:lnTo>
                    <a:pt x="96" y="1667"/>
                  </a:lnTo>
                  <a:lnTo>
                    <a:pt x="525" y="1762"/>
                  </a:lnTo>
                  <a:lnTo>
                    <a:pt x="1739" y="524"/>
                  </a:lnTo>
                  <a:lnTo>
                    <a:pt x="1215"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1"/>
            <p:cNvSpPr/>
            <p:nvPr/>
          </p:nvSpPr>
          <p:spPr>
            <a:xfrm>
              <a:off x="3375054" y="2502467"/>
              <a:ext cx="25507" cy="26355"/>
            </a:xfrm>
            <a:custGeom>
              <a:avLst/>
              <a:gdLst/>
              <a:ahLst/>
              <a:cxnLst/>
              <a:rect l="l" t="t" r="r" b="b"/>
              <a:pathLst>
                <a:path w="692" h="715" extrusionOk="0">
                  <a:moveTo>
                    <a:pt x="549" y="0"/>
                  </a:moveTo>
                  <a:lnTo>
                    <a:pt x="1" y="548"/>
                  </a:lnTo>
                  <a:lnTo>
                    <a:pt x="168" y="715"/>
                  </a:lnTo>
                  <a:lnTo>
                    <a:pt x="692" y="191"/>
                  </a:lnTo>
                  <a:lnTo>
                    <a:pt x="692" y="24"/>
                  </a:lnTo>
                  <a:lnTo>
                    <a:pt x="5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1"/>
            <p:cNvSpPr/>
            <p:nvPr/>
          </p:nvSpPr>
          <p:spPr>
            <a:xfrm>
              <a:off x="3381210" y="2509470"/>
              <a:ext cx="27240" cy="26392"/>
            </a:xfrm>
            <a:custGeom>
              <a:avLst/>
              <a:gdLst/>
              <a:ahLst/>
              <a:cxnLst/>
              <a:rect l="l" t="t" r="r" b="b"/>
              <a:pathLst>
                <a:path w="739" h="716" extrusionOk="0">
                  <a:moveTo>
                    <a:pt x="525" y="1"/>
                  </a:moveTo>
                  <a:lnTo>
                    <a:pt x="1" y="525"/>
                  </a:lnTo>
                  <a:lnTo>
                    <a:pt x="191" y="715"/>
                  </a:lnTo>
                  <a:lnTo>
                    <a:pt x="739" y="144"/>
                  </a:lnTo>
                  <a:lnTo>
                    <a:pt x="667"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1"/>
            <p:cNvSpPr/>
            <p:nvPr/>
          </p:nvSpPr>
          <p:spPr>
            <a:xfrm>
              <a:off x="3390867" y="2457681"/>
              <a:ext cx="42168" cy="51825"/>
            </a:xfrm>
            <a:custGeom>
              <a:avLst/>
              <a:gdLst/>
              <a:ahLst/>
              <a:cxnLst/>
              <a:rect l="l" t="t" r="r" b="b"/>
              <a:pathLst>
                <a:path w="1144" h="1406" extrusionOk="0">
                  <a:moveTo>
                    <a:pt x="620" y="1"/>
                  </a:moveTo>
                  <a:cubicBezTo>
                    <a:pt x="263" y="382"/>
                    <a:pt x="191" y="430"/>
                    <a:pt x="120" y="596"/>
                  </a:cubicBezTo>
                  <a:cubicBezTo>
                    <a:pt x="1" y="882"/>
                    <a:pt x="48" y="1192"/>
                    <a:pt x="263" y="1406"/>
                  </a:cubicBezTo>
                  <a:lnTo>
                    <a:pt x="786" y="1049"/>
                  </a:lnTo>
                  <a:lnTo>
                    <a:pt x="1144" y="549"/>
                  </a:lnTo>
                  <a:lnTo>
                    <a:pt x="620"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1"/>
            <p:cNvSpPr/>
            <p:nvPr/>
          </p:nvSpPr>
          <p:spPr>
            <a:xfrm>
              <a:off x="3400525" y="2477881"/>
              <a:ext cx="51825" cy="39883"/>
            </a:xfrm>
            <a:custGeom>
              <a:avLst/>
              <a:gdLst/>
              <a:ahLst/>
              <a:cxnLst/>
              <a:rect l="l" t="t" r="r" b="b"/>
              <a:pathLst>
                <a:path w="1406" h="1082" extrusionOk="0">
                  <a:moveTo>
                    <a:pt x="882" y="1"/>
                  </a:moveTo>
                  <a:lnTo>
                    <a:pt x="1" y="858"/>
                  </a:lnTo>
                  <a:cubicBezTo>
                    <a:pt x="161" y="1002"/>
                    <a:pt x="354" y="1082"/>
                    <a:pt x="543" y="1082"/>
                  </a:cubicBezTo>
                  <a:cubicBezTo>
                    <a:pt x="635" y="1082"/>
                    <a:pt x="725" y="1063"/>
                    <a:pt x="810" y="1025"/>
                  </a:cubicBezTo>
                  <a:cubicBezTo>
                    <a:pt x="1001" y="953"/>
                    <a:pt x="1048" y="858"/>
                    <a:pt x="1406" y="524"/>
                  </a:cubicBezTo>
                  <a:lnTo>
                    <a:pt x="88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81"/>
          <p:cNvGrpSpPr/>
          <p:nvPr/>
        </p:nvGrpSpPr>
        <p:grpSpPr>
          <a:xfrm>
            <a:off x="4053626" y="2268953"/>
            <a:ext cx="318698" cy="299384"/>
            <a:chOff x="4053626" y="2268953"/>
            <a:chExt cx="318698" cy="299384"/>
          </a:xfrm>
        </p:grpSpPr>
        <p:sp>
          <p:nvSpPr>
            <p:cNvPr id="3854" name="Google Shape;3854;p81"/>
            <p:cNvSpPr/>
            <p:nvPr/>
          </p:nvSpPr>
          <p:spPr>
            <a:xfrm>
              <a:off x="4053626" y="2306698"/>
              <a:ext cx="53594" cy="52710"/>
            </a:xfrm>
            <a:custGeom>
              <a:avLst/>
              <a:gdLst/>
              <a:ahLst/>
              <a:cxnLst/>
              <a:rect l="l" t="t" r="r" b="b"/>
              <a:pathLst>
                <a:path w="1454" h="1430" extrusionOk="0">
                  <a:moveTo>
                    <a:pt x="1" y="1"/>
                  </a:moveTo>
                  <a:lnTo>
                    <a:pt x="1" y="1263"/>
                  </a:lnTo>
                  <a:lnTo>
                    <a:pt x="644" y="1430"/>
                  </a:lnTo>
                  <a:lnTo>
                    <a:pt x="1287" y="1263"/>
                  </a:lnTo>
                  <a:lnTo>
                    <a:pt x="1453" y="644"/>
                  </a:lnTo>
                  <a:lnTo>
                    <a:pt x="1287"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1"/>
            <p:cNvSpPr/>
            <p:nvPr/>
          </p:nvSpPr>
          <p:spPr>
            <a:xfrm>
              <a:off x="4092256" y="2521782"/>
              <a:ext cx="36012" cy="46554"/>
            </a:xfrm>
            <a:custGeom>
              <a:avLst/>
              <a:gdLst/>
              <a:ahLst/>
              <a:cxnLst/>
              <a:rect l="l" t="t" r="r" b="b"/>
              <a:pathLst>
                <a:path w="977" h="1263" extrusionOk="0">
                  <a:moveTo>
                    <a:pt x="477" y="0"/>
                  </a:moveTo>
                  <a:lnTo>
                    <a:pt x="0" y="262"/>
                  </a:lnTo>
                  <a:lnTo>
                    <a:pt x="0" y="1262"/>
                  </a:lnTo>
                  <a:lnTo>
                    <a:pt x="977" y="1262"/>
                  </a:lnTo>
                  <a:lnTo>
                    <a:pt x="977" y="262"/>
                  </a:lnTo>
                  <a:lnTo>
                    <a:pt x="47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1"/>
            <p:cNvSpPr/>
            <p:nvPr/>
          </p:nvSpPr>
          <p:spPr>
            <a:xfrm>
              <a:off x="4287987" y="2521782"/>
              <a:ext cx="36934" cy="46554"/>
            </a:xfrm>
            <a:custGeom>
              <a:avLst/>
              <a:gdLst/>
              <a:ahLst/>
              <a:cxnLst/>
              <a:rect l="l" t="t" r="r" b="b"/>
              <a:pathLst>
                <a:path w="1002" h="1263" extrusionOk="0">
                  <a:moveTo>
                    <a:pt x="501" y="0"/>
                  </a:moveTo>
                  <a:lnTo>
                    <a:pt x="1" y="262"/>
                  </a:lnTo>
                  <a:lnTo>
                    <a:pt x="1" y="1262"/>
                  </a:lnTo>
                  <a:lnTo>
                    <a:pt x="1001" y="1262"/>
                  </a:lnTo>
                  <a:lnTo>
                    <a:pt x="1001" y="262"/>
                  </a:lnTo>
                  <a:lnTo>
                    <a:pt x="501"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1"/>
            <p:cNvSpPr/>
            <p:nvPr/>
          </p:nvSpPr>
          <p:spPr>
            <a:xfrm>
              <a:off x="4131771" y="2268953"/>
              <a:ext cx="86916" cy="44822"/>
            </a:xfrm>
            <a:custGeom>
              <a:avLst/>
              <a:gdLst/>
              <a:ahLst/>
              <a:cxnLst/>
              <a:rect l="l" t="t" r="r" b="b"/>
              <a:pathLst>
                <a:path w="2358" h="1216" extrusionOk="0">
                  <a:moveTo>
                    <a:pt x="524" y="1"/>
                  </a:moveTo>
                  <a:lnTo>
                    <a:pt x="0" y="1025"/>
                  </a:lnTo>
                  <a:lnTo>
                    <a:pt x="214" y="1215"/>
                  </a:lnTo>
                  <a:lnTo>
                    <a:pt x="572" y="1025"/>
                  </a:lnTo>
                  <a:lnTo>
                    <a:pt x="834" y="525"/>
                  </a:lnTo>
                  <a:lnTo>
                    <a:pt x="2191" y="525"/>
                  </a:lnTo>
                  <a:lnTo>
                    <a:pt x="2358" y="287"/>
                  </a:lnTo>
                  <a:lnTo>
                    <a:pt x="219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1"/>
            <p:cNvSpPr/>
            <p:nvPr/>
          </p:nvSpPr>
          <p:spPr>
            <a:xfrm>
              <a:off x="4212496" y="2268953"/>
              <a:ext cx="80797" cy="42168"/>
            </a:xfrm>
            <a:custGeom>
              <a:avLst/>
              <a:gdLst/>
              <a:ahLst/>
              <a:cxnLst/>
              <a:rect l="l" t="t" r="r" b="b"/>
              <a:pathLst>
                <a:path w="2192" h="1144" extrusionOk="0">
                  <a:moveTo>
                    <a:pt x="1" y="1"/>
                  </a:moveTo>
                  <a:lnTo>
                    <a:pt x="1" y="525"/>
                  </a:lnTo>
                  <a:lnTo>
                    <a:pt x="1382" y="525"/>
                  </a:lnTo>
                  <a:lnTo>
                    <a:pt x="1620" y="1025"/>
                  </a:lnTo>
                  <a:lnTo>
                    <a:pt x="1906" y="1144"/>
                  </a:lnTo>
                  <a:lnTo>
                    <a:pt x="2192" y="1025"/>
                  </a:lnTo>
                  <a:lnTo>
                    <a:pt x="16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1"/>
            <p:cNvSpPr/>
            <p:nvPr/>
          </p:nvSpPr>
          <p:spPr>
            <a:xfrm>
              <a:off x="4101029" y="2306698"/>
              <a:ext cx="117657" cy="52710"/>
            </a:xfrm>
            <a:custGeom>
              <a:avLst/>
              <a:gdLst/>
              <a:ahLst/>
              <a:cxnLst/>
              <a:rect l="l" t="t" r="r" b="b"/>
              <a:pathLst>
                <a:path w="3192" h="1430" extrusionOk="0">
                  <a:moveTo>
                    <a:pt x="1" y="1"/>
                  </a:moveTo>
                  <a:lnTo>
                    <a:pt x="1" y="1263"/>
                  </a:lnTo>
                  <a:lnTo>
                    <a:pt x="1596" y="1430"/>
                  </a:lnTo>
                  <a:lnTo>
                    <a:pt x="3025" y="1263"/>
                  </a:lnTo>
                  <a:lnTo>
                    <a:pt x="3192" y="644"/>
                  </a:lnTo>
                  <a:lnTo>
                    <a:pt x="302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1"/>
            <p:cNvSpPr/>
            <p:nvPr/>
          </p:nvSpPr>
          <p:spPr>
            <a:xfrm>
              <a:off x="4212496" y="2306698"/>
              <a:ext cx="118542" cy="52710"/>
            </a:xfrm>
            <a:custGeom>
              <a:avLst/>
              <a:gdLst/>
              <a:ahLst/>
              <a:cxnLst/>
              <a:rect l="l" t="t" r="r" b="b"/>
              <a:pathLst>
                <a:path w="3216" h="1430" extrusionOk="0">
                  <a:moveTo>
                    <a:pt x="1" y="1"/>
                  </a:moveTo>
                  <a:lnTo>
                    <a:pt x="1" y="1263"/>
                  </a:lnTo>
                  <a:lnTo>
                    <a:pt x="1454" y="1430"/>
                  </a:lnTo>
                  <a:lnTo>
                    <a:pt x="3049" y="1263"/>
                  </a:lnTo>
                  <a:lnTo>
                    <a:pt x="3216" y="668"/>
                  </a:lnTo>
                  <a:lnTo>
                    <a:pt x="3049"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1"/>
            <p:cNvSpPr/>
            <p:nvPr/>
          </p:nvSpPr>
          <p:spPr>
            <a:xfrm>
              <a:off x="4053626" y="2353217"/>
              <a:ext cx="165059" cy="137856"/>
            </a:xfrm>
            <a:custGeom>
              <a:avLst/>
              <a:gdLst/>
              <a:ahLst/>
              <a:cxnLst/>
              <a:rect l="l" t="t" r="r" b="b"/>
              <a:pathLst>
                <a:path w="4478" h="3740" extrusionOk="0">
                  <a:moveTo>
                    <a:pt x="1" y="1"/>
                  </a:moveTo>
                  <a:lnTo>
                    <a:pt x="1" y="3573"/>
                  </a:lnTo>
                  <a:lnTo>
                    <a:pt x="2311" y="3740"/>
                  </a:lnTo>
                  <a:lnTo>
                    <a:pt x="4311" y="3573"/>
                  </a:lnTo>
                  <a:lnTo>
                    <a:pt x="4478" y="1787"/>
                  </a:lnTo>
                  <a:lnTo>
                    <a:pt x="43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1"/>
            <p:cNvSpPr/>
            <p:nvPr/>
          </p:nvSpPr>
          <p:spPr>
            <a:xfrm>
              <a:off x="4324885" y="2306698"/>
              <a:ext cx="47439" cy="52710"/>
            </a:xfrm>
            <a:custGeom>
              <a:avLst/>
              <a:gdLst/>
              <a:ahLst/>
              <a:cxnLst/>
              <a:rect l="l" t="t" r="r" b="b"/>
              <a:pathLst>
                <a:path w="1287" h="1430" extrusionOk="0">
                  <a:moveTo>
                    <a:pt x="0" y="1"/>
                  </a:moveTo>
                  <a:lnTo>
                    <a:pt x="0" y="1263"/>
                  </a:lnTo>
                  <a:lnTo>
                    <a:pt x="572" y="1430"/>
                  </a:lnTo>
                  <a:lnTo>
                    <a:pt x="1286" y="1263"/>
                  </a:lnTo>
                  <a:lnTo>
                    <a:pt x="1286"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1"/>
            <p:cNvSpPr/>
            <p:nvPr/>
          </p:nvSpPr>
          <p:spPr>
            <a:xfrm>
              <a:off x="4212496" y="2353217"/>
              <a:ext cx="159825" cy="137856"/>
            </a:xfrm>
            <a:custGeom>
              <a:avLst/>
              <a:gdLst/>
              <a:ahLst/>
              <a:cxnLst/>
              <a:rect l="l" t="t" r="r" b="b"/>
              <a:pathLst>
                <a:path w="4336" h="3740" extrusionOk="0">
                  <a:moveTo>
                    <a:pt x="1" y="1"/>
                  </a:moveTo>
                  <a:lnTo>
                    <a:pt x="1" y="3573"/>
                  </a:lnTo>
                  <a:lnTo>
                    <a:pt x="1882" y="3740"/>
                  </a:lnTo>
                  <a:lnTo>
                    <a:pt x="4335" y="3573"/>
                  </a:lnTo>
                  <a:lnTo>
                    <a:pt x="43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1"/>
            <p:cNvSpPr/>
            <p:nvPr/>
          </p:nvSpPr>
          <p:spPr>
            <a:xfrm>
              <a:off x="4175635" y="2381342"/>
              <a:ext cx="43052" cy="75526"/>
            </a:xfrm>
            <a:custGeom>
              <a:avLst/>
              <a:gdLst/>
              <a:ahLst/>
              <a:cxnLst/>
              <a:rect l="l" t="t" r="r" b="b"/>
              <a:pathLst>
                <a:path w="1168" h="2049" extrusionOk="0">
                  <a:moveTo>
                    <a:pt x="763" y="0"/>
                  </a:moveTo>
                  <a:lnTo>
                    <a:pt x="763" y="762"/>
                  </a:lnTo>
                  <a:lnTo>
                    <a:pt x="1" y="762"/>
                  </a:lnTo>
                  <a:lnTo>
                    <a:pt x="1" y="1286"/>
                  </a:lnTo>
                  <a:lnTo>
                    <a:pt x="763" y="1286"/>
                  </a:lnTo>
                  <a:lnTo>
                    <a:pt x="763" y="2048"/>
                  </a:lnTo>
                  <a:lnTo>
                    <a:pt x="1001" y="2048"/>
                  </a:lnTo>
                  <a:lnTo>
                    <a:pt x="1168" y="1024"/>
                  </a:lnTo>
                  <a:lnTo>
                    <a:pt x="1001"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1"/>
            <p:cNvSpPr/>
            <p:nvPr/>
          </p:nvSpPr>
          <p:spPr>
            <a:xfrm>
              <a:off x="4212496" y="2381342"/>
              <a:ext cx="37782" cy="75526"/>
            </a:xfrm>
            <a:custGeom>
              <a:avLst/>
              <a:gdLst/>
              <a:ahLst/>
              <a:cxnLst/>
              <a:rect l="l" t="t" r="r" b="b"/>
              <a:pathLst>
                <a:path w="1025" h="2049" extrusionOk="0">
                  <a:moveTo>
                    <a:pt x="1" y="0"/>
                  </a:moveTo>
                  <a:lnTo>
                    <a:pt x="1" y="2048"/>
                  </a:lnTo>
                  <a:lnTo>
                    <a:pt x="263" y="2048"/>
                  </a:lnTo>
                  <a:lnTo>
                    <a:pt x="263" y="1286"/>
                  </a:lnTo>
                  <a:lnTo>
                    <a:pt x="1025" y="1286"/>
                  </a:lnTo>
                  <a:lnTo>
                    <a:pt x="1025" y="762"/>
                  </a:lnTo>
                  <a:lnTo>
                    <a:pt x="263" y="762"/>
                  </a:lnTo>
                  <a:lnTo>
                    <a:pt x="263"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1"/>
            <p:cNvSpPr/>
            <p:nvPr/>
          </p:nvSpPr>
          <p:spPr>
            <a:xfrm>
              <a:off x="4053626" y="2484036"/>
              <a:ext cx="165059" cy="35128"/>
            </a:xfrm>
            <a:custGeom>
              <a:avLst/>
              <a:gdLst/>
              <a:ahLst/>
              <a:cxnLst/>
              <a:rect l="l" t="t" r="r" b="b"/>
              <a:pathLst>
                <a:path w="4478" h="953" extrusionOk="0">
                  <a:moveTo>
                    <a:pt x="1" y="0"/>
                  </a:moveTo>
                  <a:lnTo>
                    <a:pt x="1" y="762"/>
                  </a:lnTo>
                  <a:lnTo>
                    <a:pt x="2334" y="953"/>
                  </a:lnTo>
                  <a:lnTo>
                    <a:pt x="4311" y="762"/>
                  </a:lnTo>
                  <a:lnTo>
                    <a:pt x="4478" y="381"/>
                  </a:lnTo>
                  <a:lnTo>
                    <a:pt x="4311"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1"/>
            <p:cNvSpPr/>
            <p:nvPr/>
          </p:nvSpPr>
          <p:spPr>
            <a:xfrm>
              <a:off x="4212496" y="2484036"/>
              <a:ext cx="159825" cy="35128"/>
            </a:xfrm>
            <a:custGeom>
              <a:avLst/>
              <a:gdLst/>
              <a:ahLst/>
              <a:cxnLst/>
              <a:rect l="l" t="t" r="r" b="b"/>
              <a:pathLst>
                <a:path w="4336" h="953" extrusionOk="0">
                  <a:moveTo>
                    <a:pt x="1" y="0"/>
                  </a:moveTo>
                  <a:lnTo>
                    <a:pt x="1" y="762"/>
                  </a:lnTo>
                  <a:lnTo>
                    <a:pt x="2049" y="953"/>
                  </a:lnTo>
                  <a:lnTo>
                    <a:pt x="4335" y="762"/>
                  </a:lnTo>
                  <a:lnTo>
                    <a:pt x="433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1"/>
            <p:cNvSpPr/>
            <p:nvPr/>
          </p:nvSpPr>
          <p:spPr>
            <a:xfrm>
              <a:off x="4053626" y="2512124"/>
              <a:ext cx="165059" cy="19351"/>
            </a:xfrm>
            <a:custGeom>
              <a:avLst/>
              <a:gdLst/>
              <a:ahLst/>
              <a:cxnLst/>
              <a:rect l="l" t="t" r="r" b="b"/>
              <a:pathLst>
                <a:path w="4478" h="525" extrusionOk="0">
                  <a:moveTo>
                    <a:pt x="1" y="0"/>
                  </a:moveTo>
                  <a:lnTo>
                    <a:pt x="1" y="524"/>
                  </a:lnTo>
                  <a:lnTo>
                    <a:pt x="4311" y="524"/>
                  </a:lnTo>
                  <a:lnTo>
                    <a:pt x="4478" y="262"/>
                  </a:lnTo>
                  <a:lnTo>
                    <a:pt x="4311"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1"/>
            <p:cNvSpPr/>
            <p:nvPr/>
          </p:nvSpPr>
          <p:spPr>
            <a:xfrm>
              <a:off x="4212496" y="2512124"/>
              <a:ext cx="159825" cy="19351"/>
            </a:xfrm>
            <a:custGeom>
              <a:avLst/>
              <a:gdLst/>
              <a:ahLst/>
              <a:cxnLst/>
              <a:rect l="l" t="t" r="r" b="b"/>
              <a:pathLst>
                <a:path w="4336" h="525" extrusionOk="0">
                  <a:moveTo>
                    <a:pt x="1" y="0"/>
                  </a:moveTo>
                  <a:lnTo>
                    <a:pt x="1" y="524"/>
                  </a:lnTo>
                  <a:lnTo>
                    <a:pt x="4335" y="524"/>
                  </a:lnTo>
                  <a:lnTo>
                    <a:pt x="433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0" name="Google Shape;3870;p81"/>
          <p:cNvGrpSpPr/>
          <p:nvPr/>
        </p:nvGrpSpPr>
        <p:grpSpPr>
          <a:xfrm>
            <a:off x="4779600" y="2256678"/>
            <a:ext cx="324817" cy="324818"/>
            <a:chOff x="4779600" y="2256678"/>
            <a:chExt cx="324817" cy="324818"/>
          </a:xfrm>
        </p:grpSpPr>
        <p:sp>
          <p:nvSpPr>
            <p:cNvPr id="3871" name="Google Shape;3871;p81"/>
            <p:cNvSpPr/>
            <p:nvPr/>
          </p:nvSpPr>
          <p:spPr>
            <a:xfrm>
              <a:off x="4827851" y="2307583"/>
              <a:ext cx="57096" cy="41283"/>
            </a:xfrm>
            <a:custGeom>
              <a:avLst/>
              <a:gdLst/>
              <a:ahLst/>
              <a:cxnLst/>
              <a:rect l="l" t="t" r="r" b="b"/>
              <a:pathLst>
                <a:path w="1549" h="1120" extrusionOk="0">
                  <a:moveTo>
                    <a:pt x="787" y="1"/>
                  </a:moveTo>
                  <a:lnTo>
                    <a:pt x="1" y="167"/>
                  </a:lnTo>
                  <a:lnTo>
                    <a:pt x="1" y="953"/>
                  </a:lnTo>
                  <a:lnTo>
                    <a:pt x="834" y="1120"/>
                  </a:lnTo>
                  <a:lnTo>
                    <a:pt x="1549" y="953"/>
                  </a:lnTo>
                  <a:lnTo>
                    <a:pt x="1549" y="167"/>
                  </a:lnTo>
                  <a:lnTo>
                    <a:pt x="7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1"/>
            <p:cNvSpPr/>
            <p:nvPr/>
          </p:nvSpPr>
          <p:spPr>
            <a:xfrm>
              <a:off x="4884912" y="2307583"/>
              <a:ext cx="57096" cy="41283"/>
            </a:xfrm>
            <a:custGeom>
              <a:avLst/>
              <a:gdLst/>
              <a:ahLst/>
              <a:cxnLst/>
              <a:rect l="l" t="t" r="r" b="b"/>
              <a:pathLst>
                <a:path w="1549" h="1120" extrusionOk="0">
                  <a:moveTo>
                    <a:pt x="763" y="1"/>
                  </a:moveTo>
                  <a:lnTo>
                    <a:pt x="1" y="167"/>
                  </a:lnTo>
                  <a:lnTo>
                    <a:pt x="1" y="953"/>
                  </a:lnTo>
                  <a:lnTo>
                    <a:pt x="763" y="1120"/>
                  </a:lnTo>
                  <a:lnTo>
                    <a:pt x="1549" y="953"/>
                  </a:lnTo>
                  <a:lnTo>
                    <a:pt x="1549" y="167"/>
                  </a:lnTo>
                  <a:lnTo>
                    <a:pt x="7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1"/>
            <p:cNvSpPr/>
            <p:nvPr/>
          </p:nvSpPr>
          <p:spPr>
            <a:xfrm>
              <a:off x="4836661" y="2256678"/>
              <a:ext cx="54442" cy="57096"/>
            </a:xfrm>
            <a:custGeom>
              <a:avLst/>
              <a:gdLst/>
              <a:ahLst/>
              <a:cxnLst/>
              <a:rect l="l" t="t" r="r" b="b"/>
              <a:pathLst>
                <a:path w="1477" h="1549" extrusionOk="0">
                  <a:moveTo>
                    <a:pt x="191" y="0"/>
                  </a:moveTo>
                  <a:lnTo>
                    <a:pt x="0" y="667"/>
                  </a:lnTo>
                  <a:lnTo>
                    <a:pt x="191" y="1548"/>
                  </a:lnTo>
                  <a:lnTo>
                    <a:pt x="1310" y="1548"/>
                  </a:lnTo>
                  <a:lnTo>
                    <a:pt x="1477" y="786"/>
                  </a:lnTo>
                  <a:lnTo>
                    <a:pt x="131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1"/>
            <p:cNvSpPr/>
            <p:nvPr/>
          </p:nvSpPr>
          <p:spPr>
            <a:xfrm>
              <a:off x="4802417" y="2256678"/>
              <a:ext cx="41283" cy="57096"/>
            </a:xfrm>
            <a:custGeom>
              <a:avLst/>
              <a:gdLst/>
              <a:ahLst/>
              <a:cxnLst/>
              <a:rect l="l" t="t" r="r" b="b"/>
              <a:pathLst>
                <a:path w="1120" h="1549" extrusionOk="0">
                  <a:moveTo>
                    <a:pt x="0" y="0"/>
                  </a:moveTo>
                  <a:lnTo>
                    <a:pt x="0" y="1548"/>
                  </a:lnTo>
                  <a:lnTo>
                    <a:pt x="1120" y="1548"/>
                  </a:lnTo>
                  <a:lnTo>
                    <a:pt x="112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1"/>
            <p:cNvSpPr/>
            <p:nvPr/>
          </p:nvSpPr>
          <p:spPr>
            <a:xfrm>
              <a:off x="4884912" y="2256678"/>
              <a:ext cx="47439" cy="57096"/>
            </a:xfrm>
            <a:custGeom>
              <a:avLst/>
              <a:gdLst/>
              <a:ahLst/>
              <a:cxnLst/>
              <a:rect l="l" t="t" r="r" b="b"/>
              <a:pathLst>
                <a:path w="1287" h="1549" extrusionOk="0">
                  <a:moveTo>
                    <a:pt x="1" y="0"/>
                  </a:moveTo>
                  <a:lnTo>
                    <a:pt x="1" y="1548"/>
                  </a:lnTo>
                  <a:lnTo>
                    <a:pt x="1120" y="1548"/>
                  </a:lnTo>
                  <a:lnTo>
                    <a:pt x="1287" y="786"/>
                  </a:lnTo>
                  <a:lnTo>
                    <a:pt x="112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1"/>
            <p:cNvSpPr/>
            <p:nvPr/>
          </p:nvSpPr>
          <p:spPr>
            <a:xfrm>
              <a:off x="4779600" y="2342711"/>
              <a:ext cx="111501" cy="197533"/>
            </a:xfrm>
            <a:custGeom>
              <a:avLst/>
              <a:gdLst/>
              <a:ahLst/>
              <a:cxnLst/>
              <a:rect l="l" t="t" r="r" b="b"/>
              <a:pathLst>
                <a:path w="3025" h="5359" extrusionOk="0">
                  <a:moveTo>
                    <a:pt x="1310" y="0"/>
                  </a:moveTo>
                  <a:cubicBezTo>
                    <a:pt x="595" y="0"/>
                    <a:pt x="0" y="596"/>
                    <a:pt x="0" y="1310"/>
                  </a:cubicBezTo>
                  <a:lnTo>
                    <a:pt x="0" y="1548"/>
                  </a:lnTo>
                  <a:lnTo>
                    <a:pt x="548" y="2715"/>
                  </a:lnTo>
                  <a:lnTo>
                    <a:pt x="0" y="3882"/>
                  </a:lnTo>
                  <a:lnTo>
                    <a:pt x="0" y="5168"/>
                  </a:lnTo>
                  <a:lnTo>
                    <a:pt x="1524" y="5358"/>
                  </a:lnTo>
                  <a:lnTo>
                    <a:pt x="2858" y="5168"/>
                  </a:lnTo>
                  <a:lnTo>
                    <a:pt x="3025" y="2596"/>
                  </a:lnTo>
                  <a:lnTo>
                    <a:pt x="28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1"/>
            <p:cNvSpPr/>
            <p:nvPr/>
          </p:nvSpPr>
          <p:spPr>
            <a:xfrm>
              <a:off x="4884912" y="2342711"/>
              <a:ext cx="104498" cy="197533"/>
            </a:xfrm>
            <a:custGeom>
              <a:avLst/>
              <a:gdLst/>
              <a:ahLst/>
              <a:cxnLst/>
              <a:rect l="l" t="t" r="r" b="b"/>
              <a:pathLst>
                <a:path w="2835" h="5359" extrusionOk="0">
                  <a:moveTo>
                    <a:pt x="1" y="0"/>
                  </a:moveTo>
                  <a:lnTo>
                    <a:pt x="1" y="5168"/>
                  </a:lnTo>
                  <a:lnTo>
                    <a:pt x="1334" y="5358"/>
                  </a:lnTo>
                  <a:lnTo>
                    <a:pt x="2835" y="5168"/>
                  </a:lnTo>
                  <a:lnTo>
                    <a:pt x="2835" y="1310"/>
                  </a:lnTo>
                  <a:cubicBezTo>
                    <a:pt x="2835" y="596"/>
                    <a:pt x="2263" y="0"/>
                    <a:pt x="152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1"/>
            <p:cNvSpPr/>
            <p:nvPr/>
          </p:nvSpPr>
          <p:spPr>
            <a:xfrm>
              <a:off x="4779600" y="2533172"/>
              <a:ext cx="111501" cy="35164"/>
            </a:xfrm>
            <a:custGeom>
              <a:avLst/>
              <a:gdLst/>
              <a:ahLst/>
              <a:cxnLst/>
              <a:rect l="l" t="t" r="r" b="b"/>
              <a:pathLst>
                <a:path w="3025" h="954" extrusionOk="0">
                  <a:moveTo>
                    <a:pt x="0" y="1"/>
                  </a:moveTo>
                  <a:lnTo>
                    <a:pt x="0" y="787"/>
                  </a:lnTo>
                  <a:lnTo>
                    <a:pt x="1643" y="953"/>
                  </a:lnTo>
                  <a:lnTo>
                    <a:pt x="2858" y="787"/>
                  </a:lnTo>
                  <a:lnTo>
                    <a:pt x="3025" y="406"/>
                  </a:lnTo>
                  <a:lnTo>
                    <a:pt x="285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1"/>
            <p:cNvSpPr/>
            <p:nvPr/>
          </p:nvSpPr>
          <p:spPr>
            <a:xfrm>
              <a:off x="4884912" y="2533172"/>
              <a:ext cx="104498" cy="35164"/>
            </a:xfrm>
            <a:custGeom>
              <a:avLst/>
              <a:gdLst/>
              <a:ahLst/>
              <a:cxnLst/>
              <a:rect l="l" t="t" r="r" b="b"/>
              <a:pathLst>
                <a:path w="2835" h="954" extrusionOk="0">
                  <a:moveTo>
                    <a:pt x="1" y="1"/>
                  </a:moveTo>
                  <a:lnTo>
                    <a:pt x="1" y="787"/>
                  </a:lnTo>
                  <a:lnTo>
                    <a:pt x="1430" y="953"/>
                  </a:lnTo>
                  <a:lnTo>
                    <a:pt x="2835" y="787"/>
                  </a:lnTo>
                  <a:lnTo>
                    <a:pt x="28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1"/>
            <p:cNvSpPr/>
            <p:nvPr/>
          </p:nvSpPr>
          <p:spPr>
            <a:xfrm>
              <a:off x="4779600" y="2562145"/>
              <a:ext cx="111501" cy="19351"/>
            </a:xfrm>
            <a:custGeom>
              <a:avLst/>
              <a:gdLst/>
              <a:ahLst/>
              <a:cxnLst/>
              <a:rect l="l" t="t" r="r" b="b"/>
              <a:pathLst>
                <a:path w="3025" h="525" extrusionOk="0">
                  <a:moveTo>
                    <a:pt x="0" y="1"/>
                  </a:moveTo>
                  <a:lnTo>
                    <a:pt x="0" y="525"/>
                  </a:lnTo>
                  <a:lnTo>
                    <a:pt x="2858" y="525"/>
                  </a:lnTo>
                  <a:lnTo>
                    <a:pt x="3025" y="263"/>
                  </a:lnTo>
                  <a:lnTo>
                    <a:pt x="28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1"/>
            <p:cNvSpPr/>
            <p:nvPr/>
          </p:nvSpPr>
          <p:spPr>
            <a:xfrm>
              <a:off x="4884912" y="2562145"/>
              <a:ext cx="104498" cy="19351"/>
            </a:xfrm>
            <a:custGeom>
              <a:avLst/>
              <a:gdLst/>
              <a:ahLst/>
              <a:cxnLst/>
              <a:rect l="l" t="t" r="r" b="b"/>
              <a:pathLst>
                <a:path w="2835" h="525" extrusionOk="0">
                  <a:moveTo>
                    <a:pt x="1" y="1"/>
                  </a:moveTo>
                  <a:lnTo>
                    <a:pt x="1" y="525"/>
                  </a:lnTo>
                  <a:lnTo>
                    <a:pt x="2835" y="525"/>
                  </a:lnTo>
                  <a:lnTo>
                    <a:pt x="2835"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1"/>
            <p:cNvSpPr/>
            <p:nvPr/>
          </p:nvSpPr>
          <p:spPr>
            <a:xfrm>
              <a:off x="5008691" y="2371684"/>
              <a:ext cx="54479" cy="110617"/>
            </a:xfrm>
            <a:custGeom>
              <a:avLst/>
              <a:gdLst/>
              <a:ahLst/>
              <a:cxnLst/>
              <a:rect l="l" t="t" r="r" b="b"/>
              <a:pathLst>
                <a:path w="1478" h="3001" extrusionOk="0">
                  <a:moveTo>
                    <a:pt x="1287" y="0"/>
                  </a:moveTo>
                  <a:cubicBezTo>
                    <a:pt x="572" y="0"/>
                    <a:pt x="1" y="572"/>
                    <a:pt x="1" y="1286"/>
                  </a:cubicBezTo>
                  <a:lnTo>
                    <a:pt x="1" y="2834"/>
                  </a:lnTo>
                  <a:lnTo>
                    <a:pt x="739" y="3001"/>
                  </a:lnTo>
                  <a:lnTo>
                    <a:pt x="1287" y="2834"/>
                  </a:lnTo>
                  <a:lnTo>
                    <a:pt x="1477" y="1691"/>
                  </a:lnTo>
                  <a:lnTo>
                    <a:pt x="12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1"/>
            <p:cNvSpPr/>
            <p:nvPr/>
          </p:nvSpPr>
          <p:spPr>
            <a:xfrm>
              <a:off x="5056094" y="2371684"/>
              <a:ext cx="48323" cy="110617"/>
            </a:xfrm>
            <a:custGeom>
              <a:avLst/>
              <a:gdLst/>
              <a:ahLst/>
              <a:cxnLst/>
              <a:rect l="l" t="t" r="r" b="b"/>
              <a:pathLst>
                <a:path w="1311" h="3001" extrusionOk="0">
                  <a:moveTo>
                    <a:pt x="1" y="0"/>
                  </a:moveTo>
                  <a:lnTo>
                    <a:pt x="1" y="2834"/>
                  </a:lnTo>
                  <a:lnTo>
                    <a:pt x="667" y="3001"/>
                  </a:lnTo>
                  <a:lnTo>
                    <a:pt x="1310" y="2834"/>
                  </a:lnTo>
                  <a:lnTo>
                    <a:pt x="1310" y="1286"/>
                  </a:lnTo>
                  <a:cubicBezTo>
                    <a:pt x="1310" y="572"/>
                    <a:pt x="715"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1"/>
            <p:cNvSpPr/>
            <p:nvPr/>
          </p:nvSpPr>
          <p:spPr>
            <a:xfrm>
              <a:off x="5008691" y="2476111"/>
              <a:ext cx="54479" cy="105383"/>
            </a:xfrm>
            <a:custGeom>
              <a:avLst/>
              <a:gdLst/>
              <a:ahLst/>
              <a:cxnLst/>
              <a:rect l="l" t="t" r="r" b="b"/>
              <a:pathLst>
                <a:path w="1478" h="2859" extrusionOk="0">
                  <a:moveTo>
                    <a:pt x="1" y="1"/>
                  </a:moveTo>
                  <a:lnTo>
                    <a:pt x="1" y="1549"/>
                  </a:lnTo>
                  <a:cubicBezTo>
                    <a:pt x="1" y="2263"/>
                    <a:pt x="572" y="2859"/>
                    <a:pt x="1287" y="2859"/>
                  </a:cubicBezTo>
                  <a:lnTo>
                    <a:pt x="1477" y="1096"/>
                  </a:lnTo>
                  <a:lnTo>
                    <a:pt x="128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1"/>
            <p:cNvSpPr/>
            <p:nvPr/>
          </p:nvSpPr>
          <p:spPr>
            <a:xfrm>
              <a:off x="5056094" y="2476111"/>
              <a:ext cx="48323" cy="105383"/>
            </a:xfrm>
            <a:custGeom>
              <a:avLst/>
              <a:gdLst/>
              <a:ahLst/>
              <a:cxnLst/>
              <a:rect l="l" t="t" r="r" b="b"/>
              <a:pathLst>
                <a:path w="1311" h="2859" extrusionOk="0">
                  <a:moveTo>
                    <a:pt x="1" y="1"/>
                  </a:moveTo>
                  <a:lnTo>
                    <a:pt x="1" y="2859"/>
                  </a:lnTo>
                  <a:cubicBezTo>
                    <a:pt x="715" y="2859"/>
                    <a:pt x="1310" y="2263"/>
                    <a:pt x="1310" y="1549"/>
                  </a:cubicBezTo>
                  <a:lnTo>
                    <a:pt x="1310"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1"/>
            <p:cNvSpPr/>
            <p:nvPr/>
          </p:nvSpPr>
          <p:spPr>
            <a:xfrm>
              <a:off x="4926196" y="2256678"/>
              <a:ext cx="41283" cy="57096"/>
            </a:xfrm>
            <a:custGeom>
              <a:avLst/>
              <a:gdLst/>
              <a:ahLst/>
              <a:cxnLst/>
              <a:rect l="l" t="t" r="r" b="b"/>
              <a:pathLst>
                <a:path w="1120" h="1549" extrusionOk="0">
                  <a:moveTo>
                    <a:pt x="0" y="0"/>
                  </a:moveTo>
                  <a:lnTo>
                    <a:pt x="0" y="1548"/>
                  </a:lnTo>
                  <a:lnTo>
                    <a:pt x="1119" y="1548"/>
                  </a:lnTo>
                  <a:lnTo>
                    <a:pt x="111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1"/>
            <p:cNvSpPr/>
            <p:nvPr/>
          </p:nvSpPr>
          <p:spPr>
            <a:xfrm>
              <a:off x="4779600" y="2399772"/>
              <a:ext cx="86031" cy="86031"/>
            </a:xfrm>
            <a:custGeom>
              <a:avLst/>
              <a:gdLst/>
              <a:ahLst/>
              <a:cxnLst/>
              <a:rect l="l" t="t" r="r" b="b"/>
              <a:pathLst>
                <a:path w="2334" h="2334" extrusionOk="0">
                  <a:moveTo>
                    <a:pt x="0" y="0"/>
                  </a:moveTo>
                  <a:lnTo>
                    <a:pt x="0" y="2334"/>
                  </a:lnTo>
                  <a:lnTo>
                    <a:pt x="2334" y="2334"/>
                  </a:lnTo>
                  <a:lnTo>
                    <a:pt x="23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81"/>
          <p:cNvGrpSpPr/>
          <p:nvPr/>
        </p:nvGrpSpPr>
        <p:grpSpPr>
          <a:xfrm>
            <a:off x="5502921" y="2256899"/>
            <a:ext cx="327470" cy="324595"/>
            <a:chOff x="5502921" y="2256899"/>
            <a:chExt cx="327470" cy="324595"/>
          </a:xfrm>
        </p:grpSpPr>
        <p:sp>
          <p:nvSpPr>
            <p:cNvPr id="3889" name="Google Shape;3889;p81"/>
            <p:cNvSpPr/>
            <p:nvPr/>
          </p:nvSpPr>
          <p:spPr>
            <a:xfrm>
              <a:off x="5740784" y="2256899"/>
              <a:ext cx="74678" cy="58607"/>
            </a:xfrm>
            <a:custGeom>
              <a:avLst/>
              <a:gdLst/>
              <a:ahLst/>
              <a:cxnLst/>
              <a:rect l="l" t="t" r="r" b="b"/>
              <a:pathLst>
                <a:path w="2026" h="1590" extrusionOk="0">
                  <a:moveTo>
                    <a:pt x="1287" y="0"/>
                  </a:moveTo>
                  <a:cubicBezTo>
                    <a:pt x="1019" y="0"/>
                    <a:pt x="751" y="102"/>
                    <a:pt x="549" y="304"/>
                  </a:cubicBezTo>
                  <a:cubicBezTo>
                    <a:pt x="358" y="494"/>
                    <a:pt x="191" y="685"/>
                    <a:pt x="1" y="852"/>
                  </a:cubicBezTo>
                  <a:lnTo>
                    <a:pt x="191" y="1399"/>
                  </a:lnTo>
                  <a:lnTo>
                    <a:pt x="739" y="1590"/>
                  </a:lnTo>
                  <a:lnTo>
                    <a:pt x="1477" y="1042"/>
                  </a:lnTo>
                  <a:lnTo>
                    <a:pt x="2025" y="304"/>
                  </a:lnTo>
                  <a:cubicBezTo>
                    <a:pt x="1823" y="102"/>
                    <a:pt x="1555" y="0"/>
                    <a:pt x="128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1"/>
            <p:cNvSpPr/>
            <p:nvPr/>
          </p:nvSpPr>
          <p:spPr>
            <a:xfrm>
              <a:off x="5768025" y="2268068"/>
              <a:ext cx="62367" cy="74678"/>
            </a:xfrm>
            <a:custGeom>
              <a:avLst/>
              <a:gdLst/>
              <a:ahLst/>
              <a:cxnLst/>
              <a:rect l="l" t="t" r="r" b="b"/>
              <a:pathLst>
                <a:path w="1692" h="2026" extrusionOk="0">
                  <a:moveTo>
                    <a:pt x="1286" y="1"/>
                  </a:moveTo>
                  <a:lnTo>
                    <a:pt x="0" y="1287"/>
                  </a:lnTo>
                  <a:lnTo>
                    <a:pt x="286" y="1739"/>
                  </a:lnTo>
                  <a:lnTo>
                    <a:pt x="738" y="2025"/>
                  </a:lnTo>
                  <a:lnTo>
                    <a:pt x="1286" y="1477"/>
                  </a:lnTo>
                  <a:cubicBezTo>
                    <a:pt x="1691" y="1073"/>
                    <a:pt x="1691" y="406"/>
                    <a:pt x="1286"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1"/>
            <p:cNvSpPr/>
            <p:nvPr/>
          </p:nvSpPr>
          <p:spPr>
            <a:xfrm>
              <a:off x="5584531" y="2288268"/>
              <a:ext cx="183526" cy="184374"/>
            </a:xfrm>
            <a:custGeom>
              <a:avLst/>
              <a:gdLst/>
              <a:ahLst/>
              <a:cxnLst/>
              <a:rect l="l" t="t" r="r" b="b"/>
              <a:pathLst>
                <a:path w="4979" h="5002" extrusionOk="0">
                  <a:moveTo>
                    <a:pt x="4240" y="1"/>
                  </a:moveTo>
                  <a:lnTo>
                    <a:pt x="3502" y="739"/>
                  </a:lnTo>
                  <a:lnTo>
                    <a:pt x="3478" y="1096"/>
                  </a:lnTo>
                  <a:lnTo>
                    <a:pt x="3121" y="1120"/>
                  </a:lnTo>
                  <a:lnTo>
                    <a:pt x="2763" y="1477"/>
                  </a:lnTo>
                  <a:lnTo>
                    <a:pt x="2740" y="1834"/>
                  </a:lnTo>
                  <a:lnTo>
                    <a:pt x="2382" y="1858"/>
                  </a:lnTo>
                  <a:lnTo>
                    <a:pt x="2025" y="2215"/>
                  </a:lnTo>
                  <a:lnTo>
                    <a:pt x="2001" y="2573"/>
                  </a:lnTo>
                  <a:lnTo>
                    <a:pt x="1644" y="2596"/>
                  </a:lnTo>
                  <a:lnTo>
                    <a:pt x="1287" y="2954"/>
                  </a:lnTo>
                  <a:lnTo>
                    <a:pt x="1263" y="3311"/>
                  </a:lnTo>
                  <a:lnTo>
                    <a:pt x="906" y="3335"/>
                  </a:lnTo>
                  <a:lnTo>
                    <a:pt x="1" y="4263"/>
                  </a:lnTo>
                  <a:lnTo>
                    <a:pt x="215" y="4644"/>
                  </a:lnTo>
                  <a:lnTo>
                    <a:pt x="739" y="5002"/>
                  </a:lnTo>
                  <a:lnTo>
                    <a:pt x="2954" y="2954"/>
                  </a:lnTo>
                  <a:lnTo>
                    <a:pt x="4978" y="739"/>
                  </a:lnTo>
                  <a:lnTo>
                    <a:pt x="42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1"/>
            <p:cNvSpPr/>
            <p:nvPr/>
          </p:nvSpPr>
          <p:spPr>
            <a:xfrm>
              <a:off x="5611771" y="2315471"/>
              <a:ext cx="183489" cy="184374"/>
            </a:xfrm>
            <a:custGeom>
              <a:avLst/>
              <a:gdLst/>
              <a:ahLst/>
              <a:cxnLst/>
              <a:rect l="l" t="t" r="r" b="b"/>
              <a:pathLst>
                <a:path w="4978" h="5002" extrusionOk="0">
                  <a:moveTo>
                    <a:pt x="4239" y="1"/>
                  </a:moveTo>
                  <a:lnTo>
                    <a:pt x="0" y="4264"/>
                  </a:lnTo>
                  <a:lnTo>
                    <a:pt x="215" y="4645"/>
                  </a:lnTo>
                  <a:lnTo>
                    <a:pt x="738" y="5002"/>
                  </a:lnTo>
                  <a:lnTo>
                    <a:pt x="4977" y="739"/>
                  </a:lnTo>
                  <a:lnTo>
                    <a:pt x="42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1"/>
            <p:cNvSpPr/>
            <p:nvPr/>
          </p:nvSpPr>
          <p:spPr>
            <a:xfrm>
              <a:off x="5557328" y="2445406"/>
              <a:ext cx="54479" cy="67638"/>
            </a:xfrm>
            <a:custGeom>
              <a:avLst/>
              <a:gdLst/>
              <a:ahLst/>
              <a:cxnLst/>
              <a:rect l="l" t="t" r="r" b="b"/>
              <a:pathLst>
                <a:path w="1478" h="1835" extrusionOk="0">
                  <a:moveTo>
                    <a:pt x="739" y="0"/>
                  </a:moveTo>
                  <a:lnTo>
                    <a:pt x="1" y="1477"/>
                  </a:lnTo>
                  <a:lnTo>
                    <a:pt x="1" y="1810"/>
                  </a:lnTo>
                  <a:lnTo>
                    <a:pt x="358" y="1834"/>
                  </a:lnTo>
                  <a:lnTo>
                    <a:pt x="1096" y="1263"/>
                  </a:lnTo>
                  <a:lnTo>
                    <a:pt x="1477" y="739"/>
                  </a:lnTo>
                  <a:lnTo>
                    <a:pt x="7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1"/>
            <p:cNvSpPr/>
            <p:nvPr/>
          </p:nvSpPr>
          <p:spPr>
            <a:xfrm>
              <a:off x="5570487" y="2472610"/>
              <a:ext cx="68523" cy="54479"/>
            </a:xfrm>
            <a:custGeom>
              <a:avLst/>
              <a:gdLst/>
              <a:ahLst/>
              <a:cxnLst/>
              <a:rect l="l" t="t" r="r" b="b"/>
              <a:pathLst>
                <a:path w="1859" h="1478" extrusionOk="0">
                  <a:moveTo>
                    <a:pt x="1120" y="1"/>
                  </a:moveTo>
                  <a:lnTo>
                    <a:pt x="1" y="1096"/>
                  </a:lnTo>
                  <a:lnTo>
                    <a:pt x="1" y="1430"/>
                  </a:lnTo>
                  <a:lnTo>
                    <a:pt x="382" y="1477"/>
                  </a:lnTo>
                  <a:lnTo>
                    <a:pt x="1858" y="739"/>
                  </a:lnTo>
                  <a:lnTo>
                    <a:pt x="1120"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1"/>
            <p:cNvSpPr/>
            <p:nvPr/>
          </p:nvSpPr>
          <p:spPr>
            <a:xfrm>
              <a:off x="5502921" y="2499813"/>
              <a:ext cx="67601" cy="75526"/>
            </a:xfrm>
            <a:custGeom>
              <a:avLst/>
              <a:gdLst/>
              <a:ahLst/>
              <a:cxnLst/>
              <a:rect l="l" t="t" r="r" b="b"/>
              <a:pathLst>
                <a:path w="1834" h="2049" extrusionOk="0">
                  <a:moveTo>
                    <a:pt x="1477" y="1"/>
                  </a:moveTo>
                  <a:cubicBezTo>
                    <a:pt x="1477" y="1"/>
                    <a:pt x="191" y="1311"/>
                    <a:pt x="191" y="1311"/>
                  </a:cubicBezTo>
                  <a:cubicBezTo>
                    <a:pt x="0" y="1501"/>
                    <a:pt x="0" y="1835"/>
                    <a:pt x="191" y="2049"/>
                  </a:cubicBezTo>
                  <a:lnTo>
                    <a:pt x="1143" y="1263"/>
                  </a:lnTo>
                  <a:lnTo>
                    <a:pt x="1834" y="358"/>
                  </a:lnTo>
                  <a:lnTo>
                    <a:pt x="147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1"/>
            <p:cNvSpPr/>
            <p:nvPr/>
          </p:nvSpPr>
          <p:spPr>
            <a:xfrm>
              <a:off x="5509925" y="2513009"/>
              <a:ext cx="74642" cy="67601"/>
            </a:xfrm>
            <a:custGeom>
              <a:avLst/>
              <a:gdLst/>
              <a:ahLst/>
              <a:cxnLst/>
              <a:rect l="l" t="t" r="r" b="b"/>
              <a:pathLst>
                <a:path w="2025" h="1834" extrusionOk="0">
                  <a:moveTo>
                    <a:pt x="1644" y="0"/>
                  </a:moveTo>
                  <a:lnTo>
                    <a:pt x="1" y="1691"/>
                  </a:lnTo>
                  <a:cubicBezTo>
                    <a:pt x="108" y="1786"/>
                    <a:pt x="245" y="1834"/>
                    <a:pt x="379" y="1834"/>
                  </a:cubicBezTo>
                  <a:cubicBezTo>
                    <a:pt x="513" y="1834"/>
                    <a:pt x="644" y="1786"/>
                    <a:pt x="739" y="1691"/>
                  </a:cubicBezTo>
                  <a:cubicBezTo>
                    <a:pt x="739" y="1667"/>
                    <a:pt x="2025" y="381"/>
                    <a:pt x="2025" y="381"/>
                  </a:cubicBezTo>
                  <a:lnTo>
                    <a:pt x="164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1"/>
            <p:cNvSpPr/>
            <p:nvPr/>
          </p:nvSpPr>
          <p:spPr>
            <a:xfrm>
              <a:off x="5699537" y="2315471"/>
              <a:ext cx="34280" cy="34280"/>
            </a:xfrm>
            <a:custGeom>
              <a:avLst/>
              <a:gdLst/>
              <a:ahLst/>
              <a:cxnLst/>
              <a:rect l="l" t="t" r="r" b="b"/>
              <a:pathLst>
                <a:path w="930" h="930" extrusionOk="0">
                  <a:moveTo>
                    <a:pt x="382" y="1"/>
                  </a:moveTo>
                  <a:lnTo>
                    <a:pt x="1" y="382"/>
                  </a:lnTo>
                  <a:lnTo>
                    <a:pt x="572" y="930"/>
                  </a:lnTo>
                  <a:lnTo>
                    <a:pt x="929" y="572"/>
                  </a:lnTo>
                  <a:lnTo>
                    <a:pt x="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1"/>
            <p:cNvSpPr/>
            <p:nvPr/>
          </p:nvSpPr>
          <p:spPr>
            <a:xfrm>
              <a:off x="5645130" y="2369915"/>
              <a:ext cx="34243" cy="34280"/>
            </a:xfrm>
            <a:custGeom>
              <a:avLst/>
              <a:gdLst/>
              <a:ahLst/>
              <a:cxnLst/>
              <a:rect l="l" t="t" r="r" b="b"/>
              <a:pathLst>
                <a:path w="929" h="930" extrusionOk="0">
                  <a:moveTo>
                    <a:pt x="381" y="0"/>
                  </a:moveTo>
                  <a:lnTo>
                    <a:pt x="0" y="381"/>
                  </a:lnTo>
                  <a:lnTo>
                    <a:pt x="572" y="929"/>
                  </a:lnTo>
                  <a:lnTo>
                    <a:pt x="929" y="572"/>
                  </a:lnTo>
                  <a:lnTo>
                    <a:pt x="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1"/>
            <p:cNvSpPr/>
            <p:nvPr/>
          </p:nvSpPr>
          <p:spPr>
            <a:xfrm>
              <a:off x="5672334" y="2342711"/>
              <a:ext cx="27240" cy="27240"/>
            </a:xfrm>
            <a:custGeom>
              <a:avLst/>
              <a:gdLst/>
              <a:ahLst/>
              <a:cxnLst/>
              <a:rect l="l" t="t" r="r" b="b"/>
              <a:pathLst>
                <a:path w="739" h="739" extrusionOk="0">
                  <a:moveTo>
                    <a:pt x="381" y="0"/>
                  </a:moveTo>
                  <a:lnTo>
                    <a:pt x="0" y="381"/>
                  </a:lnTo>
                  <a:lnTo>
                    <a:pt x="381" y="738"/>
                  </a:lnTo>
                  <a:lnTo>
                    <a:pt x="739" y="381"/>
                  </a:lnTo>
                  <a:lnTo>
                    <a:pt x="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1"/>
            <p:cNvSpPr/>
            <p:nvPr/>
          </p:nvSpPr>
          <p:spPr>
            <a:xfrm>
              <a:off x="5617890" y="2397118"/>
              <a:ext cx="27276" cy="27240"/>
            </a:xfrm>
            <a:custGeom>
              <a:avLst/>
              <a:gdLst/>
              <a:ahLst/>
              <a:cxnLst/>
              <a:rect l="l" t="t" r="r" b="b"/>
              <a:pathLst>
                <a:path w="740" h="739" extrusionOk="0">
                  <a:moveTo>
                    <a:pt x="382" y="1"/>
                  </a:moveTo>
                  <a:lnTo>
                    <a:pt x="1" y="382"/>
                  </a:lnTo>
                  <a:lnTo>
                    <a:pt x="382" y="739"/>
                  </a:lnTo>
                  <a:lnTo>
                    <a:pt x="739" y="382"/>
                  </a:lnTo>
                  <a:lnTo>
                    <a:pt x="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1"/>
            <p:cNvSpPr/>
            <p:nvPr/>
          </p:nvSpPr>
          <p:spPr>
            <a:xfrm>
              <a:off x="5697805" y="2471725"/>
              <a:ext cx="51825" cy="109769"/>
            </a:xfrm>
            <a:custGeom>
              <a:avLst/>
              <a:gdLst/>
              <a:ahLst/>
              <a:cxnLst/>
              <a:rect l="l" t="t" r="r" b="b"/>
              <a:pathLst>
                <a:path w="1406" h="2978" extrusionOk="0">
                  <a:moveTo>
                    <a:pt x="1215" y="1"/>
                  </a:moveTo>
                  <a:lnTo>
                    <a:pt x="0" y="1215"/>
                  </a:lnTo>
                  <a:lnTo>
                    <a:pt x="357" y="1596"/>
                  </a:lnTo>
                  <a:lnTo>
                    <a:pt x="976" y="1001"/>
                  </a:lnTo>
                  <a:lnTo>
                    <a:pt x="976" y="2978"/>
                  </a:lnTo>
                  <a:lnTo>
                    <a:pt x="1215" y="2978"/>
                  </a:lnTo>
                  <a:lnTo>
                    <a:pt x="1405" y="1501"/>
                  </a:lnTo>
                  <a:lnTo>
                    <a:pt x="121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1"/>
            <p:cNvSpPr/>
            <p:nvPr/>
          </p:nvSpPr>
          <p:spPr>
            <a:xfrm>
              <a:off x="5742554" y="2471725"/>
              <a:ext cx="45670" cy="109769"/>
            </a:xfrm>
            <a:custGeom>
              <a:avLst/>
              <a:gdLst/>
              <a:ahLst/>
              <a:cxnLst/>
              <a:rect l="l" t="t" r="r" b="b"/>
              <a:pathLst>
                <a:path w="1239" h="2978" extrusionOk="0">
                  <a:moveTo>
                    <a:pt x="1" y="1"/>
                  </a:moveTo>
                  <a:lnTo>
                    <a:pt x="1" y="2978"/>
                  </a:lnTo>
                  <a:lnTo>
                    <a:pt x="263" y="2978"/>
                  </a:lnTo>
                  <a:lnTo>
                    <a:pt x="263" y="1001"/>
                  </a:lnTo>
                  <a:lnTo>
                    <a:pt x="882" y="1596"/>
                  </a:lnTo>
                  <a:lnTo>
                    <a:pt x="1239" y="1215"/>
                  </a:lnTo>
                  <a:lnTo>
                    <a:pt x="1"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3" name="Google Shape;3903;p81"/>
          <p:cNvGrpSpPr/>
          <p:nvPr/>
        </p:nvGrpSpPr>
        <p:grpSpPr>
          <a:xfrm>
            <a:off x="6251676" y="2256678"/>
            <a:ext cx="323966" cy="324818"/>
            <a:chOff x="6251676" y="2256678"/>
            <a:chExt cx="323966" cy="324818"/>
          </a:xfrm>
        </p:grpSpPr>
        <p:sp>
          <p:nvSpPr>
            <p:cNvPr id="3904" name="Google Shape;3904;p81"/>
            <p:cNvSpPr/>
            <p:nvPr/>
          </p:nvSpPr>
          <p:spPr>
            <a:xfrm>
              <a:off x="6279801" y="2288268"/>
              <a:ext cx="140473" cy="280062"/>
            </a:xfrm>
            <a:custGeom>
              <a:avLst/>
              <a:gdLst/>
              <a:ahLst/>
              <a:cxnLst/>
              <a:rect l="l" t="t" r="r" b="b"/>
              <a:pathLst>
                <a:path w="3811" h="7598" extrusionOk="0">
                  <a:moveTo>
                    <a:pt x="1834" y="1"/>
                  </a:moveTo>
                  <a:lnTo>
                    <a:pt x="0" y="191"/>
                  </a:lnTo>
                  <a:lnTo>
                    <a:pt x="71" y="1215"/>
                  </a:lnTo>
                  <a:lnTo>
                    <a:pt x="262" y="1477"/>
                  </a:lnTo>
                  <a:lnTo>
                    <a:pt x="95" y="1739"/>
                  </a:lnTo>
                  <a:lnTo>
                    <a:pt x="500" y="7431"/>
                  </a:lnTo>
                  <a:lnTo>
                    <a:pt x="2096" y="7597"/>
                  </a:lnTo>
                  <a:lnTo>
                    <a:pt x="3667" y="7431"/>
                  </a:lnTo>
                  <a:lnTo>
                    <a:pt x="3810" y="4192"/>
                  </a:lnTo>
                  <a:lnTo>
                    <a:pt x="3644" y="191"/>
                  </a:lnTo>
                  <a:lnTo>
                    <a:pt x="18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1"/>
            <p:cNvSpPr/>
            <p:nvPr/>
          </p:nvSpPr>
          <p:spPr>
            <a:xfrm>
              <a:off x="6414085" y="2288268"/>
              <a:ext cx="134355" cy="280062"/>
            </a:xfrm>
            <a:custGeom>
              <a:avLst/>
              <a:gdLst/>
              <a:ahLst/>
              <a:cxnLst/>
              <a:rect l="l" t="t" r="r" b="b"/>
              <a:pathLst>
                <a:path w="3645" h="7598" extrusionOk="0">
                  <a:moveTo>
                    <a:pt x="1811" y="1"/>
                  </a:moveTo>
                  <a:lnTo>
                    <a:pt x="1" y="191"/>
                  </a:lnTo>
                  <a:lnTo>
                    <a:pt x="1" y="7431"/>
                  </a:lnTo>
                  <a:lnTo>
                    <a:pt x="1549" y="7597"/>
                  </a:lnTo>
                  <a:lnTo>
                    <a:pt x="3120" y="7431"/>
                  </a:lnTo>
                  <a:lnTo>
                    <a:pt x="3525" y="1739"/>
                  </a:lnTo>
                  <a:lnTo>
                    <a:pt x="3359" y="1477"/>
                  </a:lnTo>
                  <a:lnTo>
                    <a:pt x="3573" y="1215"/>
                  </a:lnTo>
                  <a:lnTo>
                    <a:pt x="3644" y="191"/>
                  </a:lnTo>
                  <a:lnTo>
                    <a:pt x="181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1"/>
            <p:cNvSpPr/>
            <p:nvPr/>
          </p:nvSpPr>
          <p:spPr>
            <a:xfrm>
              <a:off x="6423743" y="2333054"/>
              <a:ext cx="122043" cy="19351"/>
            </a:xfrm>
            <a:custGeom>
              <a:avLst/>
              <a:gdLst/>
              <a:ahLst/>
              <a:cxnLst/>
              <a:rect l="l" t="t" r="r" b="b"/>
              <a:pathLst>
                <a:path w="3311" h="525" extrusionOk="0">
                  <a:moveTo>
                    <a:pt x="1" y="0"/>
                  </a:moveTo>
                  <a:lnTo>
                    <a:pt x="1" y="524"/>
                  </a:lnTo>
                  <a:lnTo>
                    <a:pt x="3263" y="524"/>
                  </a:lnTo>
                  <a:lnTo>
                    <a:pt x="3311"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1"/>
            <p:cNvSpPr/>
            <p:nvPr/>
          </p:nvSpPr>
          <p:spPr>
            <a:xfrm>
              <a:off x="6282418" y="2333054"/>
              <a:ext cx="73757" cy="19351"/>
            </a:xfrm>
            <a:custGeom>
              <a:avLst/>
              <a:gdLst/>
              <a:ahLst/>
              <a:cxnLst/>
              <a:rect l="l" t="t" r="r" b="b"/>
              <a:pathLst>
                <a:path w="2001" h="525" extrusionOk="0">
                  <a:moveTo>
                    <a:pt x="0" y="0"/>
                  </a:moveTo>
                  <a:lnTo>
                    <a:pt x="24" y="524"/>
                  </a:lnTo>
                  <a:lnTo>
                    <a:pt x="2001" y="524"/>
                  </a:lnTo>
                  <a:lnTo>
                    <a:pt x="2001"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1"/>
            <p:cNvSpPr/>
            <p:nvPr/>
          </p:nvSpPr>
          <p:spPr>
            <a:xfrm>
              <a:off x="6251676" y="2256678"/>
              <a:ext cx="168598" cy="38666"/>
            </a:xfrm>
            <a:custGeom>
              <a:avLst/>
              <a:gdLst/>
              <a:ahLst/>
              <a:cxnLst/>
              <a:rect l="l" t="t" r="r" b="b"/>
              <a:pathLst>
                <a:path w="4574" h="1049" extrusionOk="0">
                  <a:moveTo>
                    <a:pt x="787" y="0"/>
                  </a:moveTo>
                  <a:cubicBezTo>
                    <a:pt x="358" y="0"/>
                    <a:pt x="1" y="358"/>
                    <a:pt x="1" y="810"/>
                  </a:cubicBezTo>
                  <a:lnTo>
                    <a:pt x="1" y="1048"/>
                  </a:lnTo>
                  <a:lnTo>
                    <a:pt x="4407" y="1048"/>
                  </a:lnTo>
                  <a:lnTo>
                    <a:pt x="4573" y="524"/>
                  </a:lnTo>
                  <a:lnTo>
                    <a:pt x="4407"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1"/>
            <p:cNvSpPr/>
            <p:nvPr/>
          </p:nvSpPr>
          <p:spPr>
            <a:xfrm>
              <a:off x="6414085" y="2256678"/>
              <a:ext cx="161557" cy="38666"/>
            </a:xfrm>
            <a:custGeom>
              <a:avLst/>
              <a:gdLst/>
              <a:ahLst/>
              <a:cxnLst/>
              <a:rect l="l" t="t" r="r" b="b"/>
              <a:pathLst>
                <a:path w="4383" h="1049" extrusionOk="0">
                  <a:moveTo>
                    <a:pt x="1" y="0"/>
                  </a:moveTo>
                  <a:lnTo>
                    <a:pt x="1" y="1048"/>
                  </a:lnTo>
                  <a:lnTo>
                    <a:pt x="4383" y="1048"/>
                  </a:lnTo>
                  <a:lnTo>
                    <a:pt x="4383" y="810"/>
                  </a:lnTo>
                  <a:cubicBezTo>
                    <a:pt x="4383" y="358"/>
                    <a:pt x="4025" y="0"/>
                    <a:pt x="359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1"/>
            <p:cNvSpPr/>
            <p:nvPr/>
          </p:nvSpPr>
          <p:spPr>
            <a:xfrm>
              <a:off x="6298231" y="2562145"/>
              <a:ext cx="122043" cy="19351"/>
            </a:xfrm>
            <a:custGeom>
              <a:avLst/>
              <a:gdLst/>
              <a:ahLst/>
              <a:cxnLst/>
              <a:rect l="l" t="t" r="r" b="b"/>
              <a:pathLst>
                <a:path w="3311" h="525" extrusionOk="0">
                  <a:moveTo>
                    <a:pt x="0" y="1"/>
                  </a:moveTo>
                  <a:lnTo>
                    <a:pt x="48" y="525"/>
                  </a:lnTo>
                  <a:lnTo>
                    <a:pt x="3144" y="525"/>
                  </a:lnTo>
                  <a:lnTo>
                    <a:pt x="3310" y="263"/>
                  </a:lnTo>
                  <a:lnTo>
                    <a:pt x="314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1"/>
            <p:cNvSpPr/>
            <p:nvPr/>
          </p:nvSpPr>
          <p:spPr>
            <a:xfrm>
              <a:off x="6414085" y="2562145"/>
              <a:ext cx="115040" cy="19351"/>
            </a:xfrm>
            <a:custGeom>
              <a:avLst/>
              <a:gdLst/>
              <a:ahLst/>
              <a:cxnLst/>
              <a:rect l="l" t="t" r="r" b="b"/>
              <a:pathLst>
                <a:path w="3121" h="525" extrusionOk="0">
                  <a:moveTo>
                    <a:pt x="1" y="1"/>
                  </a:moveTo>
                  <a:lnTo>
                    <a:pt x="1" y="525"/>
                  </a:lnTo>
                  <a:lnTo>
                    <a:pt x="3073" y="525"/>
                  </a:lnTo>
                  <a:lnTo>
                    <a:pt x="312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1"/>
            <p:cNvSpPr/>
            <p:nvPr/>
          </p:nvSpPr>
          <p:spPr>
            <a:xfrm>
              <a:off x="6355292" y="2371868"/>
              <a:ext cx="64984" cy="75342"/>
            </a:xfrm>
            <a:custGeom>
              <a:avLst/>
              <a:gdLst/>
              <a:ahLst/>
              <a:cxnLst/>
              <a:rect l="l" t="t" r="r" b="b"/>
              <a:pathLst>
                <a:path w="1763" h="2044" extrusionOk="0">
                  <a:moveTo>
                    <a:pt x="857" y="1"/>
                  </a:moveTo>
                  <a:cubicBezTo>
                    <a:pt x="661" y="1"/>
                    <a:pt x="464" y="78"/>
                    <a:pt x="310" y="233"/>
                  </a:cubicBezTo>
                  <a:cubicBezTo>
                    <a:pt x="0" y="519"/>
                    <a:pt x="0" y="1019"/>
                    <a:pt x="310" y="1329"/>
                  </a:cubicBezTo>
                  <a:lnTo>
                    <a:pt x="1048" y="2043"/>
                  </a:lnTo>
                  <a:lnTo>
                    <a:pt x="1310" y="1948"/>
                  </a:lnTo>
                  <a:lnTo>
                    <a:pt x="1596" y="1495"/>
                  </a:lnTo>
                  <a:lnTo>
                    <a:pt x="1762" y="1019"/>
                  </a:lnTo>
                  <a:lnTo>
                    <a:pt x="1596" y="400"/>
                  </a:lnTo>
                  <a:lnTo>
                    <a:pt x="1405" y="233"/>
                  </a:lnTo>
                  <a:cubicBezTo>
                    <a:pt x="1250" y="78"/>
                    <a:pt x="1054" y="1"/>
                    <a:pt x="8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1"/>
            <p:cNvSpPr/>
            <p:nvPr/>
          </p:nvSpPr>
          <p:spPr>
            <a:xfrm>
              <a:off x="6393885" y="2426976"/>
              <a:ext cx="26392" cy="41283"/>
            </a:xfrm>
            <a:custGeom>
              <a:avLst/>
              <a:gdLst/>
              <a:ahLst/>
              <a:cxnLst/>
              <a:rect l="l" t="t" r="r" b="b"/>
              <a:pathLst>
                <a:path w="716" h="1120" extrusionOk="0">
                  <a:moveTo>
                    <a:pt x="549" y="0"/>
                  </a:moveTo>
                  <a:lnTo>
                    <a:pt x="1" y="572"/>
                  </a:lnTo>
                  <a:lnTo>
                    <a:pt x="549" y="1120"/>
                  </a:lnTo>
                  <a:lnTo>
                    <a:pt x="715" y="572"/>
                  </a:lnTo>
                  <a:lnTo>
                    <a:pt x="549"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1"/>
            <p:cNvSpPr/>
            <p:nvPr/>
          </p:nvSpPr>
          <p:spPr>
            <a:xfrm>
              <a:off x="6414085" y="2386576"/>
              <a:ext cx="20236" cy="40435"/>
            </a:xfrm>
            <a:custGeom>
              <a:avLst/>
              <a:gdLst/>
              <a:ahLst/>
              <a:cxnLst/>
              <a:rect l="l" t="t" r="r" b="b"/>
              <a:pathLst>
                <a:path w="549" h="1097" extrusionOk="0">
                  <a:moveTo>
                    <a:pt x="1" y="1"/>
                  </a:moveTo>
                  <a:lnTo>
                    <a:pt x="1" y="1096"/>
                  </a:lnTo>
                  <a:lnTo>
                    <a:pt x="310" y="977"/>
                  </a:lnTo>
                  <a:lnTo>
                    <a:pt x="548" y="54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1"/>
            <p:cNvSpPr/>
            <p:nvPr/>
          </p:nvSpPr>
          <p:spPr>
            <a:xfrm>
              <a:off x="6414085" y="2406776"/>
              <a:ext cx="57981" cy="76411"/>
            </a:xfrm>
            <a:custGeom>
              <a:avLst/>
              <a:gdLst/>
              <a:ahLst/>
              <a:cxnLst/>
              <a:rect l="l" t="t" r="r" b="b"/>
              <a:pathLst>
                <a:path w="1573" h="2073" extrusionOk="0">
                  <a:moveTo>
                    <a:pt x="548" y="1"/>
                  </a:moveTo>
                  <a:lnTo>
                    <a:pt x="1" y="548"/>
                  </a:lnTo>
                  <a:lnTo>
                    <a:pt x="1" y="1668"/>
                  </a:lnTo>
                  <a:cubicBezTo>
                    <a:pt x="167" y="1834"/>
                    <a:pt x="191" y="1858"/>
                    <a:pt x="215" y="1882"/>
                  </a:cubicBezTo>
                  <a:lnTo>
                    <a:pt x="691" y="2072"/>
                  </a:lnTo>
                  <a:lnTo>
                    <a:pt x="1191" y="1906"/>
                  </a:lnTo>
                  <a:cubicBezTo>
                    <a:pt x="1215" y="1882"/>
                    <a:pt x="1263" y="1858"/>
                    <a:pt x="1263" y="1834"/>
                  </a:cubicBezTo>
                  <a:cubicBezTo>
                    <a:pt x="1572" y="1549"/>
                    <a:pt x="1572" y="1048"/>
                    <a:pt x="1263" y="739"/>
                  </a:cubicBezTo>
                  <a:lnTo>
                    <a:pt x="548"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1"/>
            <p:cNvSpPr/>
            <p:nvPr/>
          </p:nvSpPr>
          <p:spPr>
            <a:xfrm>
              <a:off x="6347367" y="2476111"/>
              <a:ext cx="72909" cy="57096"/>
            </a:xfrm>
            <a:custGeom>
              <a:avLst/>
              <a:gdLst/>
              <a:ahLst/>
              <a:cxnLst/>
              <a:rect l="l" t="t" r="r" b="b"/>
              <a:pathLst>
                <a:path w="1978" h="1549" extrusionOk="0">
                  <a:moveTo>
                    <a:pt x="763" y="1"/>
                  </a:moveTo>
                  <a:cubicBezTo>
                    <a:pt x="334" y="1"/>
                    <a:pt x="1" y="358"/>
                    <a:pt x="1" y="787"/>
                  </a:cubicBezTo>
                  <a:cubicBezTo>
                    <a:pt x="1" y="1215"/>
                    <a:pt x="334" y="1549"/>
                    <a:pt x="763" y="1549"/>
                  </a:cubicBezTo>
                  <a:lnTo>
                    <a:pt x="1811" y="1549"/>
                  </a:lnTo>
                  <a:lnTo>
                    <a:pt x="1977" y="787"/>
                  </a:lnTo>
                  <a:lnTo>
                    <a:pt x="1811"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1"/>
            <p:cNvSpPr/>
            <p:nvPr/>
          </p:nvSpPr>
          <p:spPr>
            <a:xfrm>
              <a:off x="6414085" y="2476111"/>
              <a:ext cx="66753" cy="57096"/>
            </a:xfrm>
            <a:custGeom>
              <a:avLst/>
              <a:gdLst/>
              <a:ahLst/>
              <a:cxnLst/>
              <a:rect l="l" t="t" r="r" b="b"/>
              <a:pathLst>
                <a:path w="1811" h="1549" extrusionOk="0">
                  <a:moveTo>
                    <a:pt x="1" y="1"/>
                  </a:moveTo>
                  <a:lnTo>
                    <a:pt x="1" y="1549"/>
                  </a:lnTo>
                  <a:lnTo>
                    <a:pt x="1025" y="1549"/>
                  </a:lnTo>
                  <a:cubicBezTo>
                    <a:pt x="1453" y="1549"/>
                    <a:pt x="1811" y="1215"/>
                    <a:pt x="1811" y="787"/>
                  </a:cubicBezTo>
                  <a:cubicBezTo>
                    <a:pt x="1811" y="358"/>
                    <a:pt x="1453"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8" name="Google Shape;3918;p81"/>
          <p:cNvGrpSpPr/>
          <p:nvPr/>
        </p:nvGrpSpPr>
        <p:grpSpPr>
          <a:xfrm>
            <a:off x="7042600" y="2256678"/>
            <a:ext cx="190533" cy="324815"/>
            <a:chOff x="7042600" y="2256678"/>
            <a:chExt cx="190533" cy="324815"/>
          </a:xfrm>
        </p:grpSpPr>
        <p:sp>
          <p:nvSpPr>
            <p:cNvPr id="3919" name="Google Shape;3919;p81"/>
            <p:cNvSpPr/>
            <p:nvPr/>
          </p:nvSpPr>
          <p:spPr>
            <a:xfrm>
              <a:off x="7118976" y="2256678"/>
              <a:ext cx="24622" cy="82530"/>
            </a:xfrm>
            <a:custGeom>
              <a:avLst/>
              <a:gdLst/>
              <a:ahLst/>
              <a:cxnLst/>
              <a:rect l="l" t="t" r="r" b="b"/>
              <a:pathLst>
                <a:path w="668" h="2239" extrusionOk="0">
                  <a:moveTo>
                    <a:pt x="501" y="0"/>
                  </a:moveTo>
                  <a:cubicBezTo>
                    <a:pt x="215" y="0"/>
                    <a:pt x="1" y="239"/>
                    <a:pt x="1" y="524"/>
                  </a:cubicBezTo>
                  <a:lnTo>
                    <a:pt x="1" y="2072"/>
                  </a:lnTo>
                  <a:lnTo>
                    <a:pt x="263" y="2239"/>
                  </a:lnTo>
                  <a:lnTo>
                    <a:pt x="501" y="2072"/>
                  </a:lnTo>
                  <a:lnTo>
                    <a:pt x="668" y="1167"/>
                  </a:lnTo>
                  <a:lnTo>
                    <a:pt x="501"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1"/>
            <p:cNvSpPr/>
            <p:nvPr/>
          </p:nvSpPr>
          <p:spPr>
            <a:xfrm>
              <a:off x="7137406" y="2256678"/>
              <a:ext cx="19351" cy="82530"/>
            </a:xfrm>
            <a:custGeom>
              <a:avLst/>
              <a:gdLst/>
              <a:ahLst/>
              <a:cxnLst/>
              <a:rect l="l" t="t" r="r" b="b"/>
              <a:pathLst>
                <a:path w="525" h="2239" extrusionOk="0">
                  <a:moveTo>
                    <a:pt x="1" y="0"/>
                  </a:moveTo>
                  <a:lnTo>
                    <a:pt x="1" y="2072"/>
                  </a:lnTo>
                  <a:lnTo>
                    <a:pt x="263" y="2239"/>
                  </a:lnTo>
                  <a:lnTo>
                    <a:pt x="525" y="2072"/>
                  </a:lnTo>
                  <a:lnTo>
                    <a:pt x="525" y="524"/>
                  </a:lnTo>
                  <a:cubicBezTo>
                    <a:pt x="525" y="239"/>
                    <a:pt x="287" y="0"/>
                    <a:pt x="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1"/>
            <p:cNvSpPr/>
            <p:nvPr/>
          </p:nvSpPr>
          <p:spPr>
            <a:xfrm>
              <a:off x="7090003" y="2333054"/>
              <a:ext cx="53594" cy="44785"/>
            </a:xfrm>
            <a:custGeom>
              <a:avLst/>
              <a:gdLst/>
              <a:ahLst/>
              <a:cxnLst/>
              <a:rect l="l" t="t" r="r" b="b"/>
              <a:pathLst>
                <a:path w="1454" h="1215" extrusionOk="0">
                  <a:moveTo>
                    <a:pt x="1" y="0"/>
                  </a:moveTo>
                  <a:lnTo>
                    <a:pt x="1" y="1048"/>
                  </a:lnTo>
                  <a:lnTo>
                    <a:pt x="739" y="1215"/>
                  </a:lnTo>
                  <a:lnTo>
                    <a:pt x="1287" y="1048"/>
                  </a:lnTo>
                  <a:lnTo>
                    <a:pt x="1454" y="524"/>
                  </a:lnTo>
                  <a:lnTo>
                    <a:pt x="128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1"/>
            <p:cNvSpPr/>
            <p:nvPr/>
          </p:nvSpPr>
          <p:spPr>
            <a:xfrm>
              <a:off x="7137406" y="2333054"/>
              <a:ext cx="48323" cy="44785"/>
            </a:xfrm>
            <a:custGeom>
              <a:avLst/>
              <a:gdLst/>
              <a:ahLst/>
              <a:cxnLst/>
              <a:rect l="l" t="t" r="r" b="b"/>
              <a:pathLst>
                <a:path w="1311" h="1215" extrusionOk="0">
                  <a:moveTo>
                    <a:pt x="1" y="0"/>
                  </a:moveTo>
                  <a:lnTo>
                    <a:pt x="1" y="1048"/>
                  </a:lnTo>
                  <a:lnTo>
                    <a:pt x="644" y="1215"/>
                  </a:lnTo>
                  <a:lnTo>
                    <a:pt x="1311" y="1048"/>
                  </a:lnTo>
                  <a:lnTo>
                    <a:pt x="1311"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1"/>
            <p:cNvSpPr/>
            <p:nvPr/>
          </p:nvSpPr>
          <p:spPr>
            <a:xfrm>
              <a:off x="7042600" y="2371684"/>
              <a:ext cx="100996" cy="53558"/>
            </a:xfrm>
            <a:custGeom>
              <a:avLst/>
              <a:gdLst/>
              <a:ahLst/>
              <a:cxnLst/>
              <a:rect l="l" t="t" r="r" b="b"/>
              <a:pathLst>
                <a:path w="2740" h="1453" extrusionOk="0">
                  <a:moveTo>
                    <a:pt x="763" y="0"/>
                  </a:moveTo>
                  <a:cubicBezTo>
                    <a:pt x="334" y="0"/>
                    <a:pt x="1" y="333"/>
                    <a:pt x="1" y="762"/>
                  </a:cubicBezTo>
                  <a:lnTo>
                    <a:pt x="1" y="1286"/>
                  </a:lnTo>
                  <a:lnTo>
                    <a:pt x="1477" y="1453"/>
                  </a:lnTo>
                  <a:lnTo>
                    <a:pt x="2573" y="1286"/>
                  </a:lnTo>
                  <a:lnTo>
                    <a:pt x="2740" y="643"/>
                  </a:lnTo>
                  <a:lnTo>
                    <a:pt x="2573"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1"/>
            <p:cNvSpPr/>
            <p:nvPr/>
          </p:nvSpPr>
          <p:spPr>
            <a:xfrm>
              <a:off x="7137406" y="2371684"/>
              <a:ext cx="95725" cy="53558"/>
            </a:xfrm>
            <a:custGeom>
              <a:avLst/>
              <a:gdLst/>
              <a:ahLst/>
              <a:cxnLst/>
              <a:rect l="l" t="t" r="r" b="b"/>
              <a:pathLst>
                <a:path w="2597" h="1453" extrusionOk="0">
                  <a:moveTo>
                    <a:pt x="1" y="0"/>
                  </a:moveTo>
                  <a:lnTo>
                    <a:pt x="1" y="1286"/>
                  </a:lnTo>
                  <a:lnTo>
                    <a:pt x="1311" y="1453"/>
                  </a:lnTo>
                  <a:lnTo>
                    <a:pt x="2597" y="1286"/>
                  </a:lnTo>
                  <a:lnTo>
                    <a:pt x="2597" y="762"/>
                  </a:lnTo>
                  <a:cubicBezTo>
                    <a:pt x="2597" y="333"/>
                    <a:pt x="2239" y="0"/>
                    <a:pt x="183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1"/>
            <p:cNvSpPr/>
            <p:nvPr/>
          </p:nvSpPr>
          <p:spPr>
            <a:xfrm>
              <a:off x="7042600" y="2419087"/>
              <a:ext cx="101881" cy="162405"/>
            </a:xfrm>
            <a:custGeom>
              <a:avLst/>
              <a:gdLst/>
              <a:ahLst/>
              <a:cxnLst/>
              <a:rect l="l" t="t" r="r" b="b"/>
              <a:pathLst>
                <a:path w="2764" h="4406" extrusionOk="0">
                  <a:moveTo>
                    <a:pt x="1" y="0"/>
                  </a:moveTo>
                  <a:lnTo>
                    <a:pt x="1" y="1024"/>
                  </a:lnTo>
                  <a:lnTo>
                    <a:pt x="715" y="1881"/>
                  </a:lnTo>
                  <a:lnTo>
                    <a:pt x="1" y="3096"/>
                  </a:lnTo>
                  <a:lnTo>
                    <a:pt x="1" y="3620"/>
                  </a:lnTo>
                  <a:cubicBezTo>
                    <a:pt x="1" y="4048"/>
                    <a:pt x="334" y="4406"/>
                    <a:pt x="763" y="4406"/>
                  </a:cubicBezTo>
                  <a:lnTo>
                    <a:pt x="2573" y="4406"/>
                  </a:lnTo>
                  <a:lnTo>
                    <a:pt x="2763" y="1643"/>
                  </a:lnTo>
                  <a:lnTo>
                    <a:pt x="257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1"/>
            <p:cNvSpPr/>
            <p:nvPr/>
          </p:nvSpPr>
          <p:spPr>
            <a:xfrm>
              <a:off x="7137406" y="2419087"/>
              <a:ext cx="95725" cy="162405"/>
            </a:xfrm>
            <a:custGeom>
              <a:avLst/>
              <a:gdLst/>
              <a:ahLst/>
              <a:cxnLst/>
              <a:rect l="l" t="t" r="r" b="b"/>
              <a:pathLst>
                <a:path w="2597" h="4406" extrusionOk="0">
                  <a:moveTo>
                    <a:pt x="1" y="0"/>
                  </a:moveTo>
                  <a:lnTo>
                    <a:pt x="1" y="4406"/>
                  </a:lnTo>
                  <a:lnTo>
                    <a:pt x="1835" y="4406"/>
                  </a:lnTo>
                  <a:cubicBezTo>
                    <a:pt x="2239" y="4406"/>
                    <a:pt x="2597" y="4048"/>
                    <a:pt x="2597" y="3620"/>
                  </a:cubicBezTo>
                  <a:lnTo>
                    <a:pt x="2597" y="3358"/>
                  </a:lnTo>
                  <a:lnTo>
                    <a:pt x="2430" y="3096"/>
                  </a:lnTo>
                  <a:lnTo>
                    <a:pt x="2597" y="2834"/>
                  </a:lnTo>
                  <a:lnTo>
                    <a:pt x="2597" y="2334"/>
                  </a:lnTo>
                  <a:lnTo>
                    <a:pt x="2430" y="2072"/>
                  </a:lnTo>
                  <a:lnTo>
                    <a:pt x="2597" y="1810"/>
                  </a:lnTo>
                  <a:lnTo>
                    <a:pt x="2597" y="1286"/>
                  </a:lnTo>
                  <a:lnTo>
                    <a:pt x="2430" y="1024"/>
                  </a:lnTo>
                  <a:lnTo>
                    <a:pt x="2597" y="786"/>
                  </a:lnTo>
                  <a:lnTo>
                    <a:pt x="259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1"/>
            <p:cNvSpPr/>
            <p:nvPr/>
          </p:nvSpPr>
          <p:spPr>
            <a:xfrm>
              <a:off x="7042600" y="2456833"/>
              <a:ext cx="76411" cy="76374"/>
            </a:xfrm>
            <a:custGeom>
              <a:avLst/>
              <a:gdLst/>
              <a:ahLst/>
              <a:cxnLst/>
              <a:rect l="l" t="t" r="r" b="b"/>
              <a:pathLst>
                <a:path w="2073" h="2072" extrusionOk="0">
                  <a:moveTo>
                    <a:pt x="1" y="0"/>
                  </a:moveTo>
                  <a:lnTo>
                    <a:pt x="1" y="2072"/>
                  </a:lnTo>
                  <a:lnTo>
                    <a:pt x="2073" y="2072"/>
                  </a:lnTo>
                  <a:lnTo>
                    <a:pt x="20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1"/>
            <p:cNvSpPr/>
            <p:nvPr/>
          </p:nvSpPr>
          <p:spPr>
            <a:xfrm>
              <a:off x="7194467" y="2447175"/>
              <a:ext cx="38666" cy="19315"/>
            </a:xfrm>
            <a:custGeom>
              <a:avLst/>
              <a:gdLst/>
              <a:ahLst/>
              <a:cxnLst/>
              <a:rect l="l" t="t" r="r" b="b"/>
              <a:pathLst>
                <a:path w="1049" h="524" extrusionOk="0">
                  <a:moveTo>
                    <a:pt x="1" y="0"/>
                  </a:moveTo>
                  <a:lnTo>
                    <a:pt x="1" y="524"/>
                  </a:lnTo>
                  <a:lnTo>
                    <a:pt x="1049" y="524"/>
                  </a:lnTo>
                  <a:lnTo>
                    <a:pt x="1049"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1"/>
            <p:cNvSpPr/>
            <p:nvPr/>
          </p:nvSpPr>
          <p:spPr>
            <a:xfrm>
              <a:off x="7185694" y="2485769"/>
              <a:ext cx="47439" cy="19351"/>
            </a:xfrm>
            <a:custGeom>
              <a:avLst/>
              <a:gdLst/>
              <a:ahLst/>
              <a:cxnLst/>
              <a:rect l="l" t="t" r="r" b="b"/>
              <a:pathLst>
                <a:path w="1287" h="525" extrusionOk="0">
                  <a:moveTo>
                    <a:pt x="1" y="1"/>
                  </a:moveTo>
                  <a:lnTo>
                    <a:pt x="1" y="525"/>
                  </a:lnTo>
                  <a:lnTo>
                    <a:pt x="1287" y="525"/>
                  </a:lnTo>
                  <a:lnTo>
                    <a:pt x="128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1"/>
            <p:cNvSpPr/>
            <p:nvPr/>
          </p:nvSpPr>
          <p:spPr>
            <a:xfrm>
              <a:off x="7194467" y="2523515"/>
              <a:ext cx="38666" cy="19351"/>
            </a:xfrm>
            <a:custGeom>
              <a:avLst/>
              <a:gdLst/>
              <a:ahLst/>
              <a:cxnLst/>
              <a:rect l="l" t="t" r="r" b="b"/>
              <a:pathLst>
                <a:path w="1049" h="525" extrusionOk="0">
                  <a:moveTo>
                    <a:pt x="1" y="1"/>
                  </a:moveTo>
                  <a:lnTo>
                    <a:pt x="1" y="525"/>
                  </a:lnTo>
                  <a:lnTo>
                    <a:pt x="1049" y="525"/>
                  </a:lnTo>
                  <a:lnTo>
                    <a:pt x="104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1" name="Google Shape;3931;p81"/>
          <p:cNvGrpSpPr/>
          <p:nvPr/>
        </p:nvGrpSpPr>
        <p:grpSpPr>
          <a:xfrm>
            <a:off x="7659724" y="2256678"/>
            <a:ext cx="329203" cy="324817"/>
            <a:chOff x="7659724" y="2256678"/>
            <a:chExt cx="329203" cy="324817"/>
          </a:xfrm>
        </p:grpSpPr>
        <p:sp>
          <p:nvSpPr>
            <p:cNvPr id="3932" name="Google Shape;3932;p81"/>
            <p:cNvSpPr/>
            <p:nvPr/>
          </p:nvSpPr>
          <p:spPr>
            <a:xfrm>
              <a:off x="7845835" y="2269837"/>
              <a:ext cx="16698" cy="31626"/>
            </a:xfrm>
            <a:custGeom>
              <a:avLst/>
              <a:gdLst/>
              <a:ahLst/>
              <a:cxnLst/>
              <a:rect l="l" t="t" r="r" b="b"/>
              <a:pathLst>
                <a:path w="453" h="858" extrusionOk="0">
                  <a:moveTo>
                    <a:pt x="143" y="1"/>
                  </a:moveTo>
                  <a:lnTo>
                    <a:pt x="0" y="167"/>
                  </a:lnTo>
                  <a:lnTo>
                    <a:pt x="0" y="691"/>
                  </a:lnTo>
                  <a:lnTo>
                    <a:pt x="143" y="858"/>
                  </a:lnTo>
                  <a:lnTo>
                    <a:pt x="262" y="691"/>
                  </a:lnTo>
                  <a:lnTo>
                    <a:pt x="453" y="429"/>
                  </a:lnTo>
                  <a:lnTo>
                    <a:pt x="262" y="167"/>
                  </a:lnTo>
                  <a:lnTo>
                    <a:pt x="14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1"/>
            <p:cNvSpPr/>
            <p:nvPr/>
          </p:nvSpPr>
          <p:spPr>
            <a:xfrm>
              <a:off x="7855493" y="2269837"/>
              <a:ext cx="9657" cy="31626"/>
            </a:xfrm>
            <a:custGeom>
              <a:avLst/>
              <a:gdLst/>
              <a:ahLst/>
              <a:cxnLst/>
              <a:rect l="l" t="t" r="r" b="b"/>
              <a:pathLst>
                <a:path w="262" h="858" extrusionOk="0">
                  <a:moveTo>
                    <a:pt x="143" y="1"/>
                  </a:moveTo>
                  <a:lnTo>
                    <a:pt x="0" y="167"/>
                  </a:lnTo>
                  <a:lnTo>
                    <a:pt x="0" y="691"/>
                  </a:lnTo>
                  <a:lnTo>
                    <a:pt x="143" y="858"/>
                  </a:lnTo>
                  <a:lnTo>
                    <a:pt x="262" y="691"/>
                  </a:lnTo>
                  <a:lnTo>
                    <a:pt x="262" y="167"/>
                  </a:lnTo>
                  <a:lnTo>
                    <a:pt x="1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1"/>
            <p:cNvSpPr/>
            <p:nvPr/>
          </p:nvSpPr>
          <p:spPr>
            <a:xfrm>
              <a:off x="7827368" y="2295308"/>
              <a:ext cx="35164" cy="25470"/>
            </a:xfrm>
            <a:custGeom>
              <a:avLst/>
              <a:gdLst/>
              <a:ahLst/>
              <a:cxnLst/>
              <a:rect l="l" t="t" r="r" b="b"/>
              <a:pathLst>
                <a:path w="954" h="691" extrusionOk="0">
                  <a:moveTo>
                    <a:pt x="1" y="0"/>
                  </a:moveTo>
                  <a:lnTo>
                    <a:pt x="1" y="500"/>
                  </a:lnTo>
                  <a:lnTo>
                    <a:pt x="477" y="691"/>
                  </a:lnTo>
                  <a:lnTo>
                    <a:pt x="763" y="500"/>
                  </a:lnTo>
                  <a:lnTo>
                    <a:pt x="954" y="262"/>
                  </a:lnTo>
                  <a:lnTo>
                    <a:pt x="7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1"/>
            <p:cNvSpPr/>
            <p:nvPr/>
          </p:nvSpPr>
          <p:spPr>
            <a:xfrm>
              <a:off x="7855493" y="2295308"/>
              <a:ext cx="28972" cy="25470"/>
            </a:xfrm>
            <a:custGeom>
              <a:avLst/>
              <a:gdLst/>
              <a:ahLst/>
              <a:cxnLst/>
              <a:rect l="l" t="t" r="r" b="b"/>
              <a:pathLst>
                <a:path w="786" h="691" extrusionOk="0">
                  <a:moveTo>
                    <a:pt x="0" y="0"/>
                  </a:moveTo>
                  <a:lnTo>
                    <a:pt x="0" y="500"/>
                  </a:lnTo>
                  <a:lnTo>
                    <a:pt x="405" y="691"/>
                  </a:lnTo>
                  <a:lnTo>
                    <a:pt x="786" y="500"/>
                  </a:lnTo>
                  <a:lnTo>
                    <a:pt x="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1"/>
            <p:cNvSpPr/>
            <p:nvPr/>
          </p:nvSpPr>
          <p:spPr>
            <a:xfrm>
              <a:off x="7927445" y="2505084"/>
              <a:ext cx="61482" cy="76411"/>
            </a:xfrm>
            <a:custGeom>
              <a:avLst/>
              <a:gdLst/>
              <a:ahLst/>
              <a:cxnLst/>
              <a:rect l="l" t="t" r="r" b="b"/>
              <a:pathLst>
                <a:path w="1668" h="2073" extrusionOk="0">
                  <a:moveTo>
                    <a:pt x="120" y="1"/>
                  </a:moveTo>
                  <a:lnTo>
                    <a:pt x="1" y="215"/>
                  </a:lnTo>
                  <a:lnTo>
                    <a:pt x="96" y="501"/>
                  </a:lnTo>
                  <a:lnTo>
                    <a:pt x="644" y="501"/>
                  </a:lnTo>
                  <a:cubicBezTo>
                    <a:pt x="930" y="501"/>
                    <a:pt x="1168" y="739"/>
                    <a:pt x="1168" y="1025"/>
                  </a:cubicBezTo>
                  <a:cubicBezTo>
                    <a:pt x="1168" y="1311"/>
                    <a:pt x="930" y="1549"/>
                    <a:pt x="644" y="1549"/>
                  </a:cubicBezTo>
                  <a:lnTo>
                    <a:pt x="120" y="1549"/>
                  </a:lnTo>
                  <a:lnTo>
                    <a:pt x="120" y="2073"/>
                  </a:lnTo>
                  <a:lnTo>
                    <a:pt x="644" y="2073"/>
                  </a:lnTo>
                  <a:cubicBezTo>
                    <a:pt x="1215" y="2073"/>
                    <a:pt x="1668" y="1596"/>
                    <a:pt x="1668" y="1025"/>
                  </a:cubicBezTo>
                  <a:cubicBezTo>
                    <a:pt x="1668" y="453"/>
                    <a:pt x="1215" y="1"/>
                    <a:pt x="64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1"/>
            <p:cNvSpPr/>
            <p:nvPr/>
          </p:nvSpPr>
          <p:spPr>
            <a:xfrm>
              <a:off x="7659724" y="2428708"/>
              <a:ext cx="202804" cy="152785"/>
            </a:xfrm>
            <a:custGeom>
              <a:avLst/>
              <a:gdLst/>
              <a:ahLst/>
              <a:cxnLst/>
              <a:rect l="l" t="t" r="r" b="b"/>
              <a:pathLst>
                <a:path w="5502" h="4145" extrusionOk="0">
                  <a:moveTo>
                    <a:pt x="2215" y="1"/>
                  </a:moveTo>
                  <a:cubicBezTo>
                    <a:pt x="1334" y="1"/>
                    <a:pt x="715" y="858"/>
                    <a:pt x="977" y="1692"/>
                  </a:cubicBezTo>
                  <a:cubicBezTo>
                    <a:pt x="0" y="2787"/>
                    <a:pt x="167" y="4026"/>
                    <a:pt x="143" y="4145"/>
                  </a:cubicBezTo>
                  <a:lnTo>
                    <a:pt x="4287" y="4145"/>
                  </a:lnTo>
                  <a:lnTo>
                    <a:pt x="4525" y="3954"/>
                  </a:lnTo>
                  <a:lnTo>
                    <a:pt x="4811" y="4145"/>
                  </a:lnTo>
                  <a:lnTo>
                    <a:pt x="5311" y="4145"/>
                  </a:lnTo>
                  <a:lnTo>
                    <a:pt x="5502" y="2359"/>
                  </a:lnTo>
                  <a:lnTo>
                    <a:pt x="5311" y="1287"/>
                  </a:lnTo>
                  <a:lnTo>
                    <a:pt x="5049" y="311"/>
                  </a:lnTo>
                  <a:lnTo>
                    <a:pt x="3287" y="573"/>
                  </a:lnTo>
                  <a:cubicBezTo>
                    <a:pt x="3049" y="215"/>
                    <a:pt x="2644" y="1"/>
                    <a:pt x="2215"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1"/>
            <p:cNvSpPr/>
            <p:nvPr/>
          </p:nvSpPr>
          <p:spPr>
            <a:xfrm>
              <a:off x="7855493" y="2439250"/>
              <a:ext cx="76374" cy="142243"/>
            </a:xfrm>
            <a:custGeom>
              <a:avLst/>
              <a:gdLst/>
              <a:ahLst/>
              <a:cxnLst/>
              <a:rect l="l" t="t" r="r" b="b"/>
              <a:pathLst>
                <a:path w="2072" h="3859" extrusionOk="0">
                  <a:moveTo>
                    <a:pt x="262" y="1"/>
                  </a:moveTo>
                  <a:lnTo>
                    <a:pt x="0" y="1001"/>
                  </a:lnTo>
                  <a:lnTo>
                    <a:pt x="0" y="3859"/>
                  </a:lnTo>
                  <a:lnTo>
                    <a:pt x="143" y="3859"/>
                  </a:lnTo>
                  <a:cubicBezTo>
                    <a:pt x="1215" y="3859"/>
                    <a:pt x="2072" y="2978"/>
                    <a:pt x="2072" y="1930"/>
                  </a:cubicBezTo>
                  <a:cubicBezTo>
                    <a:pt x="2072" y="906"/>
                    <a:pt x="1286" y="48"/>
                    <a:pt x="26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1"/>
            <p:cNvSpPr/>
            <p:nvPr/>
          </p:nvSpPr>
          <p:spPr>
            <a:xfrm>
              <a:off x="7722056" y="2523515"/>
              <a:ext cx="19351" cy="19351"/>
            </a:xfrm>
            <a:custGeom>
              <a:avLst/>
              <a:gdLst/>
              <a:ahLst/>
              <a:cxnLst/>
              <a:rect l="l" t="t" r="r" b="b"/>
              <a:pathLst>
                <a:path w="525" h="525" extrusionOk="0">
                  <a:moveTo>
                    <a:pt x="0" y="1"/>
                  </a:moveTo>
                  <a:lnTo>
                    <a:pt x="0" y="525"/>
                  </a:lnTo>
                  <a:lnTo>
                    <a:pt x="524" y="525"/>
                  </a:lnTo>
                  <a:lnTo>
                    <a:pt x="52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1"/>
            <p:cNvSpPr/>
            <p:nvPr/>
          </p:nvSpPr>
          <p:spPr>
            <a:xfrm>
              <a:off x="7827368" y="2313739"/>
              <a:ext cx="35164" cy="64100"/>
            </a:xfrm>
            <a:custGeom>
              <a:avLst/>
              <a:gdLst/>
              <a:ahLst/>
              <a:cxnLst/>
              <a:rect l="l" t="t" r="r" b="b"/>
              <a:pathLst>
                <a:path w="954" h="1739" extrusionOk="0">
                  <a:moveTo>
                    <a:pt x="1" y="0"/>
                  </a:moveTo>
                  <a:lnTo>
                    <a:pt x="1" y="1572"/>
                  </a:lnTo>
                  <a:lnTo>
                    <a:pt x="382" y="1739"/>
                  </a:lnTo>
                  <a:lnTo>
                    <a:pt x="763" y="1572"/>
                  </a:lnTo>
                  <a:lnTo>
                    <a:pt x="954" y="667"/>
                  </a:lnTo>
                  <a:lnTo>
                    <a:pt x="7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1"/>
            <p:cNvSpPr/>
            <p:nvPr/>
          </p:nvSpPr>
          <p:spPr>
            <a:xfrm>
              <a:off x="7855493" y="2313739"/>
              <a:ext cx="28972" cy="64100"/>
            </a:xfrm>
            <a:custGeom>
              <a:avLst/>
              <a:gdLst/>
              <a:ahLst/>
              <a:cxnLst/>
              <a:rect l="l" t="t" r="r" b="b"/>
              <a:pathLst>
                <a:path w="786" h="1739" extrusionOk="0">
                  <a:moveTo>
                    <a:pt x="0" y="0"/>
                  </a:moveTo>
                  <a:lnTo>
                    <a:pt x="0" y="1572"/>
                  </a:lnTo>
                  <a:lnTo>
                    <a:pt x="405" y="1739"/>
                  </a:lnTo>
                  <a:lnTo>
                    <a:pt x="786" y="1572"/>
                  </a:lnTo>
                  <a:lnTo>
                    <a:pt x="786"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1"/>
            <p:cNvSpPr/>
            <p:nvPr/>
          </p:nvSpPr>
          <p:spPr>
            <a:xfrm>
              <a:off x="7817747" y="2523515"/>
              <a:ext cx="37782" cy="57981"/>
            </a:xfrm>
            <a:custGeom>
              <a:avLst/>
              <a:gdLst/>
              <a:ahLst/>
              <a:cxnLst/>
              <a:rect l="l" t="t" r="r" b="b"/>
              <a:pathLst>
                <a:path w="1025" h="1573" extrusionOk="0">
                  <a:moveTo>
                    <a:pt x="1024" y="1"/>
                  </a:moveTo>
                  <a:cubicBezTo>
                    <a:pt x="453" y="1"/>
                    <a:pt x="0" y="477"/>
                    <a:pt x="0" y="1049"/>
                  </a:cubicBezTo>
                  <a:lnTo>
                    <a:pt x="0" y="1573"/>
                  </a:lnTo>
                  <a:lnTo>
                    <a:pt x="524" y="1573"/>
                  </a:lnTo>
                  <a:lnTo>
                    <a:pt x="524" y="1049"/>
                  </a:lnTo>
                  <a:cubicBezTo>
                    <a:pt x="524" y="763"/>
                    <a:pt x="738" y="525"/>
                    <a:pt x="1024" y="525"/>
                  </a:cubicBezTo>
                  <a:lnTo>
                    <a:pt x="102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1"/>
            <p:cNvSpPr/>
            <p:nvPr/>
          </p:nvSpPr>
          <p:spPr>
            <a:xfrm>
              <a:off x="7845835" y="2424322"/>
              <a:ext cx="16698" cy="51825"/>
            </a:xfrm>
            <a:custGeom>
              <a:avLst/>
              <a:gdLst/>
              <a:ahLst/>
              <a:cxnLst/>
              <a:rect l="l" t="t" r="r" b="b"/>
              <a:pathLst>
                <a:path w="453" h="1406" extrusionOk="0">
                  <a:moveTo>
                    <a:pt x="119" y="1"/>
                  </a:moveTo>
                  <a:lnTo>
                    <a:pt x="0" y="72"/>
                  </a:lnTo>
                  <a:lnTo>
                    <a:pt x="0" y="1406"/>
                  </a:lnTo>
                  <a:lnTo>
                    <a:pt x="262" y="1406"/>
                  </a:lnTo>
                  <a:lnTo>
                    <a:pt x="453" y="739"/>
                  </a:lnTo>
                  <a:lnTo>
                    <a:pt x="262" y="120"/>
                  </a:lnTo>
                  <a:lnTo>
                    <a:pt x="1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1"/>
            <p:cNvSpPr/>
            <p:nvPr/>
          </p:nvSpPr>
          <p:spPr>
            <a:xfrm>
              <a:off x="7855493" y="2425206"/>
              <a:ext cx="9657" cy="50941"/>
            </a:xfrm>
            <a:custGeom>
              <a:avLst/>
              <a:gdLst/>
              <a:ahLst/>
              <a:cxnLst/>
              <a:rect l="l" t="t" r="r" b="b"/>
              <a:pathLst>
                <a:path w="262" h="1382" extrusionOk="0">
                  <a:moveTo>
                    <a:pt x="143" y="1"/>
                  </a:moveTo>
                  <a:lnTo>
                    <a:pt x="0" y="96"/>
                  </a:lnTo>
                  <a:lnTo>
                    <a:pt x="0" y="1382"/>
                  </a:lnTo>
                  <a:lnTo>
                    <a:pt x="262" y="1382"/>
                  </a:lnTo>
                  <a:lnTo>
                    <a:pt x="262" y="48"/>
                  </a:lnTo>
                  <a:lnTo>
                    <a:pt x="1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1"/>
            <p:cNvSpPr/>
            <p:nvPr/>
          </p:nvSpPr>
          <p:spPr>
            <a:xfrm>
              <a:off x="7827368" y="2371684"/>
              <a:ext cx="35164" cy="57059"/>
            </a:xfrm>
            <a:custGeom>
              <a:avLst/>
              <a:gdLst/>
              <a:ahLst/>
              <a:cxnLst/>
              <a:rect l="l" t="t" r="r" b="b"/>
              <a:pathLst>
                <a:path w="954" h="1548" extrusionOk="0">
                  <a:moveTo>
                    <a:pt x="1" y="0"/>
                  </a:moveTo>
                  <a:lnTo>
                    <a:pt x="1" y="762"/>
                  </a:lnTo>
                  <a:cubicBezTo>
                    <a:pt x="1" y="1191"/>
                    <a:pt x="334" y="1548"/>
                    <a:pt x="763" y="1548"/>
                  </a:cubicBezTo>
                  <a:lnTo>
                    <a:pt x="954" y="691"/>
                  </a:lnTo>
                  <a:lnTo>
                    <a:pt x="7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1"/>
            <p:cNvSpPr/>
            <p:nvPr/>
          </p:nvSpPr>
          <p:spPr>
            <a:xfrm>
              <a:off x="7855493" y="2371684"/>
              <a:ext cx="28972" cy="57059"/>
            </a:xfrm>
            <a:custGeom>
              <a:avLst/>
              <a:gdLst/>
              <a:ahLst/>
              <a:cxnLst/>
              <a:rect l="l" t="t" r="r" b="b"/>
              <a:pathLst>
                <a:path w="786" h="1548" extrusionOk="0">
                  <a:moveTo>
                    <a:pt x="0" y="0"/>
                  </a:moveTo>
                  <a:lnTo>
                    <a:pt x="0" y="1548"/>
                  </a:lnTo>
                  <a:cubicBezTo>
                    <a:pt x="429" y="1548"/>
                    <a:pt x="786" y="1191"/>
                    <a:pt x="786" y="762"/>
                  </a:cubicBezTo>
                  <a:lnTo>
                    <a:pt x="786"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1"/>
            <p:cNvSpPr/>
            <p:nvPr/>
          </p:nvSpPr>
          <p:spPr>
            <a:xfrm>
              <a:off x="7827368" y="2256678"/>
              <a:ext cx="35164" cy="19351"/>
            </a:xfrm>
            <a:custGeom>
              <a:avLst/>
              <a:gdLst/>
              <a:ahLst/>
              <a:cxnLst/>
              <a:rect l="l" t="t" r="r" b="b"/>
              <a:pathLst>
                <a:path w="954" h="525" extrusionOk="0">
                  <a:moveTo>
                    <a:pt x="1" y="0"/>
                  </a:moveTo>
                  <a:lnTo>
                    <a:pt x="1" y="524"/>
                  </a:lnTo>
                  <a:lnTo>
                    <a:pt x="763" y="524"/>
                  </a:lnTo>
                  <a:lnTo>
                    <a:pt x="954" y="262"/>
                  </a:lnTo>
                  <a:lnTo>
                    <a:pt x="7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1"/>
            <p:cNvSpPr/>
            <p:nvPr/>
          </p:nvSpPr>
          <p:spPr>
            <a:xfrm>
              <a:off x="7855493" y="2256678"/>
              <a:ext cx="28972" cy="19351"/>
            </a:xfrm>
            <a:custGeom>
              <a:avLst/>
              <a:gdLst/>
              <a:ahLst/>
              <a:cxnLst/>
              <a:rect l="l" t="t" r="r" b="b"/>
              <a:pathLst>
                <a:path w="786" h="525" extrusionOk="0">
                  <a:moveTo>
                    <a:pt x="0" y="0"/>
                  </a:moveTo>
                  <a:lnTo>
                    <a:pt x="0" y="524"/>
                  </a:lnTo>
                  <a:lnTo>
                    <a:pt x="786" y="524"/>
                  </a:lnTo>
                  <a:lnTo>
                    <a:pt x="786"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81"/>
          <p:cNvGrpSpPr/>
          <p:nvPr/>
        </p:nvGrpSpPr>
        <p:grpSpPr>
          <a:xfrm>
            <a:off x="1165576" y="2908011"/>
            <a:ext cx="294111" cy="294113"/>
            <a:chOff x="1165576" y="2908011"/>
            <a:chExt cx="294111" cy="294113"/>
          </a:xfrm>
        </p:grpSpPr>
        <p:sp>
          <p:nvSpPr>
            <p:cNvPr id="3950" name="Google Shape;3950;p81"/>
            <p:cNvSpPr/>
            <p:nvPr/>
          </p:nvSpPr>
          <p:spPr>
            <a:xfrm>
              <a:off x="1384161" y="2977347"/>
              <a:ext cx="75526" cy="49208"/>
            </a:xfrm>
            <a:custGeom>
              <a:avLst/>
              <a:gdLst/>
              <a:ahLst/>
              <a:cxnLst/>
              <a:rect l="l" t="t" r="r" b="b"/>
              <a:pathLst>
                <a:path w="2049" h="1335" extrusionOk="0">
                  <a:moveTo>
                    <a:pt x="167" y="1"/>
                  </a:moveTo>
                  <a:lnTo>
                    <a:pt x="1" y="596"/>
                  </a:lnTo>
                  <a:lnTo>
                    <a:pt x="167" y="1168"/>
                  </a:lnTo>
                  <a:lnTo>
                    <a:pt x="1096" y="1335"/>
                  </a:lnTo>
                  <a:lnTo>
                    <a:pt x="2049" y="1168"/>
                  </a:lnTo>
                  <a:lnTo>
                    <a:pt x="20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1"/>
            <p:cNvSpPr/>
            <p:nvPr/>
          </p:nvSpPr>
          <p:spPr>
            <a:xfrm>
              <a:off x="1165576" y="2977347"/>
              <a:ext cx="74678" cy="49208"/>
            </a:xfrm>
            <a:custGeom>
              <a:avLst/>
              <a:gdLst/>
              <a:ahLst/>
              <a:cxnLst/>
              <a:rect l="l" t="t" r="r" b="b"/>
              <a:pathLst>
                <a:path w="2026" h="1335" extrusionOk="0">
                  <a:moveTo>
                    <a:pt x="1" y="1"/>
                  </a:moveTo>
                  <a:lnTo>
                    <a:pt x="1" y="1168"/>
                  </a:lnTo>
                  <a:lnTo>
                    <a:pt x="930" y="1335"/>
                  </a:lnTo>
                  <a:lnTo>
                    <a:pt x="1882" y="1168"/>
                  </a:lnTo>
                  <a:lnTo>
                    <a:pt x="2025" y="596"/>
                  </a:lnTo>
                  <a:lnTo>
                    <a:pt x="18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1"/>
            <p:cNvSpPr/>
            <p:nvPr/>
          </p:nvSpPr>
          <p:spPr>
            <a:xfrm>
              <a:off x="1384161" y="3020364"/>
              <a:ext cx="75526" cy="152785"/>
            </a:xfrm>
            <a:custGeom>
              <a:avLst/>
              <a:gdLst/>
              <a:ahLst/>
              <a:cxnLst/>
              <a:rect l="l" t="t" r="r" b="b"/>
              <a:pathLst>
                <a:path w="2049" h="4145" extrusionOk="0">
                  <a:moveTo>
                    <a:pt x="167" y="1"/>
                  </a:moveTo>
                  <a:lnTo>
                    <a:pt x="1" y="2001"/>
                  </a:lnTo>
                  <a:lnTo>
                    <a:pt x="167" y="4002"/>
                  </a:lnTo>
                  <a:lnTo>
                    <a:pt x="1096" y="4145"/>
                  </a:lnTo>
                  <a:lnTo>
                    <a:pt x="2049" y="4002"/>
                  </a:lnTo>
                  <a:lnTo>
                    <a:pt x="2049"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1"/>
            <p:cNvSpPr/>
            <p:nvPr/>
          </p:nvSpPr>
          <p:spPr>
            <a:xfrm>
              <a:off x="1165576" y="3020364"/>
              <a:ext cx="74678" cy="152785"/>
            </a:xfrm>
            <a:custGeom>
              <a:avLst/>
              <a:gdLst/>
              <a:ahLst/>
              <a:cxnLst/>
              <a:rect l="l" t="t" r="r" b="b"/>
              <a:pathLst>
                <a:path w="2026" h="4145" extrusionOk="0">
                  <a:moveTo>
                    <a:pt x="1" y="1"/>
                  </a:moveTo>
                  <a:lnTo>
                    <a:pt x="1" y="4002"/>
                  </a:lnTo>
                  <a:lnTo>
                    <a:pt x="1025" y="4145"/>
                  </a:lnTo>
                  <a:lnTo>
                    <a:pt x="1882" y="4002"/>
                  </a:lnTo>
                  <a:lnTo>
                    <a:pt x="2025" y="1882"/>
                  </a:lnTo>
                  <a:lnTo>
                    <a:pt x="1882"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1"/>
            <p:cNvSpPr/>
            <p:nvPr/>
          </p:nvSpPr>
          <p:spPr>
            <a:xfrm>
              <a:off x="1234949" y="2908011"/>
              <a:ext cx="83414" cy="265134"/>
            </a:xfrm>
            <a:custGeom>
              <a:avLst/>
              <a:gdLst/>
              <a:ahLst/>
              <a:cxnLst/>
              <a:rect l="l" t="t" r="r" b="b"/>
              <a:pathLst>
                <a:path w="2263" h="7193" extrusionOk="0">
                  <a:moveTo>
                    <a:pt x="0" y="1"/>
                  </a:moveTo>
                  <a:lnTo>
                    <a:pt x="0" y="7050"/>
                  </a:lnTo>
                  <a:lnTo>
                    <a:pt x="643" y="7193"/>
                  </a:lnTo>
                  <a:lnTo>
                    <a:pt x="1405" y="7050"/>
                  </a:lnTo>
                  <a:lnTo>
                    <a:pt x="2096" y="5168"/>
                  </a:lnTo>
                  <a:lnTo>
                    <a:pt x="2263" y="2096"/>
                  </a:lnTo>
                  <a:lnTo>
                    <a:pt x="20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1"/>
            <p:cNvSpPr/>
            <p:nvPr/>
          </p:nvSpPr>
          <p:spPr>
            <a:xfrm>
              <a:off x="1312172" y="2908011"/>
              <a:ext cx="78180" cy="265134"/>
            </a:xfrm>
            <a:custGeom>
              <a:avLst/>
              <a:gdLst/>
              <a:ahLst/>
              <a:cxnLst/>
              <a:rect l="l" t="t" r="r" b="b"/>
              <a:pathLst>
                <a:path w="2121" h="7193" extrusionOk="0">
                  <a:moveTo>
                    <a:pt x="1" y="1"/>
                  </a:moveTo>
                  <a:lnTo>
                    <a:pt x="1" y="5168"/>
                  </a:lnTo>
                  <a:lnTo>
                    <a:pt x="715" y="7050"/>
                  </a:lnTo>
                  <a:lnTo>
                    <a:pt x="1430" y="7193"/>
                  </a:lnTo>
                  <a:lnTo>
                    <a:pt x="2120" y="7050"/>
                  </a:lnTo>
                  <a:lnTo>
                    <a:pt x="21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1"/>
            <p:cNvSpPr/>
            <p:nvPr/>
          </p:nvSpPr>
          <p:spPr>
            <a:xfrm>
              <a:off x="1191932" y="3046719"/>
              <a:ext cx="16698" cy="16698"/>
            </a:xfrm>
            <a:custGeom>
              <a:avLst/>
              <a:gdLst/>
              <a:ahLst/>
              <a:cxnLst/>
              <a:rect l="l" t="t" r="r" b="b"/>
              <a:pathLst>
                <a:path w="453" h="453" extrusionOk="0">
                  <a:moveTo>
                    <a:pt x="0" y="0"/>
                  </a:moveTo>
                  <a:lnTo>
                    <a:pt x="0" y="453"/>
                  </a:lnTo>
                  <a:lnTo>
                    <a:pt x="453" y="453"/>
                  </a:lnTo>
                  <a:lnTo>
                    <a:pt x="45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1"/>
            <p:cNvSpPr/>
            <p:nvPr/>
          </p:nvSpPr>
          <p:spPr>
            <a:xfrm>
              <a:off x="1191932" y="3080963"/>
              <a:ext cx="16698" cy="17582"/>
            </a:xfrm>
            <a:custGeom>
              <a:avLst/>
              <a:gdLst/>
              <a:ahLst/>
              <a:cxnLst/>
              <a:rect l="l" t="t" r="r" b="b"/>
              <a:pathLst>
                <a:path w="453" h="477" extrusionOk="0">
                  <a:moveTo>
                    <a:pt x="0" y="0"/>
                  </a:moveTo>
                  <a:lnTo>
                    <a:pt x="0" y="476"/>
                  </a:lnTo>
                  <a:lnTo>
                    <a:pt x="453" y="476"/>
                  </a:lnTo>
                  <a:lnTo>
                    <a:pt x="45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1"/>
            <p:cNvSpPr/>
            <p:nvPr/>
          </p:nvSpPr>
          <p:spPr>
            <a:xfrm>
              <a:off x="1191932" y="3115170"/>
              <a:ext cx="16698" cy="17619"/>
            </a:xfrm>
            <a:custGeom>
              <a:avLst/>
              <a:gdLst/>
              <a:ahLst/>
              <a:cxnLst/>
              <a:rect l="l" t="t" r="r" b="b"/>
              <a:pathLst>
                <a:path w="453" h="478" extrusionOk="0">
                  <a:moveTo>
                    <a:pt x="0" y="1"/>
                  </a:moveTo>
                  <a:lnTo>
                    <a:pt x="0" y="477"/>
                  </a:lnTo>
                  <a:lnTo>
                    <a:pt x="453" y="477"/>
                  </a:lnTo>
                  <a:lnTo>
                    <a:pt x="45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1"/>
            <p:cNvSpPr/>
            <p:nvPr/>
          </p:nvSpPr>
          <p:spPr>
            <a:xfrm>
              <a:off x="1415751" y="3046719"/>
              <a:ext cx="17619" cy="16698"/>
            </a:xfrm>
            <a:custGeom>
              <a:avLst/>
              <a:gdLst/>
              <a:ahLst/>
              <a:cxnLst/>
              <a:rect l="l" t="t" r="r" b="b"/>
              <a:pathLst>
                <a:path w="478" h="453" extrusionOk="0">
                  <a:moveTo>
                    <a:pt x="1" y="0"/>
                  </a:moveTo>
                  <a:lnTo>
                    <a:pt x="1" y="453"/>
                  </a:lnTo>
                  <a:lnTo>
                    <a:pt x="477" y="453"/>
                  </a:lnTo>
                  <a:lnTo>
                    <a:pt x="47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1"/>
            <p:cNvSpPr/>
            <p:nvPr/>
          </p:nvSpPr>
          <p:spPr>
            <a:xfrm>
              <a:off x="1415751" y="3080963"/>
              <a:ext cx="17619" cy="17582"/>
            </a:xfrm>
            <a:custGeom>
              <a:avLst/>
              <a:gdLst/>
              <a:ahLst/>
              <a:cxnLst/>
              <a:rect l="l" t="t" r="r" b="b"/>
              <a:pathLst>
                <a:path w="478" h="477" extrusionOk="0">
                  <a:moveTo>
                    <a:pt x="1" y="0"/>
                  </a:moveTo>
                  <a:lnTo>
                    <a:pt x="1" y="476"/>
                  </a:lnTo>
                  <a:lnTo>
                    <a:pt x="477" y="476"/>
                  </a:lnTo>
                  <a:lnTo>
                    <a:pt x="47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1"/>
            <p:cNvSpPr/>
            <p:nvPr/>
          </p:nvSpPr>
          <p:spPr>
            <a:xfrm>
              <a:off x="1415751" y="3115170"/>
              <a:ext cx="17619" cy="17619"/>
            </a:xfrm>
            <a:custGeom>
              <a:avLst/>
              <a:gdLst/>
              <a:ahLst/>
              <a:cxnLst/>
              <a:rect l="l" t="t" r="r" b="b"/>
              <a:pathLst>
                <a:path w="478" h="478" extrusionOk="0">
                  <a:moveTo>
                    <a:pt x="1" y="1"/>
                  </a:moveTo>
                  <a:lnTo>
                    <a:pt x="1" y="477"/>
                  </a:lnTo>
                  <a:lnTo>
                    <a:pt x="477" y="477"/>
                  </a:lnTo>
                  <a:lnTo>
                    <a:pt x="47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1"/>
            <p:cNvSpPr/>
            <p:nvPr/>
          </p:nvSpPr>
          <p:spPr>
            <a:xfrm>
              <a:off x="1269155" y="3029173"/>
              <a:ext cx="17619" cy="17582"/>
            </a:xfrm>
            <a:custGeom>
              <a:avLst/>
              <a:gdLst/>
              <a:ahLst/>
              <a:cxnLst/>
              <a:rect l="l" t="t" r="r" b="b"/>
              <a:pathLst>
                <a:path w="478" h="477" extrusionOk="0">
                  <a:moveTo>
                    <a:pt x="1" y="0"/>
                  </a:moveTo>
                  <a:lnTo>
                    <a:pt x="1" y="476"/>
                  </a:lnTo>
                  <a:lnTo>
                    <a:pt x="477" y="476"/>
                  </a:lnTo>
                  <a:lnTo>
                    <a:pt x="47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1"/>
            <p:cNvSpPr/>
            <p:nvPr/>
          </p:nvSpPr>
          <p:spPr>
            <a:xfrm>
              <a:off x="1338528" y="3029173"/>
              <a:ext cx="17582" cy="17582"/>
            </a:xfrm>
            <a:custGeom>
              <a:avLst/>
              <a:gdLst/>
              <a:ahLst/>
              <a:cxnLst/>
              <a:rect l="l" t="t" r="r" b="b"/>
              <a:pathLst>
                <a:path w="477" h="477" extrusionOk="0">
                  <a:moveTo>
                    <a:pt x="0" y="0"/>
                  </a:moveTo>
                  <a:lnTo>
                    <a:pt x="0" y="476"/>
                  </a:lnTo>
                  <a:lnTo>
                    <a:pt x="477" y="476"/>
                  </a:lnTo>
                  <a:lnTo>
                    <a:pt x="47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1"/>
            <p:cNvSpPr/>
            <p:nvPr/>
          </p:nvSpPr>
          <p:spPr>
            <a:xfrm>
              <a:off x="1269155" y="3063380"/>
              <a:ext cx="17619" cy="17619"/>
            </a:xfrm>
            <a:custGeom>
              <a:avLst/>
              <a:gdLst/>
              <a:ahLst/>
              <a:cxnLst/>
              <a:rect l="l" t="t" r="r" b="b"/>
              <a:pathLst>
                <a:path w="478" h="478" extrusionOk="0">
                  <a:moveTo>
                    <a:pt x="1" y="1"/>
                  </a:moveTo>
                  <a:lnTo>
                    <a:pt x="1" y="477"/>
                  </a:lnTo>
                  <a:lnTo>
                    <a:pt x="477" y="477"/>
                  </a:lnTo>
                  <a:lnTo>
                    <a:pt x="47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1"/>
            <p:cNvSpPr/>
            <p:nvPr/>
          </p:nvSpPr>
          <p:spPr>
            <a:xfrm>
              <a:off x="1338528" y="3063380"/>
              <a:ext cx="17582" cy="17619"/>
            </a:xfrm>
            <a:custGeom>
              <a:avLst/>
              <a:gdLst/>
              <a:ahLst/>
              <a:cxnLst/>
              <a:rect l="l" t="t" r="r" b="b"/>
              <a:pathLst>
                <a:path w="477" h="478" extrusionOk="0">
                  <a:moveTo>
                    <a:pt x="0" y="1"/>
                  </a:moveTo>
                  <a:lnTo>
                    <a:pt x="0" y="477"/>
                  </a:lnTo>
                  <a:lnTo>
                    <a:pt x="477" y="477"/>
                  </a:lnTo>
                  <a:lnTo>
                    <a:pt x="47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1"/>
            <p:cNvSpPr/>
            <p:nvPr/>
          </p:nvSpPr>
          <p:spPr>
            <a:xfrm>
              <a:off x="1286738" y="2943140"/>
              <a:ext cx="31626" cy="68486"/>
            </a:xfrm>
            <a:custGeom>
              <a:avLst/>
              <a:gdLst/>
              <a:ahLst/>
              <a:cxnLst/>
              <a:rect l="l" t="t" r="r" b="b"/>
              <a:pathLst>
                <a:path w="858" h="1858" extrusionOk="0">
                  <a:moveTo>
                    <a:pt x="691" y="0"/>
                  </a:moveTo>
                  <a:cubicBezTo>
                    <a:pt x="310" y="0"/>
                    <a:pt x="0" y="310"/>
                    <a:pt x="0" y="691"/>
                  </a:cubicBezTo>
                  <a:cubicBezTo>
                    <a:pt x="0" y="1000"/>
                    <a:pt x="191" y="1262"/>
                    <a:pt x="477" y="1358"/>
                  </a:cubicBezTo>
                  <a:lnTo>
                    <a:pt x="477" y="1858"/>
                  </a:lnTo>
                  <a:lnTo>
                    <a:pt x="691" y="1858"/>
                  </a:lnTo>
                  <a:lnTo>
                    <a:pt x="858" y="1310"/>
                  </a:lnTo>
                  <a:lnTo>
                    <a:pt x="691" y="929"/>
                  </a:lnTo>
                  <a:cubicBezTo>
                    <a:pt x="572" y="929"/>
                    <a:pt x="477" y="834"/>
                    <a:pt x="477" y="691"/>
                  </a:cubicBezTo>
                  <a:cubicBezTo>
                    <a:pt x="477" y="572"/>
                    <a:pt x="572" y="453"/>
                    <a:pt x="691" y="453"/>
                  </a:cubicBezTo>
                  <a:lnTo>
                    <a:pt x="858" y="238"/>
                  </a:lnTo>
                  <a:lnTo>
                    <a:pt x="691"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1"/>
            <p:cNvSpPr/>
            <p:nvPr/>
          </p:nvSpPr>
          <p:spPr>
            <a:xfrm>
              <a:off x="1312172" y="2943140"/>
              <a:ext cx="26392" cy="68486"/>
            </a:xfrm>
            <a:custGeom>
              <a:avLst/>
              <a:gdLst/>
              <a:ahLst/>
              <a:cxnLst/>
              <a:rect l="l" t="t" r="r" b="b"/>
              <a:pathLst>
                <a:path w="716" h="1858" extrusionOk="0">
                  <a:moveTo>
                    <a:pt x="1" y="0"/>
                  </a:moveTo>
                  <a:lnTo>
                    <a:pt x="1" y="453"/>
                  </a:lnTo>
                  <a:cubicBezTo>
                    <a:pt x="144" y="453"/>
                    <a:pt x="239" y="572"/>
                    <a:pt x="239" y="691"/>
                  </a:cubicBezTo>
                  <a:cubicBezTo>
                    <a:pt x="239" y="834"/>
                    <a:pt x="144" y="929"/>
                    <a:pt x="1" y="929"/>
                  </a:cubicBezTo>
                  <a:lnTo>
                    <a:pt x="1" y="1858"/>
                  </a:lnTo>
                  <a:lnTo>
                    <a:pt x="239" y="1858"/>
                  </a:lnTo>
                  <a:lnTo>
                    <a:pt x="239" y="1358"/>
                  </a:lnTo>
                  <a:cubicBezTo>
                    <a:pt x="525" y="1262"/>
                    <a:pt x="715" y="1000"/>
                    <a:pt x="715" y="691"/>
                  </a:cubicBezTo>
                  <a:cubicBezTo>
                    <a:pt x="715" y="310"/>
                    <a:pt x="406" y="0"/>
                    <a:pt x="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1"/>
            <p:cNvSpPr/>
            <p:nvPr/>
          </p:nvSpPr>
          <p:spPr>
            <a:xfrm>
              <a:off x="1304284" y="3029173"/>
              <a:ext cx="14081" cy="17582"/>
            </a:xfrm>
            <a:custGeom>
              <a:avLst/>
              <a:gdLst/>
              <a:ahLst/>
              <a:cxnLst/>
              <a:rect l="l" t="t" r="r" b="b"/>
              <a:pathLst>
                <a:path w="382" h="477" extrusionOk="0">
                  <a:moveTo>
                    <a:pt x="1" y="0"/>
                  </a:moveTo>
                  <a:lnTo>
                    <a:pt x="1" y="476"/>
                  </a:lnTo>
                  <a:lnTo>
                    <a:pt x="215" y="476"/>
                  </a:lnTo>
                  <a:lnTo>
                    <a:pt x="382" y="238"/>
                  </a:lnTo>
                  <a:lnTo>
                    <a:pt x="21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1"/>
            <p:cNvSpPr/>
            <p:nvPr/>
          </p:nvSpPr>
          <p:spPr>
            <a:xfrm>
              <a:off x="1312172" y="3029173"/>
              <a:ext cx="8846" cy="17582"/>
            </a:xfrm>
            <a:custGeom>
              <a:avLst/>
              <a:gdLst/>
              <a:ahLst/>
              <a:cxnLst/>
              <a:rect l="l" t="t" r="r" b="b"/>
              <a:pathLst>
                <a:path w="240" h="477" extrusionOk="0">
                  <a:moveTo>
                    <a:pt x="1" y="0"/>
                  </a:moveTo>
                  <a:lnTo>
                    <a:pt x="1" y="476"/>
                  </a:lnTo>
                  <a:lnTo>
                    <a:pt x="239" y="476"/>
                  </a:lnTo>
                  <a:lnTo>
                    <a:pt x="239"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1"/>
            <p:cNvSpPr/>
            <p:nvPr/>
          </p:nvSpPr>
          <p:spPr>
            <a:xfrm>
              <a:off x="1304284" y="3063380"/>
              <a:ext cx="14081" cy="17619"/>
            </a:xfrm>
            <a:custGeom>
              <a:avLst/>
              <a:gdLst/>
              <a:ahLst/>
              <a:cxnLst/>
              <a:rect l="l" t="t" r="r" b="b"/>
              <a:pathLst>
                <a:path w="382" h="478" extrusionOk="0">
                  <a:moveTo>
                    <a:pt x="1" y="1"/>
                  </a:moveTo>
                  <a:lnTo>
                    <a:pt x="1" y="477"/>
                  </a:lnTo>
                  <a:lnTo>
                    <a:pt x="215" y="477"/>
                  </a:lnTo>
                  <a:lnTo>
                    <a:pt x="382" y="239"/>
                  </a:lnTo>
                  <a:lnTo>
                    <a:pt x="21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1"/>
            <p:cNvSpPr/>
            <p:nvPr/>
          </p:nvSpPr>
          <p:spPr>
            <a:xfrm>
              <a:off x="1312172" y="3063380"/>
              <a:ext cx="8846" cy="17619"/>
            </a:xfrm>
            <a:custGeom>
              <a:avLst/>
              <a:gdLst/>
              <a:ahLst/>
              <a:cxnLst/>
              <a:rect l="l" t="t" r="r" b="b"/>
              <a:pathLst>
                <a:path w="240" h="478" extrusionOk="0">
                  <a:moveTo>
                    <a:pt x="1" y="1"/>
                  </a:moveTo>
                  <a:lnTo>
                    <a:pt x="1" y="477"/>
                  </a:lnTo>
                  <a:lnTo>
                    <a:pt x="239" y="477"/>
                  </a:lnTo>
                  <a:lnTo>
                    <a:pt x="239"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1"/>
            <p:cNvSpPr/>
            <p:nvPr/>
          </p:nvSpPr>
          <p:spPr>
            <a:xfrm>
              <a:off x="1286738" y="3098509"/>
              <a:ext cx="31626" cy="74642"/>
            </a:xfrm>
            <a:custGeom>
              <a:avLst/>
              <a:gdLst/>
              <a:ahLst/>
              <a:cxnLst/>
              <a:rect l="l" t="t" r="r" b="b"/>
              <a:pathLst>
                <a:path w="858" h="2025" extrusionOk="0">
                  <a:moveTo>
                    <a:pt x="0" y="0"/>
                  </a:moveTo>
                  <a:lnTo>
                    <a:pt x="0" y="1882"/>
                  </a:lnTo>
                  <a:lnTo>
                    <a:pt x="310" y="2025"/>
                  </a:lnTo>
                  <a:lnTo>
                    <a:pt x="691" y="1882"/>
                  </a:lnTo>
                  <a:lnTo>
                    <a:pt x="858" y="929"/>
                  </a:lnTo>
                  <a:lnTo>
                    <a:pt x="69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1"/>
            <p:cNvSpPr/>
            <p:nvPr/>
          </p:nvSpPr>
          <p:spPr>
            <a:xfrm>
              <a:off x="1312172" y="3098509"/>
              <a:ext cx="26392" cy="74642"/>
            </a:xfrm>
            <a:custGeom>
              <a:avLst/>
              <a:gdLst/>
              <a:ahLst/>
              <a:cxnLst/>
              <a:rect l="l" t="t" r="r" b="b"/>
              <a:pathLst>
                <a:path w="716" h="2025" extrusionOk="0">
                  <a:moveTo>
                    <a:pt x="1" y="0"/>
                  </a:moveTo>
                  <a:lnTo>
                    <a:pt x="1" y="1882"/>
                  </a:lnTo>
                  <a:lnTo>
                    <a:pt x="406" y="2025"/>
                  </a:lnTo>
                  <a:lnTo>
                    <a:pt x="715" y="1882"/>
                  </a:lnTo>
                  <a:lnTo>
                    <a:pt x="71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1"/>
            <p:cNvSpPr/>
            <p:nvPr/>
          </p:nvSpPr>
          <p:spPr>
            <a:xfrm>
              <a:off x="1165576" y="3167844"/>
              <a:ext cx="152785" cy="22853"/>
            </a:xfrm>
            <a:custGeom>
              <a:avLst/>
              <a:gdLst/>
              <a:ahLst/>
              <a:cxnLst/>
              <a:rect l="l" t="t" r="r" b="b"/>
              <a:pathLst>
                <a:path w="4145" h="620" extrusionOk="0">
                  <a:moveTo>
                    <a:pt x="1" y="1"/>
                  </a:moveTo>
                  <a:lnTo>
                    <a:pt x="1" y="453"/>
                  </a:lnTo>
                  <a:lnTo>
                    <a:pt x="2025" y="620"/>
                  </a:lnTo>
                  <a:lnTo>
                    <a:pt x="3978" y="453"/>
                  </a:lnTo>
                  <a:lnTo>
                    <a:pt x="4145" y="215"/>
                  </a:lnTo>
                  <a:lnTo>
                    <a:pt x="3978"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1"/>
            <p:cNvSpPr/>
            <p:nvPr/>
          </p:nvSpPr>
          <p:spPr>
            <a:xfrm>
              <a:off x="1312172" y="3167844"/>
              <a:ext cx="147514" cy="22853"/>
            </a:xfrm>
            <a:custGeom>
              <a:avLst/>
              <a:gdLst/>
              <a:ahLst/>
              <a:cxnLst/>
              <a:rect l="l" t="t" r="r" b="b"/>
              <a:pathLst>
                <a:path w="4002" h="620" extrusionOk="0">
                  <a:moveTo>
                    <a:pt x="1" y="1"/>
                  </a:moveTo>
                  <a:lnTo>
                    <a:pt x="1" y="453"/>
                  </a:lnTo>
                  <a:lnTo>
                    <a:pt x="2001" y="620"/>
                  </a:lnTo>
                  <a:lnTo>
                    <a:pt x="4002" y="453"/>
                  </a:lnTo>
                  <a:lnTo>
                    <a:pt x="400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1"/>
            <p:cNvSpPr/>
            <p:nvPr/>
          </p:nvSpPr>
          <p:spPr>
            <a:xfrm>
              <a:off x="1165576" y="3184543"/>
              <a:ext cx="152785" cy="17582"/>
            </a:xfrm>
            <a:custGeom>
              <a:avLst/>
              <a:gdLst/>
              <a:ahLst/>
              <a:cxnLst/>
              <a:rect l="l" t="t" r="r" b="b"/>
              <a:pathLst>
                <a:path w="4145" h="477" extrusionOk="0">
                  <a:moveTo>
                    <a:pt x="1" y="0"/>
                  </a:moveTo>
                  <a:lnTo>
                    <a:pt x="1" y="476"/>
                  </a:lnTo>
                  <a:lnTo>
                    <a:pt x="3978" y="476"/>
                  </a:lnTo>
                  <a:lnTo>
                    <a:pt x="4145" y="238"/>
                  </a:lnTo>
                  <a:lnTo>
                    <a:pt x="397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1"/>
            <p:cNvSpPr/>
            <p:nvPr/>
          </p:nvSpPr>
          <p:spPr>
            <a:xfrm>
              <a:off x="1312172" y="3184543"/>
              <a:ext cx="147514" cy="17582"/>
            </a:xfrm>
            <a:custGeom>
              <a:avLst/>
              <a:gdLst/>
              <a:ahLst/>
              <a:cxnLst/>
              <a:rect l="l" t="t" r="r" b="b"/>
              <a:pathLst>
                <a:path w="4002" h="477" extrusionOk="0">
                  <a:moveTo>
                    <a:pt x="1" y="0"/>
                  </a:moveTo>
                  <a:lnTo>
                    <a:pt x="1" y="476"/>
                  </a:lnTo>
                  <a:lnTo>
                    <a:pt x="4002" y="476"/>
                  </a:lnTo>
                  <a:lnTo>
                    <a:pt x="400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81"/>
          <p:cNvGrpSpPr/>
          <p:nvPr/>
        </p:nvGrpSpPr>
        <p:grpSpPr>
          <a:xfrm>
            <a:off x="1866965" y="2908011"/>
            <a:ext cx="294109" cy="294113"/>
            <a:chOff x="1866965" y="2908011"/>
            <a:chExt cx="294109" cy="294113"/>
          </a:xfrm>
        </p:grpSpPr>
        <p:sp>
          <p:nvSpPr>
            <p:cNvPr id="3979" name="Google Shape;3979;p81"/>
            <p:cNvSpPr/>
            <p:nvPr/>
          </p:nvSpPr>
          <p:spPr>
            <a:xfrm>
              <a:off x="1866965" y="2908011"/>
              <a:ext cx="152785" cy="259863"/>
            </a:xfrm>
            <a:custGeom>
              <a:avLst/>
              <a:gdLst/>
              <a:ahLst/>
              <a:cxnLst/>
              <a:rect l="l" t="t" r="r" b="b"/>
              <a:pathLst>
                <a:path w="4145" h="7050" extrusionOk="0">
                  <a:moveTo>
                    <a:pt x="1" y="1"/>
                  </a:moveTo>
                  <a:lnTo>
                    <a:pt x="1" y="6812"/>
                  </a:lnTo>
                  <a:lnTo>
                    <a:pt x="1" y="7050"/>
                  </a:lnTo>
                  <a:lnTo>
                    <a:pt x="3978" y="7050"/>
                  </a:lnTo>
                  <a:lnTo>
                    <a:pt x="4144" y="3763"/>
                  </a:lnTo>
                  <a:lnTo>
                    <a:pt x="3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1"/>
            <p:cNvSpPr/>
            <p:nvPr/>
          </p:nvSpPr>
          <p:spPr>
            <a:xfrm>
              <a:off x="2013561" y="2908011"/>
              <a:ext cx="147514" cy="259863"/>
            </a:xfrm>
            <a:custGeom>
              <a:avLst/>
              <a:gdLst/>
              <a:ahLst/>
              <a:cxnLst/>
              <a:rect l="l" t="t" r="r" b="b"/>
              <a:pathLst>
                <a:path w="4002" h="7050" extrusionOk="0">
                  <a:moveTo>
                    <a:pt x="1" y="1"/>
                  </a:moveTo>
                  <a:lnTo>
                    <a:pt x="1" y="7050"/>
                  </a:lnTo>
                  <a:lnTo>
                    <a:pt x="4001" y="7050"/>
                  </a:lnTo>
                  <a:lnTo>
                    <a:pt x="40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1"/>
            <p:cNvSpPr/>
            <p:nvPr/>
          </p:nvSpPr>
          <p:spPr>
            <a:xfrm>
              <a:off x="2082933" y="3115170"/>
              <a:ext cx="43016" cy="17619"/>
            </a:xfrm>
            <a:custGeom>
              <a:avLst/>
              <a:gdLst/>
              <a:ahLst/>
              <a:cxnLst/>
              <a:rect l="l" t="t" r="r" b="b"/>
              <a:pathLst>
                <a:path w="1167" h="478" extrusionOk="0">
                  <a:moveTo>
                    <a:pt x="0" y="1"/>
                  </a:moveTo>
                  <a:lnTo>
                    <a:pt x="0" y="477"/>
                  </a:lnTo>
                  <a:lnTo>
                    <a:pt x="1167" y="477"/>
                  </a:lnTo>
                  <a:lnTo>
                    <a:pt x="116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1"/>
            <p:cNvSpPr/>
            <p:nvPr/>
          </p:nvSpPr>
          <p:spPr>
            <a:xfrm>
              <a:off x="2048689" y="3115170"/>
              <a:ext cx="16698" cy="17619"/>
            </a:xfrm>
            <a:custGeom>
              <a:avLst/>
              <a:gdLst/>
              <a:ahLst/>
              <a:cxnLst/>
              <a:rect l="l" t="t" r="r" b="b"/>
              <a:pathLst>
                <a:path w="453" h="478" extrusionOk="0">
                  <a:moveTo>
                    <a:pt x="0" y="1"/>
                  </a:moveTo>
                  <a:lnTo>
                    <a:pt x="0" y="477"/>
                  </a:lnTo>
                  <a:lnTo>
                    <a:pt x="453" y="477"/>
                  </a:lnTo>
                  <a:lnTo>
                    <a:pt x="45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1"/>
            <p:cNvSpPr/>
            <p:nvPr/>
          </p:nvSpPr>
          <p:spPr>
            <a:xfrm>
              <a:off x="2078510" y="2943140"/>
              <a:ext cx="17619" cy="16698"/>
            </a:xfrm>
            <a:custGeom>
              <a:avLst/>
              <a:gdLst/>
              <a:ahLst/>
              <a:cxnLst/>
              <a:rect l="l" t="t" r="r" b="b"/>
              <a:pathLst>
                <a:path w="478" h="453" extrusionOk="0">
                  <a:moveTo>
                    <a:pt x="1" y="0"/>
                  </a:moveTo>
                  <a:lnTo>
                    <a:pt x="1" y="453"/>
                  </a:lnTo>
                  <a:lnTo>
                    <a:pt x="477" y="453"/>
                  </a:lnTo>
                  <a:lnTo>
                    <a:pt x="47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1"/>
            <p:cNvSpPr/>
            <p:nvPr/>
          </p:nvSpPr>
          <p:spPr>
            <a:xfrm>
              <a:off x="1931914" y="2977347"/>
              <a:ext cx="16734" cy="17619"/>
            </a:xfrm>
            <a:custGeom>
              <a:avLst/>
              <a:gdLst/>
              <a:ahLst/>
              <a:cxnLst/>
              <a:rect l="l" t="t" r="r" b="b"/>
              <a:pathLst>
                <a:path w="454" h="478" extrusionOk="0">
                  <a:moveTo>
                    <a:pt x="1" y="1"/>
                  </a:moveTo>
                  <a:lnTo>
                    <a:pt x="1" y="477"/>
                  </a:lnTo>
                  <a:lnTo>
                    <a:pt x="453" y="477"/>
                  </a:lnTo>
                  <a:lnTo>
                    <a:pt x="45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1"/>
            <p:cNvSpPr/>
            <p:nvPr/>
          </p:nvSpPr>
          <p:spPr>
            <a:xfrm>
              <a:off x="2078510" y="3011591"/>
              <a:ext cx="17619" cy="17582"/>
            </a:xfrm>
            <a:custGeom>
              <a:avLst/>
              <a:gdLst/>
              <a:ahLst/>
              <a:cxnLst/>
              <a:rect l="l" t="t" r="r" b="b"/>
              <a:pathLst>
                <a:path w="478" h="477" extrusionOk="0">
                  <a:moveTo>
                    <a:pt x="1" y="1"/>
                  </a:moveTo>
                  <a:lnTo>
                    <a:pt x="1" y="477"/>
                  </a:lnTo>
                  <a:lnTo>
                    <a:pt x="477" y="477"/>
                  </a:lnTo>
                  <a:lnTo>
                    <a:pt x="477"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1"/>
            <p:cNvSpPr/>
            <p:nvPr/>
          </p:nvSpPr>
          <p:spPr>
            <a:xfrm>
              <a:off x="1988127" y="3100241"/>
              <a:ext cx="31626" cy="36049"/>
            </a:xfrm>
            <a:custGeom>
              <a:avLst/>
              <a:gdLst/>
              <a:ahLst/>
              <a:cxnLst/>
              <a:rect l="l" t="t" r="r" b="b"/>
              <a:pathLst>
                <a:path w="858" h="978" extrusionOk="0">
                  <a:moveTo>
                    <a:pt x="691" y="1"/>
                  </a:moveTo>
                  <a:lnTo>
                    <a:pt x="0" y="573"/>
                  </a:lnTo>
                  <a:lnTo>
                    <a:pt x="71" y="858"/>
                  </a:lnTo>
                  <a:lnTo>
                    <a:pt x="262" y="977"/>
                  </a:lnTo>
                  <a:lnTo>
                    <a:pt x="691" y="596"/>
                  </a:lnTo>
                  <a:lnTo>
                    <a:pt x="857" y="168"/>
                  </a:lnTo>
                  <a:lnTo>
                    <a:pt x="69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1"/>
            <p:cNvSpPr/>
            <p:nvPr/>
          </p:nvSpPr>
          <p:spPr>
            <a:xfrm>
              <a:off x="1931914" y="2943140"/>
              <a:ext cx="87837" cy="16698"/>
            </a:xfrm>
            <a:custGeom>
              <a:avLst/>
              <a:gdLst/>
              <a:ahLst/>
              <a:cxnLst/>
              <a:rect l="l" t="t" r="r" b="b"/>
              <a:pathLst>
                <a:path w="2383" h="453" extrusionOk="0">
                  <a:moveTo>
                    <a:pt x="1" y="0"/>
                  </a:moveTo>
                  <a:lnTo>
                    <a:pt x="1" y="453"/>
                  </a:lnTo>
                  <a:lnTo>
                    <a:pt x="2216" y="453"/>
                  </a:lnTo>
                  <a:lnTo>
                    <a:pt x="2382" y="238"/>
                  </a:lnTo>
                  <a:lnTo>
                    <a:pt x="221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1"/>
            <p:cNvSpPr/>
            <p:nvPr/>
          </p:nvSpPr>
          <p:spPr>
            <a:xfrm>
              <a:off x="2013561" y="2943140"/>
              <a:ext cx="47439" cy="16698"/>
            </a:xfrm>
            <a:custGeom>
              <a:avLst/>
              <a:gdLst/>
              <a:ahLst/>
              <a:cxnLst/>
              <a:rect l="l" t="t" r="r" b="b"/>
              <a:pathLst>
                <a:path w="1287" h="453" extrusionOk="0">
                  <a:moveTo>
                    <a:pt x="1" y="0"/>
                  </a:moveTo>
                  <a:lnTo>
                    <a:pt x="1" y="453"/>
                  </a:lnTo>
                  <a:lnTo>
                    <a:pt x="1287" y="453"/>
                  </a:lnTo>
                  <a:lnTo>
                    <a:pt x="128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1"/>
            <p:cNvSpPr/>
            <p:nvPr/>
          </p:nvSpPr>
          <p:spPr>
            <a:xfrm>
              <a:off x="1966158" y="2977347"/>
              <a:ext cx="53594" cy="17619"/>
            </a:xfrm>
            <a:custGeom>
              <a:avLst/>
              <a:gdLst/>
              <a:ahLst/>
              <a:cxnLst/>
              <a:rect l="l" t="t" r="r" b="b"/>
              <a:pathLst>
                <a:path w="1454" h="478" extrusionOk="0">
                  <a:moveTo>
                    <a:pt x="1" y="1"/>
                  </a:moveTo>
                  <a:lnTo>
                    <a:pt x="1" y="477"/>
                  </a:lnTo>
                  <a:lnTo>
                    <a:pt x="1287" y="477"/>
                  </a:lnTo>
                  <a:lnTo>
                    <a:pt x="1453" y="239"/>
                  </a:lnTo>
                  <a:lnTo>
                    <a:pt x="128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1"/>
            <p:cNvSpPr/>
            <p:nvPr/>
          </p:nvSpPr>
          <p:spPr>
            <a:xfrm>
              <a:off x="2013561" y="2977347"/>
              <a:ext cx="82566" cy="17619"/>
            </a:xfrm>
            <a:custGeom>
              <a:avLst/>
              <a:gdLst/>
              <a:ahLst/>
              <a:cxnLst/>
              <a:rect l="l" t="t" r="r" b="b"/>
              <a:pathLst>
                <a:path w="2240" h="478" extrusionOk="0">
                  <a:moveTo>
                    <a:pt x="1" y="1"/>
                  </a:moveTo>
                  <a:lnTo>
                    <a:pt x="1" y="477"/>
                  </a:lnTo>
                  <a:lnTo>
                    <a:pt x="2239" y="477"/>
                  </a:lnTo>
                  <a:lnTo>
                    <a:pt x="2239"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1"/>
            <p:cNvSpPr/>
            <p:nvPr/>
          </p:nvSpPr>
          <p:spPr>
            <a:xfrm>
              <a:off x="1931914" y="3011591"/>
              <a:ext cx="87837" cy="17582"/>
            </a:xfrm>
            <a:custGeom>
              <a:avLst/>
              <a:gdLst/>
              <a:ahLst/>
              <a:cxnLst/>
              <a:rect l="l" t="t" r="r" b="b"/>
              <a:pathLst>
                <a:path w="2383" h="477" extrusionOk="0">
                  <a:moveTo>
                    <a:pt x="1" y="1"/>
                  </a:moveTo>
                  <a:lnTo>
                    <a:pt x="1" y="477"/>
                  </a:lnTo>
                  <a:lnTo>
                    <a:pt x="2216" y="477"/>
                  </a:lnTo>
                  <a:lnTo>
                    <a:pt x="2382" y="239"/>
                  </a:lnTo>
                  <a:lnTo>
                    <a:pt x="2216"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1"/>
            <p:cNvSpPr/>
            <p:nvPr/>
          </p:nvSpPr>
          <p:spPr>
            <a:xfrm>
              <a:off x="2013561" y="3011591"/>
              <a:ext cx="47439" cy="17582"/>
            </a:xfrm>
            <a:custGeom>
              <a:avLst/>
              <a:gdLst/>
              <a:ahLst/>
              <a:cxnLst/>
              <a:rect l="l" t="t" r="r" b="b"/>
              <a:pathLst>
                <a:path w="1287" h="477" extrusionOk="0">
                  <a:moveTo>
                    <a:pt x="1" y="1"/>
                  </a:moveTo>
                  <a:lnTo>
                    <a:pt x="1" y="477"/>
                  </a:lnTo>
                  <a:lnTo>
                    <a:pt x="1287" y="477"/>
                  </a:lnTo>
                  <a:lnTo>
                    <a:pt x="1287"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1"/>
            <p:cNvSpPr/>
            <p:nvPr/>
          </p:nvSpPr>
          <p:spPr>
            <a:xfrm>
              <a:off x="1866965" y="3103780"/>
              <a:ext cx="78180" cy="86916"/>
            </a:xfrm>
            <a:custGeom>
              <a:avLst/>
              <a:gdLst/>
              <a:ahLst/>
              <a:cxnLst/>
              <a:rect l="l" t="t" r="r" b="b"/>
              <a:pathLst>
                <a:path w="2121" h="2358" extrusionOk="0">
                  <a:moveTo>
                    <a:pt x="1168" y="0"/>
                  </a:moveTo>
                  <a:cubicBezTo>
                    <a:pt x="477" y="262"/>
                    <a:pt x="1" y="953"/>
                    <a:pt x="1" y="1739"/>
                  </a:cubicBezTo>
                  <a:lnTo>
                    <a:pt x="1" y="2191"/>
                  </a:lnTo>
                  <a:lnTo>
                    <a:pt x="977" y="2358"/>
                  </a:lnTo>
                  <a:lnTo>
                    <a:pt x="1882" y="2191"/>
                  </a:lnTo>
                  <a:lnTo>
                    <a:pt x="2120" y="1262"/>
                  </a:lnTo>
                  <a:lnTo>
                    <a:pt x="1882" y="310"/>
                  </a:lnTo>
                  <a:lnTo>
                    <a:pt x="1168"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1"/>
            <p:cNvSpPr/>
            <p:nvPr/>
          </p:nvSpPr>
          <p:spPr>
            <a:xfrm>
              <a:off x="1936300" y="3103780"/>
              <a:ext cx="68523" cy="86916"/>
            </a:xfrm>
            <a:custGeom>
              <a:avLst/>
              <a:gdLst/>
              <a:ahLst/>
              <a:cxnLst/>
              <a:rect l="l" t="t" r="r" b="b"/>
              <a:pathLst>
                <a:path w="1859" h="2358" extrusionOk="0">
                  <a:moveTo>
                    <a:pt x="715" y="0"/>
                  </a:moveTo>
                  <a:lnTo>
                    <a:pt x="1" y="310"/>
                  </a:lnTo>
                  <a:lnTo>
                    <a:pt x="1" y="2191"/>
                  </a:lnTo>
                  <a:lnTo>
                    <a:pt x="906" y="2358"/>
                  </a:lnTo>
                  <a:lnTo>
                    <a:pt x="1859" y="2191"/>
                  </a:lnTo>
                  <a:lnTo>
                    <a:pt x="1859" y="1739"/>
                  </a:lnTo>
                  <a:cubicBezTo>
                    <a:pt x="1859" y="953"/>
                    <a:pt x="1382" y="262"/>
                    <a:pt x="715"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1"/>
            <p:cNvSpPr/>
            <p:nvPr/>
          </p:nvSpPr>
          <p:spPr>
            <a:xfrm>
              <a:off x="1901209" y="3046719"/>
              <a:ext cx="40399" cy="68486"/>
            </a:xfrm>
            <a:custGeom>
              <a:avLst/>
              <a:gdLst/>
              <a:ahLst/>
              <a:cxnLst/>
              <a:rect l="l" t="t" r="r" b="b"/>
              <a:pathLst>
                <a:path w="1096" h="1858" extrusionOk="0">
                  <a:moveTo>
                    <a:pt x="953" y="0"/>
                  </a:moveTo>
                  <a:cubicBezTo>
                    <a:pt x="429" y="0"/>
                    <a:pt x="0" y="405"/>
                    <a:pt x="0" y="929"/>
                  </a:cubicBezTo>
                  <a:cubicBezTo>
                    <a:pt x="0" y="1453"/>
                    <a:pt x="429" y="1858"/>
                    <a:pt x="953" y="1858"/>
                  </a:cubicBezTo>
                  <a:lnTo>
                    <a:pt x="1096" y="1000"/>
                  </a:lnTo>
                  <a:lnTo>
                    <a:pt x="953"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1"/>
            <p:cNvSpPr/>
            <p:nvPr/>
          </p:nvSpPr>
          <p:spPr>
            <a:xfrm>
              <a:off x="1936300" y="3046719"/>
              <a:ext cx="34280" cy="68486"/>
            </a:xfrm>
            <a:custGeom>
              <a:avLst/>
              <a:gdLst/>
              <a:ahLst/>
              <a:cxnLst/>
              <a:rect l="l" t="t" r="r" b="b"/>
              <a:pathLst>
                <a:path w="930" h="1858" extrusionOk="0">
                  <a:moveTo>
                    <a:pt x="1" y="0"/>
                  </a:moveTo>
                  <a:lnTo>
                    <a:pt x="1" y="1858"/>
                  </a:lnTo>
                  <a:cubicBezTo>
                    <a:pt x="501" y="1858"/>
                    <a:pt x="930" y="1453"/>
                    <a:pt x="930" y="929"/>
                  </a:cubicBezTo>
                  <a:cubicBezTo>
                    <a:pt x="930" y="405"/>
                    <a:pt x="501" y="0"/>
                    <a:pt x="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1"/>
            <p:cNvSpPr/>
            <p:nvPr/>
          </p:nvSpPr>
          <p:spPr>
            <a:xfrm>
              <a:off x="2013561" y="3080963"/>
              <a:ext cx="112386" cy="41283"/>
            </a:xfrm>
            <a:custGeom>
              <a:avLst/>
              <a:gdLst/>
              <a:ahLst/>
              <a:cxnLst/>
              <a:rect l="l" t="t" r="r" b="b"/>
              <a:pathLst>
                <a:path w="3049" h="1120" extrusionOk="0">
                  <a:moveTo>
                    <a:pt x="620" y="0"/>
                  </a:moveTo>
                  <a:lnTo>
                    <a:pt x="1" y="524"/>
                  </a:lnTo>
                  <a:lnTo>
                    <a:pt x="1" y="1119"/>
                  </a:lnTo>
                  <a:lnTo>
                    <a:pt x="787" y="476"/>
                  </a:lnTo>
                  <a:lnTo>
                    <a:pt x="3049" y="476"/>
                  </a:lnTo>
                  <a:lnTo>
                    <a:pt x="304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1"/>
            <p:cNvSpPr/>
            <p:nvPr/>
          </p:nvSpPr>
          <p:spPr>
            <a:xfrm>
              <a:off x="1866965" y="3184543"/>
              <a:ext cx="74642" cy="17582"/>
            </a:xfrm>
            <a:custGeom>
              <a:avLst/>
              <a:gdLst/>
              <a:ahLst/>
              <a:cxnLst/>
              <a:rect l="l" t="t" r="r" b="b"/>
              <a:pathLst>
                <a:path w="2025" h="477" extrusionOk="0">
                  <a:moveTo>
                    <a:pt x="1" y="0"/>
                  </a:moveTo>
                  <a:lnTo>
                    <a:pt x="1" y="476"/>
                  </a:lnTo>
                  <a:lnTo>
                    <a:pt x="1882" y="476"/>
                  </a:lnTo>
                  <a:lnTo>
                    <a:pt x="2025" y="238"/>
                  </a:lnTo>
                  <a:lnTo>
                    <a:pt x="188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1"/>
            <p:cNvSpPr/>
            <p:nvPr/>
          </p:nvSpPr>
          <p:spPr>
            <a:xfrm>
              <a:off x="1936300" y="3184543"/>
              <a:ext cx="68523" cy="17582"/>
            </a:xfrm>
            <a:custGeom>
              <a:avLst/>
              <a:gdLst/>
              <a:ahLst/>
              <a:cxnLst/>
              <a:rect l="l" t="t" r="r" b="b"/>
              <a:pathLst>
                <a:path w="1859" h="477" extrusionOk="0">
                  <a:moveTo>
                    <a:pt x="1" y="0"/>
                  </a:moveTo>
                  <a:lnTo>
                    <a:pt x="1" y="476"/>
                  </a:lnTo>
                  <a:lnTo>
                    <a:pt x="1859" y="476"/>
                  </a:lnTo>
                  <a:lnTo>
                    <a:pt x="185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0" name="Google Shape;4000;p81"/>
          <p:cNvGrpSpPr/>
          <p:nvPr/>
        </p:nvGrpSpPr>
        <p:grpSpPr>
          <a:xfrm>
            <a:off x="2613103" y="2907127"/>
            <a:ext cx="219504" cy="295883"/>
            <a:chOff x="2613103" y="2907127"/>
            <a:chExt cx="219504" cy="295883"/>
          </a:xfrm>
        </p:grpSpPr>
        <p:sp>
          <p:nvSpPr>
            <p:cNvPr id="4001" name="Google Shape;4001;p81"/>
            <p:cNvSpPr/>
            <p:nvPr/>
          </p:nvSpPr>
          <p:spPr>
            <a:xfrm>
              <a:off x="2670163" y="3129214"/>
              <a:ext cx="14965" cy="34280"/>
            </a:xfrm>
            <a:custGeom>
              <a:avLst/>
              <a:gdLst/>
              <a:ahLst/>
              <a:cxnLst/>
              <a:rect l="l" t="t" r="r" b="b"/>
              <a:pathLst>
                <a:path w="406" h="930" extrusionOk="0">
                  <a:moveTo>
                    <a:pt x="287" y="1"/>
                  </a:moveTo>
                  <a:lnTo>
                    <a:pt x="168" y="120"/>
                  </a:lnTo>
                  <a:lnTo>
                    <a:pt x="1" y="358"/>
                  </a:lnTo>
                  <a:lnTo>
                    <a:pt x="168" y="834"/>
                  </a:lnTo>
                  <a:lnTo>
                    <a:pt x="287" y="930"/>
                  </a:lnTo>
                  <a:lnTo>
                    <a:pt x="406" y="834"/>
                  </a:lnTo>
                  <a:lnTo>
                    <a:pt x="406" y="72"/>
                  </a:lnTo>
                  <a:lnTo>
                    <a:pt x="28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1"/>
            <p:cNvSpPr/>
            <p:nvPr/>
          </p:nvSpPr>
          <p:spPr>
            <a:xfrm>
              <a:off x="2667546" y="3128366"/>
              <a:ext cx="8810" cy="35128"/>
            </a:xfrm>
            <a:custGeom>
              <a:avLst/>
              <a:gdLst/>
              <a:ahLst/>
              <a:cxnLst/>
              <a:rect l="l" t="t" r="r" b="b"/>
              <a:pathLst>
                <a:path w="239" h="953" extrusionOk="0">
                  <a:moveTo>
                    <a:pt x="120" y="0"/>
                  </a:moveTo>
                  <a:lnTo>
                    <a:pt x="0" y="95"/>
                  </a:lnTo>
                  <a:lnTo>
                    <a:pt x="0" y="857"/>
                  </a:lnTo>
                  <a:lnTo>
                    <a:pt x="72" y="953"/>
                  </a:lnTo>
                  <a:lnTo>
                    <a:pt x="239" y="857"/>
                  </a:lnTo>
                  <a:lnTo>
                    <a:pt x="239" y="143"/>
                  </a:lnTo>
                  <a:lnTo>
                    <a:pt x="12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1"/>
            <p:cNvSpPr/>
            <p:nvPr/>
          </p:nvSpPr>
          <p:spPr>
            <a:xfrm>
              <a:off x="2670163" y="3069536"/>
              <a:ext cx="31663" cy="64100"/>
            </a:xfrm>
            <a:custGeom>
              <a:avLst/>
              <a:gdLst/>
              <a:ahLst/>
              <a:cxnLst/>
              <a:rect l="l" t="t" r="r" b="b"/>
              <a:pathLst>
                <a:path w="859" h="1739" extrusionOk="0">
                  <a:moveTo>
                    <a:pt x="168" y="0"/>
                  </a:moveTo>
                  <a:lnTo>
                    <a:pt x="1" y="1024"/>
                  </a:lnTo>
                  <a:lnTo>
                    <a:pt x="168" y="1739"/>
                  </a:lnTo>
                  <a:cubicBezTo>
                    <a:pt x="549" y="1739"/>
                    <a:pt x="858" y="1429"/>
                    <a:pt x="858" y="1024"/>
                  </a:cubicBezTo>
                  <a:cubicBezTo>
                    <a:pt x="858" y="691"/>
                    <a:pt x="453" y="286"/>
                    <a:pt x="334" y="143"/>
                  </a:cubicBezTo>
                  <a:lnTo>
                    <a:pt x="168"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1"/>
            <p:cNvSpPr/>
            <p:nvPr/>
          </p:nvSpPr>
          <p:spPr>
            <a:xfrm>
              <a:off x="2650001" y="3069536"/>
              <a:ext cx="26355" cy="64100"/>
            </a:xfrm>
            <a:custGeom>
              <a:avLst/>
              <a:gdLst/>
              <a:ahLst/>
              <a:cxnLst/>
              <a:rect l="l" t="t" r="r" b="b"/>
              <a:pathLst>
                <a:path w="715" h="1739" extrusionOk="0">
                  <a:moveTo>
                    <a:pt x="715" y="0"/>
                  </a:moveTo>
                  <a:lnTo>
                    <a:pt x="548" y="143"/>
                  </a:lnTo>
                  <a:cubicBezTo>
                    <a:pt x="429" y="286"/>
                    <a:pt x="0" y="691"/>
                    <a:pt x="0" y="1024"/>
                  </a:cubicBezTo>
                  <a:cubicBezTo>
                    <a:pt x="0" y="1429"/>
                    <a:pt x="310" y="1739"/>
                    <a:pt x="715" y="1739"/>
                  </a:cubicBezTo>
                  <a:lnTo>
                    <a:pt x="71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1"/>
            <p:cNvSpPr/>
            <p:nvPr/>
          </p:nvSpPr>
          <p:spPr>
            <a:xfrm>
              <a:off x="2670163" y="2907127"/>
              <a:ext cx="40435" cy="23738"/>
            </a:xfrm>
            <a:custGeom>
              <a:avLst/>
              <a:gdLst/>
              <a:ahLst/>
              <a:cxnLst/>
              <a:rect l="l" t="t" r="r" b="b"/>
              <a:pathLst>
                <a:path w="1097" h="644" extrusionOk="0">
                  <a:moveTo>
                    <a:pt x="168" y="1"/>
                  </a:moveTo>
                  <a:lnTo>
                    <a:pt x="1" y="239"/>
                  </a:lnTo>
                  <a:lnTo>
                    <a:pt x="168" y="477"/>
                  </a:lnTo>
                  <a:lnTo>
                    <a:pt x="549" y="644"/>
                  </a:lnTo>
                  <a:lnTo>
                    <a:pt x="1096" y="477"/>
                  </a:lnTo>
                  <a:lnTo>
                    <a:pt x="10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1"/>
            <p:cNvSpPr/>
            <p:nvPr/>
          </p:nvSpPr>
          <p:spPr>
            <a:xfrm>
              <a:off x="2641228" y="2907127"/>
              <a:ext cx="35128" cy="23738"/>
            </a:xfrm>
            <a:custGeom>
              <a:avLst/>
              <a:gdLst/>
              <a:ahLst/>
              <a:cxnLst/>
              <a:rect l="l" t="t" r="r" b="b"/>
              <a:pathLst>
                <a:path w="953" h="644" extrusionOk="0">
                  <a:moveTo>
                    <a:pt x="0" y="1"/>
                  </a:moveTo>
                  <a:lnTo>
                    <a:pt x="0" y="477"/>
                  </a:lnTo>
                  <a:lnTo>
                    <a:pt x="476" y="644"/>
                  </a:lnTo>
                  <a:lnTo>
                    <a:pt x="953" y="477"/>
                  </a:lnTo>
                  <a:lnTo>
                    <a:pt x="9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1"/>
            <p:cNvSpPr/>
            <p:nvPr/>
          </p:nvSpPr>
          <p:spPr>
            <a:xfrm>
              <a:off x="2670163" y="2924709"/>
              <a:ext cx="40435" cy="89570"/>
            </a:xfrm>
            <a:custGeom>
              <a:avLst/>
              <a:gdLst/>
              <a:ahLst/>
              <a:cxnLst/>
              <a:rect l="l" t="t" r="r" b="b"/>
              <a:pathLst>
                <a:path w="1097" h="2430" extrusionOk="0">
                  <a:moveTo>
                    <a:pt x="168" y="0"/>
                  </a:moveTo>
                  <a:lnTo>
                    <a:pt x="1" y="1024"/>
                  </a:lnTo>
                  <a:lnTo>
                    <a:pt x="168" y="2048"/>
                  </a:lnTo>
                  <a:lnTo>
                    <a:pt x="596" y="2429"/>
                  </a:lnTo>
                  <a:lnTo>
                    <a:pt x="1096" y="2048"/>
                  </a:lnTo>
                  <a:lnTo>
                    <a:pt x="1096"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1"/>
            <p:cNvSpPr/>
            <p:nvPr/>
          </p:nvSpPr>
          <p:spPr>
            <a:xfrm>
              <a:off x="2641228" y="2924709"/>
              <a:ext cx="35128" cy="89570"/>
            </a:xfrm>
            <a:custGeom>
              <a:avLst/>
              <a:gdLst/>
              <a:ahLst/>
              <a:cxnLst/>
              <a:rect l="l" t="t" r="r" b="b"/>
              <a:pathLst>
                <a:path w="953" h="2430" extrusionOk="0">
                  <a:moveTo>
                    <a:pt x="0" y="0"/>
                  </a:moveTo>
                  <a:lnTo>
                    <a:pt x="0" y="715"/>
                  </a:lnTo>
                  <a:lnTo>
                    <a:pt x="167" y="953"/>
                  </a:lnTo>
                  <a:lnTo>
                    <a:pt x="0" y="1167"/>
                  </a:lnTo>
                  <a:lnTo>
                    <a:pt x="0" y="2048"/>
                  </a:lnTo>
                  <a:lnTo>
                    <a:pt x="500" y="2429"/>
                  </a:lnTo>
                  <a:lnTo>
                    <a:pt x="953" y="2048"/>
                  </a:lnTo>
                  <a:lnTo>
                    <a:pt x="9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1"/>
            <p:cNvSpPr/>
            <p:nvPr/>
          </p:nvSpPr>
          <p:spPr>
            <a:xfrm>
              <a:off x="2670163" y="2951028"/>
              <a:ext cx="133470" cy="16698"/>
            </a:xfrm>
            <a:custGeom>
              <a:avLst/>
              <a:gdLst/>
              <a:ahLst/>
              <a:cxnLst/>
              <a:rect l="l" t="t" r="r" b="b"/>
              <a:pathLst>
                <a:path w="3621" h="453" extrusionOk="0">
                  <a:moveTo>
                    <a:pt x="168" y="1"/>
                  </a:moveTo>
                  <a:lnTo>
                    <a:pt x="1" y="239"/>
                  </a:lnTo>
                  <a:lnTo>
                    <a:pt x="168" y="453"/>
                  </a:lnTo>
                  <a:lnTo>
                    <a:pt x="3454" y="453"/>
                  </a:lnTo>
                  <a:lnTo>
                    <a:pt x="3621" y="239"/>
                  </a:lnTo>
                  <a:lnTo>
                    <a:pt x="345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1"/>
            <p:cNvSpPr/>
            <p:nvPr/>
          </p:nvSpPr>
          <p:spPr>
            <a:xfrm>
              <a:off x="2670163" y="3000201"/>
              <a:ext cx="40435" cy="43900"/>
            </a:xfrm>
            <a:custGeom>
              <a:avLst/>
              <a:gdLst/>
              <a:ahLst/>
              <a:cxnLst/>
              <a:rect l="l" t="t" r="r" b="b"/>
              <a:pathLst>
                <a:path w="1097" h="1191" extrusionOk="0">
                  <a:moveTo>
                    <a:pt x="168" y="0"/>
                  </a:moveTo>
                  <a:lnTo>
                    <a:pt x="1" y="238"/>
                  </a:lnTo>
                  <a:lnTo>
                    <a:pt x="168" y="1191"/>
                  </a:lnTo>
                  <a:cubicBezTo>
                    <a:pt x="692" y="1191"/>
                    <a:pt x="1096" y="762"/>
                    <a:pt x="1096" y="238"/>
                  </a:cubicBezTo>
                  <a:lnTo>
                    <a:pt x="1096"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1"/>
            <p:cNvSpPr/>
            <p:nvPr/>
          </p:nvSpPr>
          <p:spPr>
            <a:xfrm>
              <a:off x="2641228" y="3000201"/>
              <a:ext cx="35128" cy="43900"/>
            </a:xfrm>
            <a:custGeom>
              <a:avLst/>
              <a:gdLst/>
              <a:ahLst/>
              <a:cxnLst/>
              <a:rect l="l" t="t" r="r" b="b"/>
              <a:pathLst>
                <a:path w="953" h="1191" extrusionOk="0">
                  <a:moveTo>
                    <a:pt x="0" y="0"/>
                  </a:moveTo>
                  <a:lnTo>
                    <a:pt x="0" y="238"/>
                  </a:lnTo>
                  <a:cubicBezTo>
                    <a:pt x="0" y="762"/>
                    <a:pt x="429" y="1191"/>
                    <a:pt x="953" y="1191"/>
                  </a:cubicBezTo>
                  <a:lnTo>
                    <a:pt x="95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1"/>
            <p:cNvSpPr/>
            <p:nvPr/>
          </p:nvSpPr>
          <p:spPr>
            <a:xfrm>
              <a:off x="2641228" y="2951028"/>
              <a:ext cx="35128" cy="16698"/>
            </a:xfrm>
            <a:custGeom>
              <a:avLst/>
              <a:gdLst/>
              <a:ahLst/>
              <a:cxnLst/>
              <a:rect l="l" t="t" r="r" b="b"/>
              <a:pathLst>
                <a:path w="953" h="453" extrusionOk="0">
                  <a:moveTo>
                    <a:pt x="0" y="1"/>
                  </a:moveTo>
                  <a:lnTo>
                    <a:pt x="0" y="453"/>
                  </a:lnTo>
                  <a:lnTo>
                    <a:pt x="953" y="453"/>
                  </a:lnTo>
                  <a:lnTo>
                    <a:pt x="95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1"/>
            <p:cNvSpPr/>
            <p:nvPr/>
          </p:nvSpPr>
          <p:spPr>
            <a:xfrm>
              <a:off x="2670163" y="3159956"/>
              <a:ext cx="64136" cy="31626"/>
            </a:xfrm>
            <a:custGeom>
              <a:avLst/>
              <a:gdLst/>
              <a:ahLst/>
              <a:cxnLst/>
              <a:rect l="l" t="t" r="r" b="b"/>
              <a:pathLst>
                <a:path w="1740" h="858" extrusionOk="0">
                  <a:moveTo>
                    <a:pt x="168" y="0"/>
                  </a:moveTo>
                  <a:lnTo>
                    <a:pt x="1" y="334"/>
                  </a:lnTo>
                  <a:lnTo>
                    <a:pt x="168" y="691"/>
                  </a:lnTo>
                  <a:lnTo>
                    <a:pt x="1025" y="858"/>
                  </a:lnTo>
                  <a:lnTo>
                    <a:pt x="1739" y="691"/>
                  </a:lnTo>
                  <a:lnTo>
                    <a:pt x="152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1"/>
            <p:cNvSpPr/>
            <p:nvPr/>
          </p:nvSpPr>
          <p:spPr>
            <a:xfrm>
              <a:off x="2731611" y="2907127"/>
              <a:ext cx="100996" cy="295875"/>
            </a:xfrm>
            <a:custGeom>
              <a:avLst/>
              <a:gdLst/>
              <a:ahLst/>
              <a:cxnLst/>
              <a:rect l="l" t="t" r="r" b="b"/>
              <a:pathLst>
                <a:path w="2740" h="8027" extrusionOk="0">
                  <a:moveTo>
                    <a:pt x="1787" y="1"/>
                  </a:moveTo>
                  <a:lnTo>
                    <a:pt x="1787" y="7550"/>
                  </a:lnTo>
                  <a:lnTo>
                    <a:pt x="72" y="7550"/>
                  </a:lnTo>
                  <a:lnTo>
                    <a:pt x="1" y="7788"/>
                  </a:lnTo>
                  <a:lnTo>
                    <a:pt x="215" y="8026"/>
                  </a:lnTo>
                  <a:lnTo>
                    <a:pt x="2740" y="8026"/>
                  </a:lnTo>
                  <a:lnTo>
                    <a:pt x="274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1"/>
            <p:cNvSpPr/>
            <p:nvPr/>
          </p:nvSpPr>
          <p:spPr>
            <a:xfrm>
              <a:off x="2670163" y="3185390"/>
              <a:ext cx="69407" cy="17619"/>
            </a:xfrm>
            <a:custGeom>
              <a:avLst/>
              <a:gdLst/>
              <a:ahLst/>
              <a:cxnLst/>
              <a:rect l="l" t="t" r="r" b="b"/>
              <a:pathLst>
                <a:path w="1883" h="478" extrusionOk="0">
                  <a:moveTo>
                    <a:pt x="168" y="1"/>
                  </a:moveTo>
                  <a:lnTo>
                    <a:pt x="1" y="239"/>
                  </a:lnTo>
                  <a:lnTo>
                    <a:pt x="168" y="477"/>
                  </a:lnTo>
                  <a:lnTo>
                    <a:pt x="1882" y="477"/>
                  </a:lnTo>
                  <a:lnTo>
                    <a:pt x="1739"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1"/>
            <p:cNvSpPr/>
            <p:nvPr/>
          </p:nvSpPr>
          <p:spPr>
            <a:xfrm>
              <a:off x="2618374" y="3159956"/>
              <a:ext cx="57981" cy="31626"/>
            </a:xfrm>
            <a:custGeom>
              <a:avLst/>
              <a:gdLst/>
              <a:ahLst/>
              <a:cxnLst/>
              <a:rect l="l" t="t" r="r" b="b"/>
              <a:pathLst>
                <a:path w="1573" h="858" extrusionOk="0">
                  <a:moveTo>
                    <a:pt x="191" y="0"/>
                  </a:moveTo>
                  <a:lnTo>
                    <a:pt x="1" y="691"/>
                  </a:lnTo>
                  <a:lnTo>
                    <a:pt x="763" y="858"/>
                  </a:lnTo>
                  <a:lnTo>
                    <a:pt x="1573" y="691"/>
                  </a:lnTo>
                  <a:lnTo>
                    <a:pt x="157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1"/>
            <p:cNvSpPr/>
            <p:nvPr/>
          </p:nvSpPr>
          <p:spPr>
            <a:xfrm>
              <a:off x="2613103" y="3185390"/>
              <a:ext cx="63252" cy="17619"/>
            </a:xfrm>
            <a:custGeom>
              <a:avLst/>
              <a:gdLst/>
              <a:ahLst/>
              <a:cxnLst/>
              <a:rect l="l" t="t" r="r" b="b"/>
              <a:pathLst>
                <a:path w="1716" h="478" extrusionOk="0">
                  <a:moveTo>
                    <a:pt x="144" y="1"/>
                  </a:moveTo>
                  <a:lnTo>
                    <a:pt x="1" y="477"/>
                  </a:lnTo>
                  <a:lnTo>
                    <a:pt x="1716" y="477"/>
                  </a:lnTo>
                  <a:lnTo>
                    <a:pt x="1716"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81"/>
          <p:cNvGrpSpPr/>
          <p:nvPr/>
        </p:nvGrpSpPr>
        <p:grpSpPr>
          <a:xfrm>
            <a:off x="3304834" y="2908896"/>
            <a:ext cx="302000" cy="292344"/>
            <a:chOff x="3304834" y="2908896"/>
            <a:chExt cx="302000" cy="292344"/>
          </a:xfrm>
        </p:grpSpPr>
        <p:sp>
          <p:nvSpPr>
            <p:cNvPr id="4019" name="Google Shape;4019;p81"/>
            <p:cNvSpPr/>
            <p:nvPr/>
          </p:nvSpPr>
          <p:spPr>
            <a:xfrm>
              <a:off x="3304834" y="3027404"/>
              <a:ext cx="50093" cy="162442"/>
            </a:xfrm>
            <a:custGeom>
              <a:avLst/>
              <a:gdLst/>
              <a:ahLst/>
              <a:cxnLst/>
              <a:rect l="l" t="t" r="r" b="b"/>
              <a:pathLst>
                <a:path w="1359" h="4407" extrusionOk="0">
                  <a:moveTo>
                    <a:pt x="406" y="0"/>
                  </a:moveTo>
                  <a:lnTo>
                    <a:pt x="1" y="810"/>
                  </a:lnTo>
                  <a:lnTo>
                    <a:pt x="1" y="1596"/>
                  </a:lnTo>
                  <a:lnTo>
                    <a:pt x="167" y="2477"/>
                  </a:lnTo>
                  <a:lnTo>
                    <a:pt x="1" y="3287"/>
                  </a:lnTo>
                  <a:lnTo>
                    <a:pt x="1" y="4239"/>
                  </a:lnTo>
                  <a:lnTo>
                    <a:pt x="691" y="4406"/>
                  </a:lnTo>
                  <a:lnTo>
                    <a:pt x="1215" y="4239"/>
                  </a:lnTo>
                  <a:lnTo>
                    <a:pt x="1358" y="2287"/>
                  </a:lnTo>
                  <a:lnTo>
                    <a:pt x="1215" y="620"/>
                  </a:lnTo>
                  <a:lnTo>
                    <a:pt x="691" y="119"/>
                  </a:lnTo>
                  <a:lnTo>
                    <a:pt x="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1"/>
            <p:cNvSpPr/>
            <p:nvPr/>
          </p:nvSpPr>
          <p:spPr>
            <a:xfrm>
              <a:off x="3349620" y="3027404"/>
              <a:ext cx="43937" cy="162442"/>
            </a:xfrm>
            <a:custGeom>
              <a:avLst/>
              <a:gdLst/>
              <a:ahLst/>
              <a:cxnLst/>
              <a:rect l="l" t="t" r="r" b="b"/>
              <a:pathLst>
                <a:path w="1192" h="4407" extrusionOk="0">
                  <a:moveTo>
                    <a:pt x="786" y="0"/>
                  </a:moveTo>
                  <a:lnTo>
                    <a:pt x="310" y="191"/>
                  </a:lnTo>
                  <a:lnTo>
                    <a:pt x="0" y="620"/>
                  </a:lnTo>
                  <a:lnTo>
                    <a:pt x="0" y="4239"/>
                  </a:lnTo>
                  <a:lnTo>
                    <a:pt x="596" y="4406"/>
                  </a:lnTo>
                  <a:lnTo>
                    <a:pt x="1191" y="4239"/>
                  </a:lnTo>
                  <a:lnTo>
                    <a:pt x="1191" y="810"/>
                  </a:lnTo>
                  <a:lnTo>
                    <a:pt x="786"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1"/>
            <p:cNvSpPr/>
            <p:nvPr/>
          </p:nvSpPr>
          <p:spPr>
            <a:xfrm>
              <a:off x="3304834" y="3086197"/>
              <a:ext cx="44822" cy="62367"/>
            </a:xfrm>
            <a:custGeom>
              <a:avLst/>
              <a:gdLst/>
              <a:ahLst/>
              <a:cxnLst/>
              <a:rect l="l" t="t" r="r" b="b"/>
              <a:pathLst>
                <a:path w="1216" h="1692" extrusionOk="0">
                  <a:moveTo>
                    <a:pt x="1" y="1"/>
                  </a:moveTo>
                  <a:lnTo>
                    <a:pt x="1" y="1692"/>
                  </a:lnTo>
                  <a:lnTo>
                    <a:pt x="1215" y="1692"/>
                  </a:lnTo>
                  <a:lnTo>
                    <a:pt x="121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1"/>
            <p:cNvSpPr/>
            <p:nvPr/>
          </p:nvSpPr>
          <p:spPr>
            <a:xfrm>
              <a:off x="3316261" y="2908896"/>
              <a:ext cx="38666" cy="141358"/>
            </a:xfrm>
            <a:custGeom>
              <a:avLst/>
              <a:gdLst/>
              <a:ahLst/>
              <a:cxnLst/>
              <a:rect l="l" t="t" r="r" b="b"/>
              <a:pathLst>
                <a:path w="1049" h="3835" extrusionOk="0">
                  <a:moveTo>
                    <a:pt x="405" y="0"/>
                  </a:moveTo>
                  <a:lnTo>
                    <a:pt x="96" y="2906"/>
                  </a:lnTo>
                  <a:cubicBezTo>
                    <a:pt x="0" y="3382"/>
                    <a:pt x="381" y="3835"/>
                    <a:pt x="905" y="3835"/>
                  </a:cubicBezTo>
                  <a:lnTo>
                    <a:pt x="1048" y="1929"/>
                  </a:lnTo>
                  <a:lnTo>
                    <a:pt x="9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1"/>
            <p:cNvSpPr/>
            <p:nvPr/>
          </p:nvSpPr>
          <p:spPr>
            <a:xfrm>
              <a:off x="3349620" y="2908896"/>
              <a:ext cx="32511" cy="141358"/>
            </a:xfrm>
            <a:custGeom>
              <a:avLst/>
              <a:gdLst/>
              <a:ahLst/>
              <a:cxnLst/>
              <a:rect l="l" t="t" r="r" b="b"/>
              <a:pathLst>
                <a:path w="882" h="3835" extrusionOk="0">
                  <a:moveTo>
                    <a:pt x="0" y="0"/>
                  </a:moveTo>
                  <a:lnTo>
                    <a:pt x="0" y="3835"/>
                  </a:lnTo>
                  <a:cubicBezTo>
                    <a:pt x="500" y="3835"/>
                    <a:pt x="881" y="3382"/>
                    <a:pt x="786" y="2906"/>
                  </a:cubicBezTo>
                  <a:lnTo>
                    <a:pt x="4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1"/>
            <p:cNvSpPr/>
            <p:nvPr/>
          </p:nvSpPr>
          <p:spPr>
            <a:xfrm>
              <a:off x="3304834" y="3183658"/>
              <a:ext cx="44822" cy="17582"/>
            </a:xfrm>
            <a:custGeom>
              <a:avLst/>
              <a:gdLst/>
              <a:ahLst/>
              <a:cxnLst/>
              <a:rect l="l" t="t" r="r" b="b"/>
              <a:pathLst>
                <a:path w="1216" h="477" extrusionOk="0">
                  <a:moveTo>
                    <a:pt x="1" y="0"/>
                  </a:moveTo>
                  <a:lnTo>
                    <a:pt x="1" y="477"/>
                  </a:lnTo>
                  <a:lnTo>
                    <a:pt x="1215" y="477"/>
                  </a:lnTo>
                  <a:lnTo>
                    <a:pt x="12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1"/>
            <p:cNvSpPr/>
            <p:nvPr/>
          </p:nvSpPr>
          <p:spPr>
            <a:xfrm>
              <a:off x="3349620" y="3183658"/>
              <a:ext cx="43937" cy="17582"/>
            </a:xfrm>
            <a:custGeom>
              <a:avLst/>
              <a:gdLst/>
              <a:ahLst/>
              <a:cxnLst/>
              <a:rect l="l" t="t" r="r" b="b"/>
              <a:pathLst>
                <a:path w="1192" h="477" extrusionOk="0">
                  <a:moveTo>
                    <a:pt x="0" y="0"/>
                  </a:moveTo>
                  <a:lnTo>
                    <a:pt x="0" y="477"/>
                  </a:lnTo>
                  <a:lnTo>
                    <a:pt x="1191" y="477"/>
                  </a:lnTo>
                  <a:lnTo>
                    <a:pt x="11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1"/>
            <p:cNvSpPr/>
            <p:nvPr/>
          </p:nvSpPr>
          <p:spPr>
            <a:xfrm>
              <a:off x="3411067" y="3027404"/>
              <a:ext cx="50056" cy="162442"/>
            </a:xfrm>
            <a:custGeom>
              <a:avLst/>
              <a:gdLst/>
              <a:ahLst/>
              <a:cxnLst/>
              <a:rect l="l" t="t" r="r" b="b"/>
              <a:pathLst>
                <a:path w="1358" h="4407" extrusionOk="0">
                  <a:moveTo>
                    <a:pt x="405" y="0"/>
                  </a:moveTo>
                  <a:lnTo>
                    <a:pt x="0" y="810"/>
                  </a:lnTo>
                  <a:lnTo>
                    <a:pt x="0" y="1596"/>
                  </a:lnTo>
                  <a:lnTo>
                    <a:pt x="167" y="2477"/>
                  </a:lnTo>
                  <a:lnTo>
                    <a:pt x="0" y="3287"/>
                  </a:lnTo>
                  <a:lnTo>
                    <a:pt x="0" y="4239"/>
                  </a:lnTo>
                  <a:lnTo>
                    <a:pt x="691" y="4406"/>
                  </a:lnTo>
                  <a:lnTo>
                    <a:pt x="1215" y="4239"/>
                  </a:lnTo>
                  <a:lnTo>
                    <a:pt x="1358" y="2287"/>
                  </a:lnTo>
                  <a:lnTo>
                    <a:pt x="1215" y="620"/>
                  </a:lnTo>
                  <a:lnTo>
                    <a:pt x="691" y="119"/>
                  </a:lnTo>
                  <a:lnTo>
                    <a:pt x="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1"/>
            <p:cNvSpPr/>
            <p:nvPr/>
          </p:nvSpPr>
          <p:spPr>
            <a:xfrm>
              <a:off x="3455816" y="3027404"/>
              <a:ext cx="43937" cy="162442"/>
            </a:xfrm>
            <a:custGeom>
              <a:avLst/>
              <a:gdLst/>
              <a:ahLst/>
              <a:cxnLst/>
              <a:rect l="l" t="t" r="r" b="b"/>
              <a:pathLst>
                <a:path w="1192" h="4407" extrusionOk="0">
                  <a:moveTo>
                    <a:pt x="787" y="0"/>
                  </a:moveTo>
                  <a:lnTo>
                    <a:pt x="310" y="191"/>
                  </a:lnTo>
                  <a:lnTo>
                    <a:pt x="1" y="620"/>
                  </a:lnTo>
                  <a:lnTo>
                    <a:pt x="1" y="4239"/>
                  </a:lnTo>
                  <a:lnTo>
                    <a:pt x="596" y="4406"/>
                  </a:lnTo>
                  <a:lnTo>
                    <a:pt x="1192" y="4239"/>
                  </a:lnTo>
                  <a:lnTo>
                    <a:pt x="1192" y="810"/>
                  </a:lnTo>
                  <a:lnTo>
                    <a:pt x="787"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1"/>
            <p:cNvSpPr/>
            <p:nvPr/>
          </p:nvSpPr>
          <p:spPr>
            <a:xfrm>
              <a:off x="3411067" y="3086197"/>
              <a:ext cx="44785" cy="62367"/>
            </a:xfrm>
            <a:custGeom>
              <a:avLst/>
              <a:gdLst/>
              <a:ahLst/>
              <a:cxnLst/>
              <a:rect l="l" t="t" r="r" b="b"/>
              <a:pathLst>
                <a:path w="1215" h="1692" extrusionOk="0">
                  <a:moveTo>
                    <a:pt x="0" y="1"/>
                  </a:moveTo>
                  <a:lnTo>
                    <a:pt x="0" y="1692"/>
                  </a:lnTo>
                  <a:lnTo>
                    <a:pt x="1215" y="1692"/>
                  </a:lnTo>
                  <a:lnTo>
                    <a:pt x="121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1"/>
            <p:cNvSpPr/>
            <p:nvPr/>
          </p:nvSpPr>
          <p:spPr>
            <a:xfrm>
              <a:off x="3423342" y="2908896"/>
              <a:ext cx="37782" cy="141358"/>
            </a:xfrm>
            <a:custGeom>
              <a:avLst/>
              <a:gdLst/>
              <a:ahLst/>
              <a:cxnLst/>
              <a:rect l="l" t="t" r="r" b="b"/>
              <a:pathLst>
                <a:path w="1025" h="3835" extrusionOk="0">
                  <a:moveTo>
                    <a:pt x="406" y="0"/>
                  </a:moveTo>
                  <a:lnTo>
                    <a:pt x="72" y="2906"/>
                  </a:lnTo>
                  <a:cubicBezTo>
                    <a:pt x="1" y="3382"/>
                    <a:pt x="382" y="3835"/>
                    <a:pt x="882" y="3835"/>
                  </a:cubicBezTo>
                  <a:lnTo>
                    <a:pt x="1025" y="1929"/>
                  </a:lnTo>
                  <a:lnTo>
                    <a:pt x="8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1"/>
            <p:cNvSpPr/>
            <p:nvPr/>
          </p:nvSpPr>
          <p:spPr>
            <a:xfrm>
              <a:off x="3455816" y="2908896"/>
              <a:ext cx="32511" cy="141358"/>
            </a:xfrm>
            <a:custGeom>
              <a:avLst/>
              <a:gdLst/>
              <a:ahLst/>
              <a:cxnLst/>
              <a:rect l="l" t="t" r="r" b="b"/>
              <a:pathLst>
                <a:path w="882" h="3835" extrusionOk="0">
                  <a:moveTo>
                    <a:pt x="1" y="0"/>
                  </a:moveTo>
                  <a:lnTo>
                    <a:pt x="1" y="3835"/>
                  </a:lnTo>
                  <a:cubicBezTo>
                    <a:pt x="501" y="3835"/>
                    <a:pt x="882" y="3382"/>
                    <a:pt x="811" y="2906"/>
                  </a:cubicBezTo>
                  <a:lnTo>
                    <a:pt x="4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1"/>
            <p:cNvSpPr/>
            <p:nvPr/>
          </p:nvSpPr>
          <p:spPr>
            <a:xfrm>
              <a:off x="3411067" y="3183658"/>
              <a:ext cx="44785" cy="17582"/>
            </a:xfrm>
            <a:custGeom>
              <a:avLst/>
              <a:gdLst/>
              <a:ahLst/>
              <a:cxnLst/>
              <a:rect l="l" t="t" r="r" b="b"/>
              <a:pathLst>
                <a:path w="1215" h="477" extrusionOk="0">
                  <a:moveTo>
                    <a:pt x="0" y="0"/>
                  </a:moveTo>
                  <a:lnTo>
                    <a:pt x="0" y="477"/>
                  </a:lnTo>
                  <a:lnTo>
                    <a:pt x="1215" y="477"/>
                  </a:lnTo>
                  <a:lnTo>
                    <a:pt x="12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1"/>
            <p:cNvSpPr/>
            <p:nvPr/>
          </p:nvSpPr>
          <p:spPr>
            <a:xfrm>
              <a:off x="3455816" y="3183658"/>
              <a:ext cx="43937" cy="17582"/>
            </a:xfrm>
            <a:custGeom>
              <a:avLst/>
              <a:gdLst/>
              <a:ahLst/>
              <a:cxnLst/>
              <a:rect l="l" t="t" r="r" b="b"/>
              <a:pathLst>
                <a:path w="1192" h="477" extrusionOk="0">
                  <a:moveTo>
                    <a:pt x="1" y="0"/>
                  </a:moveTo>
                  <a:lnTo>
                    <a:pt x="1" y="477"/>
                  </a:lnTo>
                  <a:lnTo>
                    <a:pt x="1192" y="477"/>
                  </a:lnTo>
                  <a:lnTo>
                    <a:pt x="11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1"/>
            <p:cNvSpPr/>
            <p:nvPr/>
          </p:nvSpPr>
          <p:spPr>
            <a:xfrm>
              <a:off x="3517263" y="3027404"/>
              <a:ext cx="50977" cy="162442"/>
            </a:xfrm>
            <a:custGeom>
              <a:avLst/>
              <a:gdLst/>
              <a:ahLst/>
              <a:cxnLst/>
              <a:rect l="l" t="t" r="r" b="b"/>
              <a:pathLst>
                <a:path w="1383" h="4407" extrusionOk="0">
                  <a:moveTo>
                    <a:pt x="430" y="0"/>
                  </a:moveTo>
                  <a:lnTo>
                    <a:pt x="1" y="810"/>
                  </a:lnTo>
                  <a:lnTo>
                    <a:pt x="1" y="1596"/>
                  </a:lnTo>
                  <a:lnTo>
                    <a:pt x="168" y="2477"/>
                  </a:lnTo>
                  <a:lnTo>
                    <a:pt x="1" y="3287"/>
                  </a:lnTo>
                  <a:lnTo>
                    <a:pt x="1" y="4239"/>
                  </a:lnTo>
                  <a:lnTo>
                    <a:pt x="691" y="4406"/>
                  </a:lnTo>
                  <a:lnTo>
                    <a:pt x="1215" y="4239"/>
                  </a:lnTo>
                  <a:lnTo>
                    <a:pt x="1382" y="2287"/>
                  </a:lnTo>
                  <a:lnTo>
                    <a:pt x="1215" y="620"/>
                  </a:lnTo>
                  <a:lnTo>
                    <a:pt x="715" y="119"/>
                  </a:lnTo>
                  <a:lnTo>
                    <a:pt x="4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1"/>
            <p:cNvSpPr/>
            <p:nvPr/>
          </p:nvSpPr>
          <p:spPr>
            <a:xfrm>
              <a:off x="3562049" y="3027404"/>
              <a:ext cx="44785" cy="162442"/>
            </a:xfrm>
            <a:custGeom>
              <a:avLst/>
              <a:gdLst/>
              <a:ahLst/>
              <a:cxnLst/>
              <a:rect l="l" t="t" r="r" b="b"/>
              <a:pathLst>
                <a:path w="1215" h="4407" extrusionOk="0">
                  <a:moveTo>
                    <a:pt x="786" y="0"/>
                  </a:moveTo>
                  <a:lnTo>
                    <a:pt x="334" y="191"/>
                  </a:lnTo>
                  <a:lnTo>
                    <a:pt x="0" y="620"/>
                  </a:lnTo>
                  <a:lnTo>
                    <a:pt x="0" y="4239"/>
                  </a:lnTo>
                  <a:lnTo>
                    <a:pt x="596" y="4406"/>
                  </a:lnTo>
                  <a:lnTo>
                    <a:pt x="1215" y="4239"/>
                  </a:lnTo>
                  <a:lnTo>
                    <a:pt x="1215" y="810"/>
                  </a:lnTo>
                  <a:lnTo>
                    <a:pt x="786"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1"/>
            <p:cNvSpPr/>
            <p:nvPr/>
          </p:nvSpPr>
          <p:spPr>
            <a:xfrm>
              <a:off x="3517263" y="3086197"/>
              <a:ext cx="44822" cy="62367"/>
            </a:xfrm>
            <a:custGeom>
              <a:avLst/>
              <a:gdLst/>
              <a:ahLst/>
              <a:cxnLst/>
              <a:rect l="l" t="t" r="r" b="b"/>
              <a:pathLst>
                <a:path w="1216" h="1692" extrusionOk="0">
                  <a:moveTo>
                    <a:pt x="1" y="1"/>
                  </a:moveTo>
                  <a:lnTo>
                    <a:pt x="1" y="1692"/>
                  </a:lnTo>
                  <a:lnTo>
                    <a:pt x="1215" y="1692"/>
                  </a:lnTo>
                  <a:lnTo>
                    <a:pt x="121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1"/>
            <p:cNvSpPr/>
            <p:nvPr/>
          </p:nvSpPr>
          <p:spPr>
            <a:xfrm>
              <a:off x="3529575" y="2908896"/>
              <a:ext cx="38666" cy="141358"/>
            </a:xfrm>
            <a:custGeom>
              <a:avLst/>
              <a:gdLst/>
              <a:ahLst/>
              <a:cxnLst/>
              <a:rect l="l" t="t" r="r" b="b"/>
              <a:pathLst>
                <a:path w="1049" h="3835" extrusionOk="0">
                  <a:moveTo>
                    <a:pt x="405" y="0"/>
                  </a:moveTo>
                  <a:lnTo>
                    <a:pt x="72" y="2906"/>
                  </a:lnTo>
                  <a:cubicBezTo>
                    <a:pt x="0" y="3382"/>
                    <a:pt x="381" y="3835"/>
                    <a:pt x="881" y="3835"/>
                  </a:cubicBezTo>
                  <a:lnTo>
                    <a:pt x="1048" y="1929"/>
                  </a:lnTo>
                  <a:lnTo>
                    <a:pt x="8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1"/>
            <p:cNvSpPr/>
            <p:nvPr/>
          </p:nvSpPr>
          <p:spPr>
            <a:xfrm>
              <a:off x="3562049" y="2908896"/>
              <a:ext cx="32511" cy="141358"/>
            </a:xfrm>
            <a:custGeom>
              <a:avLst/>
              <a:gdLst/>
              <a:ahLst/>
              <a:cxnLst/>
              <a:rect l="l" t="t" r="r" b="b"/>
              <a:pathLst>
                <a:path w="882" h="3835" extrusionOk="0">
                  <a:moveTo>
                    <a:pt x="0" y="0"/>
                  </a:moveTo>
                  <a:lnTo>
                    <a:pt x="0" y="3835"/>
                  </a:lnTo>
                  <a:cubicBezTo>
                    <a:pt x="501" y="3835"/>
                    <a:pt x="882" y="3382"/>
                    <a:pt x="810" y="2906"/>
                  </a:cubicBezTo>
                  <a:lnTo>
                    <a:pt x="4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1"/>
            <p:cNvSpPr/>
            <p:nvPr/>
          </p:nvSpPr>
          <p:spPr>
            <a:xfrm>
              <a:off x="3517263" y="3183658"/>
              <a:ext cx="44822" cy="17582"/>
            </a:xfrm>
            <a:custGeom>
              <a:avLst/>
              <a:gdLst/>
              <a:ahLst/>
              <a:cxnLst/>
              <a:rect l="l" t="t" r="r" b="b"/>
              <a:pathLst>
                <a:path w="1216" h="477" extrusionOk="0">
                  <a:moveTo>
                    <a:pt x="1" y="0"/>
                  </a:moveTo>
                  <a:lnTo>
                    <a:pt x="1" y="477"/>
                  </a:lnTo>
                  <a:lnTo>
                    <a:pt x="1215" y="477"/>
                  </a:lnTo>
                  <a:lnTo>
                    <a:pt x="12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1"/>
            <p:cNvSpPr/>
            <p:nvPr/>
          </p:nvSpPr>
          <p:spPr>
            <a:xfrm>
              <a:off x="3562049" y="3183658"/>
              <a:ext cx="43937" cy="17582"/>
            </a:xfrm>
            <a:custGeom>
              <a:avLst/>
              <a:gdLst/>
              <a:ahLst/>
              <a:cxnLst/>
              <a:rect l="l" t="t" r="r" b="b"/>
              <a:pathLst>
                <a:path w="1192" h="477" extrusionOk="0">
                  <a:moveTo>
                    <a:pt x="0" y="0"/>
                  </a:moveTo>
                  <a:lnTo>
                    <a:pt x="0" y="477"/>
                  </a:lnTo>
                  <a:lnTo>
                    <a:pt x="1191" y="477"/>
                  </a:lnTo>
                  <a:lnTo>
                    <a:pt x="11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0" name="Google Shape;4040;p81"/>
          <p:cNvGrpSpPr/>
          <p:nvPr/>
        </p:nvGrpSpPr>
        <p:grpSpPr>
          <a:xfrm>
            <a:off x="4065052" y="2907127"/>
            <a:ext cx="295842" cy="295883"/>
            <a:chOff x="4065052" y="2907127"/>
            <a:chExt cx="295842" cy="295883"/>
          </a:xfrm>
        </p:grpSpPr>
        <p:sp>
          <p:nvSpPr>
            <p:cNvPr id="4041" name="Google Shape;4041;p81"/>
            <p:cNvSpPr/>
            <p:nvPr/>
          </p:nvSpPr>
          <p:spPr>
            <a:xfrm>
              <a:off x="4187062" y="3145028"/>
              <a:ext cx="31626" cy="46554"/>
            </a:xfrm>
            <a:custGeom>
              <a:avLst/>
              <a:gdLst/>
              <a:ahLst/>
              <a:cxnLst/>
              <a:rect l="l" t="t" r="r" b="b"/>
              <a:pathLst>
                <a:path w="858" h="1263" extrusionOk="0">
                  <a:moveTo>
                    <a:pt x="429" y="0"/>
                  </a:moveTo>
                  <a:lnTo>
                    <a:pt x="0" y="167"/>
                  </a:lnTo>
                  <a:lnTo>
                    <a:pt x="0" y="1096"/>
                  </a:lnTo>
                  <a:lnTo>
                    <a:pt x="429" y="1263"/>
                  </a:lnTo>
                  <a:lnTo>
                    <a:pt x="691" y="1096"/>
                  </a:lnTo>
                  <a:lnTo>
                    <a:pt x="858" y="620"/>
                  </a:lnTo>
                  <a:lnTo>
                    <a:pt x="691" y="167"/>
                  </a:lnTo>
                  <a:lnTo>
                    <a:pt x="42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1"/>
            <p:cNvSpPr/>
            <p:nvPr/>
          </p:nvSpPr>
          <p:spPr>
            <a:xfrm>
              <a:off x="4212496" y="3145028"/>
              <a:ext cx="26392" cy="46554"/>
            </a:xfrm>
            <a:custGeom>
              <a:avLst/>
              <a:gdLst/>
              <a:ahLst/>
              <a:cxnLst/>
              <a:rect l="l" t="t" r="r" b="b"/>
              <a:pathLst>
                <a:path w="716" h="1263" extrusionOk="0">
                  <a:moveTo>
                    <a:pt x="358" y="0"/>
                  </a:moveTo>
                  <a:lnTo>
                    <a:pt x="1" y="167"/>
                  </a:lnTo>
                  <a:lnTo>
                    <a:pt x="1" y="1096"/>
                  </a:lnTo>
                  <a:lnTo>
                    <a:pt x="358" y="1263"/>
                  </a:lnTo>
                  <a:lnTo>
                    <a:pt x="715" y="1096"/>
                  </a:lnTo>
                  <a:lnTo>
                    <a:pt x="715" y="167"/>
                  </a:lnTo>
                  <a:lnTo>
                    <a:pt x="35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1"/>
            <p:cNvSpPr/>
            <p:nvPr/>
          </p:nvSpPr>
          <p:spPr>
            <a:xfrm>
              <a:off x="4065052" y="2907127"/>
              <a:ext cx="153632" cy="244087"/>
            </a:xfrm>
            <a:custGeom>
              <a:avLst/>
              <a:gdLst/>
              <a:ahLst/>
              <a:cxnLst/>
              <a:rect l="l" t="t" r="r" b="b"/>
              <a:pathLst>
                <a:path w="4168" h="6622" extrusionOk="0">
                  <a:moveTo>
                    <a:pt x="0" y="1"/>
                  </a:moveTo>
                  <a:lnTo>
                    <a:pt x="0" y="6621"/>
                  </a:lnTo>
                  <a:lnTo>
                    <a:pt x="4001" y="6621"/>
                  </a:lnTo>
                  <a:lnTo>
                    <a:pt x="4168" y="2954"/>
                  </a:lnTo>
                  <a:lnTo>
                    <a:pt x="40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1"/>
            <p:cNvSpPr/>
            <p:nvPr/>
          </p:nvSpPr>
          <p:spPr>
            <a:xfrm>
              <a:off x="4212496" y="2907127"/>
              <a:ext cx="148398" cy="244087"/>
            </a:xfrm>
            <a:custGeom>
              <a:avLst/>
              <a:gdLst/>
              <a:ahLst/>
              <a:cxnLst/>
              <a:rect l="l" t="t" r="r" b="b"/>
              <a:pathLst>
                <a:path w="4026" h="6622" extrusionOk="0">
                  <a:moveTo>
                    <a:pt x="1" y="1"/>
                  </a:moveTo>
                  <a:lnTo>
                    <a:pt x="1" y="6621"/>
                  </a:lnTo>
                  <a:lnTo>
                    <a:pt x="4026" y="6621"/>
                  </a:lnTo>
                  <a:lnTo>
                    <a:pt x="402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1"/>
            <p:cNvSpPr/>
            <p:nvPr/>
          </p:nvSpPr>
          <p:spPr>
            <a:xfrm>
              <a:off x="4082598" y="2924709"/>
              <a:ext cx="136087" cy="182604"/>
            </a:xfrm>
            <a:custGeom>
              <a:avLst/>
              <a:gdLst/>
              <a:ahLst/>
              <a:cxnLst/>
              <a:rect l="l" t="t" r="r" b="b"/>
              <a:pathLst>
                <a:path w="3692" h="4954" extrusionOk="0">
                  <a:moveTo>
                    <a:pt x="0" y="0"/>
                  </a:moveTo>
                  <a:lnTo>
                    <a:pt x="0" y="4953"/>
                  </a:lnTo>
                  <a:lnTo>
                    <a:pt x="3525" y="4953"/>
                  </a:lnTo>
                  <a:lnTo>
                    <a:pt x="3692" y="2477"/>
                  </a:lnTo>
                  <a:lnTo>
                    <a:pt x="35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1"/>
            <p:cNvSpPr/>
            <p:nvPr/>
          </p:nvSpPr>
          <p:spPr>
            <a:xfrm>
              <a:off x="4212496" y="2924709"/>
              <a:ext cx="130853" cy="182604"/>
            </a:xfrm>
            <a:custGeom>
              <a:avLst/>
              <a:gdLst/>
              <a:ahLst/>
              <a:cxnLst/>
              <a:rect l="l" t="t" r="r" b="b"/>
              <a:pathLst>
                <a:path w="3550" h="4954" extrusionOk="0">
                  <a:moveTo>
                    <a:pt x="1" y="0"/>
                  </a:moveTo>
                  <a:lnTo>
                    <a:pt x="1" y="4953"/>
                  </a:lnTo>
                  <a:lnTo>
                    <a:pt x="3549" y="4953"/>
                  </a:lnTo>
                  <a:lnTo>
                    <a:pt x="35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1"/>
            <p:cNvSpPr/>
            <p:nvPr/>
          </p:nvSpPr>
          <p:spPr>
            <a:xfrm>
              <a:off x="4122113" y="2959801"/>
              <a:ext cx="34243" cy="16734"/>
            </a:xfrm>
            <a:custGeom>
              <a:avLst/>
              <a:gdLst/>
              <a:ahLst/>
              <a:cxnLst/>
              <a:rect l="l" t="t" r="r" b="b"/>
              <a:pathLst>
                <a:path w="929" h="454" extrusionOk="0">
                  <a:moveTo>
                    <a:pt x="95" y="1"/>
                  </a:moveTo>
                  <a:lnTo>
                    <a:pt x="0" y="191"/>
                  </a:lnTo>
                  <a:lnTo>
                    <a:pt x="143" y="453"/>
                  </a:lnTo>
                  <a:lnTo>
                    <a:pt x="786" y="453"/>
                  </a:lnTo>
                  <a:lnTo>
                    <a:pt x="929" y="191"/>
                  </a:lnTo>
                  <a:lnTo>
                    <a:pt x="810"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1"/>
            <p:cNvSpPr/>
            <p:nvPr/>
          </p:nvSpPr>
          <p:spPr>
            <a:xfrm>
              <a:off x="4119459" y="3046719"/>
              <a:ext cx="36897" cy="17582"/>
            </a:xfrm>
            <a:custGeom>
              <a:avLst/>
              <a:gdLst/>
              <a:ahLst/>
              <a:cxnLst/>
              <a:rect l="l" t="t" r="r" b="b"/>
              <a:pathLst>
                <a:path w="1001" h="477" extrusionOk="0">
                  <a:moveTo>
                    <a:pt x="215" y="0"/>
                  </a:moveTo>
                  <a:lnTo>
                    <a:pt x="1" y="238"/>
                  </a:lnTo>
                  <a:lnTo>
                    <a:pt x="167" y="477"/>
                  </a:lnTo>
                  <a:lnTo>
                    <a:pt x="882" y="477"/>
                  </a:lnTo>
                  <a:lnTo>
                    <a:pt x="1001" y="262"/>
                  </a:lnTo>
                  <a:lnTo>
                    <a:pt x="858"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1"/>
            <p:cNvSpPr/>
            <p:nvPr/>
          </p:nvSpPr>
          <p:spPr>
            <a:xfrm>
              <a:off x="4108069" y="2942255"/>
              <a:ext cx="61482" cy="138741"/>
            </a:xfrm>
            <a:custGeom>
              <a:avLst/>
              <a:gdLst/>
              <a:ahLst/>
              <a:cxnLst/>
              <a:rect l="l" t="t" r="r" b="b"/>
              <a:pathLst>
                <a:path w="1668" h="3764" extrusionOk="0">
                  <a:moveTo>
                    <a:pt x="0" y="0"/>
                  </a:moveTo>
                  <a:lnTo>
                    <a:pt x="0" y="643"/>
                  </a:lnTo>
                  <a:cubicBezTo>
                    <a:pt x="0" y="1215"/>
                    <a:pt x="262" y="1715"/>
                    <a:pt x="691" y="2072"/>
                  </a:cubicBezTo>
                  <a:cubicBezTo>
                    <a:pt x="1000" y="2310"/>
                    <a:pt x="1191" y="2691"/>
                    <a:pt x="1191" y="3120"/>
                  </a:cubicBezTo>
                  <a:lnTo>
                    <a:pt x="1191" y="3763"/>
                  </a:lnTo>
                  <a:lnTo>
                    <a:pt x="1667" y="3763"/>
                  </a:lnTo>
                  <a:lnTo>
                    <a:pt x="1667" y="3120"/>
                  </a:lnTo>
                  <a:cubicBezTo>
                    <a:pt x="1667" y="2549"/>
                    <a:pt x="1405" y="2048"/>
                    <a:pt x="976" y="1691"/>
                  </a:cubicBezTo>
                  <a:cubicBezTo>
                    <a:pt x="667" y="1453"/>
                    <a:pt x="476" y="1072"/>
                    <a:pt x="476" y="643"/>
                  </a:cubicBezTo>
                  <a:lnTo>
                    <a:pt x="47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1"/>
            <p:cNvSpPr/>
            <p:nvPr/>
          </p:nvSpPr>
          <p:spPr>
            <a:xfrm>
              <a:off x="4108069" y="2942255"/>
              <a:ext cx="61482" cy="138741"/>
            </a:xfrm>
            <a:custGeom>
              <a:avLst/>
              <a:gdLst/>
              <a:ahLst/>
              <a:cxnLst/>
              <a:rect l="l" t="t" r="r" b="b"/>
              <a:pathLst>
                <a:path w="1668" h="3764" extrusionOk="0">
                  <a:moveTo>
                    <a:pt x="1191" y="0"/>
                  </a:moveTo>
                  <a:lnTo>
                    <a:pt x="1191" y="643"/>
                  </a:lnTo>
                  <a:cubicBezTo>
                    <a:pt x="1191" y="1072"/>
                    <a:pt x="1000" y="1453"/>
                    <a:pt x="691" y="1691"/>
                  </a:cubicBezTo>
                  <a:cubicBezTo>
                    <a:pt x="262" y="2048"/>
                    <a:pt x="0" y="2549"/>
                    <a:pt x="0" y="3120"/>
                  </a:cubicBezTo>
                  <a:lnTo>
                    <a:pt x="0" y="3763"/>
                  </a:lnTo>
                  <a:lnTo>
                    <a:pt x="476" y="3763"/>
                  </a:lnTo>
                  <a:lnTo>
                    <a:pt x="476" y="3120"/>
                  </a:lnTo>
                  <a:cubicBezTo>
                    <a:pt x="476" y="2691"/>
                    <a:pt x="667" y="2310"/>
                    <a:pt x="976" y="2072"/>
                  </a:cubicBezTo>
                  <a:cubicBezTo>
                    <a:pt x="1405" y="1715"/>
                    <a:pt x="1667" y="1215"/>
                    <a:pt x="1667" y="643"/>
                  </a:cubicBezTo>
                  <a:lnTo>
                    <a:pt x="166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1"/>
            <p:cNvSpPr/>
            <p:nvPr/>
          </p:nvSpPr>
          <p:spPr>
            <a:xfrm>
              <a:off x="4212496" y="2951028"/>
              <a:ext cx="43937" cy="16698"/>
            </a:xfrm>
            <a:custGeom>
              <a:avLst/>
              <a:gdLst/>
              <a:ahLst/>
              <a:cxnLst/>
              <a:rect l="l" t="t" r="r" b="b"/>
              <a:pathLst>
                <a:path w="1192" h="453" extrusionOk="0">
                  <a:moveTo>
                    <a:pt x="1" y="1"/>
                  </a:moveTo>
                  <a:lnTo>
                    <a:pt x="1" y="453"/>
                  </a:lnTo>
                  <a:lnTo>
                    <a:pt x="1192" y="453"/>
                  </a:lnTo>
                  <a:lnTo>
                    <a:pt x="1192"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1"/>
            <p:cNvSpPr/>
            <p:nvPr/>
          </p:nvSpPr>
          <p:spPr>
            <a:xfrm>
              <a:off x="4212496" y="2985272"/>
              <a:ext cx="43937" cy="17582"/>
            </a:xfrm>
            <a:custGeom>
              <a:avLst/>
              <a:gdLst/>
              <a:ahLst/>
              <a:cxnLst/>
              <a:rect l="l" t="t" r="r" b="b"/>
              <a:pathLst>
                <a:path w="1192" h="477" extrusionOk="0">
                  <a:moveTo>
                    <a:pt x="1" y="0"/>
                  </a:moveTo>
                  <a:lnTo>
                    <a:pt x="1" y="477"/>
                  </a:lnTo>
                  <a:lnTo>
                    <a:pt x="1192" y="477"/>
                  </a:lnTo>
                  <a:lnTo>
                    <a:pt x="1192"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1"/>
            <p:cNvSpPr/>
            <p:nvPr/>
          </p:nvSpPr>
          <p:spPr>
            <a:xfrm>
              <a:off x="4282753" y="3020364"/>
              <a:ext cx="43052" cy="17619"/>
            </a:xfrm>
            <a:custGeom>
              <a:avLst/>
              <a:gdLst/>
              <a:ahLst/>
              <a:cxnLst/>
              <a:rect l="l" t="t" r="r" b="b"/>
              <a:pathLst>
                <a:path w="1168" h="478" extrusionOk="0">
                  <a:moveTo>
                    <a:pt x="0" y="1"/>
                  </a:moveTo>
                  <a:lnTo>
                    <a:pt x="0" y="477"/>
                  </a:lnTo>
                  <a:lnTo>
                    <a:pt x="1167" y="477"/>
                  </a:lnTo>
                  <a:lnTo>
                    <a:pt x="1167"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1"/>
            <p:cNvSpPr/>
            <p:nvPr/>
          </p:nvSpPr>
          <p:spPr>
            <a:xfrm>
              <a:off x="4282753" y="3055492"/>
              <a:ext cx="43052" cy="16698"/>
            </a:xfrm>
            <a:custGeom>
              <a:avLst/>
              <a:gdLst/>
              <a:ahLst/>
              <a:cxnLst/>
              <a:rect l="l" t="t" r="r" b="b"/>
              <a:pathLst>
                <a:path w="1168" h="453" extrusionOk="0">
                  <a:moveTo>
                    <a:pt x="0" y="0"/>
                  </a:moveTo>
                  <a:lnTo>
                    <a:pt x="0" y="453"/>
                  </a:lnTo>
                  <a:lnTo>
                    <a:pt x="1167" y="453"/>
                  </a:lnTo>
                  <a:lnTo>
                    <a:pt x="116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1"/>
            <p:cNvSpPr/>
            <p:nvPr/>
          </p:nvSpPr>
          <p:spPr>
            <a:xfrm>
              <a:off x="4273943" y="2951028"/>
              <a:ext cx="51862" cy="51825"/>
            </a:xfrm>
            <a:custGeom>
              <a:avLst/>
              <a:gdLst/>
              <a:ahLst/>
              <a:cxnLst/>
              <a:rect l="l" t="t" r="r" b="b"/>
              <a:pathLst>
                <a:path w="1407" h="1406" extrusionOk="0">
                  <a:moveTo>
                    <a:pt x="1" y="1"/>
                  </a:moveTo>
                  <a:lnTo>
                    <a:pt x="1" y="1406"/>
                  </a:lnTo>
                  <a:lnTo>
                    <a:pt x="1406" y="1406"/>
                  </a:lnTo>
                  <a:lnTo>
                    <a:pt x="1406"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1"/>
            <p:cNvSpPr/>
            <p:nvPr/>
          </p:nvSpPr>
          <p:spPr>
            <a:xfrm>
              <a:off x="4212496" y="3020364"/>
              <a:ext cx="52710" cy="51825"/>
            </a:xfrm>
            <a:custGeom>
              <a:avLst/>
              <a:gdLst/>
              <a:ahLst/>
              <a:cxnLst/>
              <a:rect l="l" t="t" r="r" b="b"/>
              <a:pathLst>
                <a:path w="1430" h="1406" extrusionOk="0">
                  <a:moveTo>
                    <a:pt x="1" y="1"/>
                  </a:moveTo>
                  <a:lnTo>
                    <a:pt x="1" y="1406"/>
                  </a:lnTo>
                  <a:lnTo>
                    <a:pt x="1430" y="1406"/>
                  </a:lnTo>
                  <a:lnTo>
                    <a:pt x="143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1"/>
            <p:cNvSpPr/>
            <p:nvPr/>
          </p:nvSpPr>
          <p:spPr>
            <a:xfrm>
              <a:off x="4160706" y="3185390"/>
              <a:ext cx="57981" cy="17619"/>
            </a:xfrm>
            <a:custGeom>
              <a:avLst/>
              <a:gdLst/>
              <a:ahLst/>
              <a:cxnLst/>
              <a:rect l="l" t="t" r="r" b="b"/>
              <a:pathLst>
                <a:path w="1573" h="478" extrusionOk="0">
                  <a:moveTo>
                    <a:pt x="1" y="1"/>
                  </a:moveTo>
                  <a:lnTo>
                    <a:pt x="1" y="477"/>
                  </a:lnTo>
                  <a:lnTo>
                    <a:pt x="1406" y="477"/>
                  </a:lnTo>
                  <a:lnTo>
                    <a:pt x="1573" y="239"/>
                  </a:lnTo>
                  <a:lnTo>
                    <a:pt x="1406"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1"/>
            <p:cNvSpPr/>
            <p:nvPr/>
          </p:nvSpPr>
          <p:spPr>
            <a:xfrm>
              <a:off x="4212496" y="3185390"/>
              <a:ext cx="52710" cy="17619"/>
            </a:xfrm>
            <a:custGeom>
              <a:avLst/>
              <a:gdLst/>
              <a:ahLst/>
              <a:cxnLst/>
              <a:rect l="l" t="t" r="r" b="b"/>
              <a:pathLst>
                <a:path w="1430" h="478" extrusionOk="0">
                  <a:moveTo>
                    <a:pt x="1" y="1"/>
                  </a:moveTo>
                  <a:lnTo>
                    <a:pt x="1" y="477"/>
                  </a:lnTo>
                  <a:lnTo>
                    <a:pt x="1430" y="477"/>
                  </a:lnTo>
                  <a:lnTo>
                    <a:pt x="143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81"/>
          <p:cNvGrpSpPr/>
          <p:nvPr/>
        </p:nvGrpSpPr>
        <p:grpSpPr>
          <a:xfrm>
            <a:off x="4787489" y="2901008"/>
            <a:ext cx="309038" cy="308113"/>
            <a:chOff x="4787489" y="2901008"/>
            <a:chExt cx="309038" cy="308113"/>
          </a:xfrm>
        </p:grpSpPr>
        <p:sp>
          <p:nvSpPr>
            <p:cNvPr id="4060" name="Google Shape;4060;p81"/>
            <p:cNvSpPr/>
            <p:nvPr/>
          </p:nvSpPr>
          <p:spPr>
            <a:xfrm>
              <a:off x="4896339" y="3012475"/>
              <a:ext cx="51825" cy="57981"/>
            </a:xfrm>
            <a:custGeom>
              <a:avLst/>
              <a:gdLst/>
              <a:ahLst/>
              <a:cxnLst/>
              <a:rect l="l" t="t" r="r" b="b"/>
              <a:pathLst>
                <a:path w="1406" h="1573" extrusionOk="0">
                  <a:moveTo>
                    <a:pt x="786" y="1"/>
                  </a:moveTo>
                  <a:lnTo>
                    <a:pt x="501" y="167"/>
                  </a:lnTo>
                  <a:cubicBezTo>
                    <a:pt x="453" y="548"/>
                    <a:pt x="72" y="644"/>
                    <a:pt x="0" y="691"/>
                  </a:cubicBezTo>
                  <a:lnTo>
                    <a:pt x="0" y="1406"/>
                  </a:lnTo>
                  <a:lnTo>
                    <a:pt x="620" y="1572"/>
                  </a:lnTo>
                  <a:lnTo>
                    <a:pt x="1239" y="1406"/>
                  </a:lnTo>
                  <a:lnTo>
                    <a:pt x="1405" y="905"/>
                  </a:lnTo>
                  <a:lnTo>
                    <a:pt x="1239" y="167"/>
                  </a:lnTo>
                  <a:lnTo>
                    <a:pt x="7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1"/>
            <p:cNvSpPr/>
            <p:nvPr/>
          </p:nvSpPr>
          <p:spPr>
            <a:xfrm>
              <a:off x="4941973" y="3012475"/>
              <a:ext cx="45706" cy="57981"/>
            </a:xfrm>
            <a:custGeom>
              <a:avLst/>
              <a:gdLst/>
              <a:ahLst/>
              <a:cxnLst/>
              <a:rect l="l" t="t" r="r" b="b"/>
              <a:pathLst>
                <a:path w="1240" h="1573" extrusionOk="0">
                  <a:moveTo>
                    <a:pt x="358" y="1"/>
                  </a:moveTo>
                  <a:lnTo>
                    <a:pt x="1" y="167"/>
                  </a:lnTo>
                  <a:lnTo>
                    <a:pt x="1" y="1406"/>
                  </a:lnTo>
                  <a:lnTo>
                    <a:pt x="525" y="1572"/>
                  </a:lnTo>
                  <a:lnTo>
                    <a:pt x="1239" y="1406"/>
                  </a:lnTo>
                  <a:lnTo>
                    <a:pt x="1239" y="691"/>
                  </a:lnTo>
                  <a:cubicBezTo>
                    <a:pt x="1168" y="644"/>
                    <a:pt x="787" y="548"/>
                    <a:pt x="739" y="167"/>
                  </a:cubicBezTo>
                  <a:lnTo>
                    <a:pt x="3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1"/>
            <p:cNvSpPr/>
            <p:nvPr/>
          </p:nvSpPr>
          <p:spPr>
            <a:xfrm>
              <a:off x="4896339" y="3064265"/>
              <a:ext cx="51825" cy="42168"/>
            </a:xfrm>
            <a:custGeom>
              <a:avLst/>
              <a:gdLst/>
              <a:ahLst/>
              <a:cxnLst/>
              <a:rect l="l" t="t" r="r" b="b"/>
              <a:pathLst>
                <a:path w="1406" h="1144" extrusionOk="0">
                  <a:moveTo>
                    <a:pt x="0" y="1"/>
                  </a:moveTo>
                  <a:lnTo>
                    <a:pt x="0" y="977"/>
                  </a:lnTo>
                  <a:lnTo>
                    <a:pt x="715" y="1144"/>
                  </a:lnTo>
                  <a:lnTo>
                    <a:pt x="1239" y="977"/>
                  </a:lnTo>
                  <a:lnTo>
                    <a:pt x="1405" y="620"/>
                  </a:lnTo>
                  <a:lnTo>
                    <a:pt x="123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1"/>
            <p:cNvSpPr/>
            <p:nvPr/>
          </p:nvSpPr>
          <p:spPr>
            <a:xfrm>
              <a:off x="4941973" y="3064265"/>
              <a:ext cx="45706" cy="42168"/>
            </a:xfrm>
            <a:custGeom>
              <a:avLst/>
              <a:gdLst/>
              <a:ahLst/>
              <a:cxnLst/>
              <a:rect l="l" t="t" r="r" b="b"/>
              <a:pathLst>
                <a:path w="1240" h="1144" extrusionOk="0">
                  <a:moveTo>
                    <a:pt x="1" y="1"/>
                  </a:moveTo>
                  <a:lnTo>
                    <a:pt x="1" y="977"/>
                  </a:lnTo>
                  <a:lnTo>
                    <a:pt x="620" y="1144"/>
                  </a:lnTo>
                  <a:lnTo>
                    <a:pt x="1239" y="977"/>
                  </a:lnTo>
                  <a:lnTo>
                    <a:pt x="1239"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1"/>
            <p:cNvSpPr/>
            <p:nvPr/>
          </p:nvSpPr>
          <p:spPr>
            <a:xfrm>
              <a:off x="4896339" y="3100241"/>
              <a:ext cx="51825" cy="18504"/>
            </a:xfrm>
            <a:custGeom>
              <a:avLst/>
              <a:gdLst/>
              <a:ahLst/>
              <a:cxnLst/>
              <a:rect l="l" t="t" r="r" b="b"/>
              <a:pathLst>
                <a:path w="1406" h="502" extrusionOk="0">
                  <a:moveTo>
                    <a:pt x="0" y="1"/>
                  </a:moveTo>
                  <a:lnTo>
                    <a:pt x="0" y="501"/>
                  </a:lnTo>
                  <a:lnTo>
                    <a:pt x="1239" y="501"/>
                  </a:lnTo>
                  <a:lnTo>
                    <a:pt x="1405" y="263"/>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1"/>
            <p:cNvSpPr/>
            <p:nvPr/>
          </p:nvSpPr>
          <p:spPr>
            <a:xfrm>
              <a:off x="4941973" y="3100241"/>
              <a:ext cx="45706" cy="18504"/>
            </a:xfrm>
            <a:custGeom>
              <a:avLst/>
              <a:gdLst/>
              <a:ahLst/>
              <a:cxnLst/>
              <a:rect l="l" t="t" r="r" b="b"/>
              <a:pathLst>
                <a:path w="1240" h="502" extrusionOk="0">
                  <a:moveTo>
                    <a:pt x="1" y="1"/>
                  </a:moveTo>
                  <a:lnTo>
                    <a:pt x="1" y="501"/>
                  </a:lnTo>
                  <a:lnTo>
                    <a:pt x="1239" y="501"/>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1"/>
            <p:cNvSpPr/>
            <p:nvPr/>
          </p:nvSpPr>
          <p:spPr>
            <a:xfrm>
              <a:off x="4896339" y="3001049"/>
              <a:ext cx="51825" cy="17619"/>
            </a:xfrm>
            <a:custGeom>
              <a:avLst/>
              <a:gdLst/>
              <a:ahLst/>
              <a:cxnLst/>
              <a:rect l="l" t="t" r="r" b="b"/>
              <a:pathLst>
                <a:path w="1406" h="478" extrusionOk="0">
                  <a:moveTo>
                    <a:pt x="0" y="1"/>
                  </a:moveTo>
                  <a:lnTo>
                    <a:pt x="0" y="477"/>
                  </a:lnTo>
                  <a:lnTo>
                    <a:pt x="1239" y="477"/>
                  </a:lnTo>
                  <a:lnTo>
                    <a:pt x="1405" y="239"/>
                  </a:lnTo>
                  <a:lnTo>
                    <a:pt x="1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1"/>
            <p:cNvSpPr/>
            <p:nvPr/>
          </p:nvSpPr>
          <p:spPr>
            <a:xfrm>
              <a:off x="4941973" y="3001049"/>
              <a:ext cx="45706" cy="17619"/>
            </a:xfrm>
            <a:custGeom>
              <a:avLst/>
              <a:gdLst/>
              <a:ahLst/>
              <a:cxnLst/>
              <a:rect l="l" t="t" r="r" b="b"/>
              <a:pathLst>
                <a:path w="1240" h="478" extrusionOk="0">
                  <a:moveTo>
                    <a:pt x="1" y="1"/>
                  </a:moveTo>
                  <a:lnTo>
                    <a:pt x="1" y="477"/>
                  </a:lnTo>
                  <a:lnTo>
                    <a:pt x="1239" y="477"/>
                  </a:lnTo>
                  <a:lnTo>
                    <a:pt x="1239"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1"/>
            <p:cNvSpPr/>
            <p:nvPr/>
          </p:nvSpPr>
          <p:spPr>
            <a:xfrm>
              <a:off x="4787489" y="2901008"/>
              <a:ext cx="160673" cy="308113"/>
            </a:xfrm>
            <a:custGeom>
              <a:avLst/>
              <a:gdLst/>
              <a:ahLst/>
              <a:cxnLst/>
              <a:rect l="l" t="t" r="r" b="b"/>
              <a:pathLst>
                <a:path w="4359" h="8359" extrusionOk="0">
                  <a:moveTo>
                    <a:pt x="3954" y="500"/>
                  </a:moveTo>
                  <a:lnTo>
                    <a:pt x="3954" y="976"/>
                  </a:lnTo>
                  <a:cubicBezTo>
                    <a:pt x="2382" y="1119"/>
                    <a:pt x="1120" y="2358"/>
                    <a:pt x="1001" y="3929"/>
                  </a:cubicBezTo>
                  <a:lnTo>
                    <a:pt x="501" y="3929"/>
                  </a:lnTo>
                  <a:cubicBezTo>
                    <a:pt x="620" y="2096"/>
                    <a:pt x="2096" y="619"/>
                    <a:pt x="3954" y="500"/>
                  </a:cubicBezTo>
                  <a:close/>
                  <a:moveTo>
                    <a:pt x="1001" y="4430"/>
                  </a:moveTo>
                  <a:cubicBezTo>
                    <a:pt x="1120" y="6001"/>
                    <a:pt x="2382" y="7263"/>
                    <a:pt x="3954" y="7383"/>
                  </a:cubicBezTo>
                  <a:lnTo>
                    <a:pt x="3954" y="7859"/>
                  </a:lnTo>
                  <a:cubicBezTo>
                    <a:pt x="2096" y="7740"/>
                    <a:pt x="620" y="6263"/>
                    <a:pt x="501" y="4430"/>
                  </a:cubicBezTo>
                  <a:close/>
                  <a:moveTo>
                    <a:pt x="4192" y="0"/>
                  </a:moveTo>
                  <a:cubicBezTo>
                    <a:pt x="1882" y="0"/>
                    <a:pt x="0" y="1858"/>
                    <a:pt x="0" y="4191"/>
                  </a:cubicBezTo>
                  <a:cubicBezTo>
                    <a:pt x="0" y="6501"/>
                    <a:pt x="1882" y="8359"/>
                    <a:pt x="4192" y="8359"/>
                  </a:cubicBezTo>
                  <a:lnTo>
                    <a:pt x="4358" y="7383"/>
                  </a:lnTo>
                  <a:lnTo>
                    <a:pt x="4192" y="6406"/>
                  </a:lnTo>
                  <a:lnTo>
                    <a:pt x="3954" y="6406"/>
                  </a:lnTo>
                  <a:lnTo>
                    <a:pt x="3954" y="6882"/>
                  </a:lnTo>
                  <a:cubicBezTo>
                    <a:pt x="2644" y="6763"/>
                    <a:pt x="1620" y="5716"/>
                    <a:pt x="1501" y="4430"/>
                  </a:cubicBezTo>
                  <a:lnTo>
                    <a:pt x="1977" y="4430"/>
                  </a:lnTo>
                  <a:lnTo>
                    <a:pt x="1977" y="3929"/>
                  </a:lnTo>
                  <a:lnTo>
                    <a:pt x="1501" y="3929"/>
                  </a:lnTo>
                  <a:cubicBezTo>
                    <a:pt x="1620" y="2643"/>
                    <a:pt x="2644" y="1596"/>
                    <a:pt x="3954" y="1477"/>
                  </a:cubicBezTo>
                  <a:lnTo>
                    <a:pt x="3954" y="1953"/>
                  </a:lnTo>
                  <a:lnTo>
                    <a:pt x="4192" y="1953"/>
                  </a:lnTo>
                  <a:lnTo>
                    <a:pt x="4358" y="857"/>
                  </a:lnTo>
                  <a:lnTo>
                    <a:pt x="4192"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1"/>
            <p:cNvSpPr/>
            <p:nvPr/>
          </p:nvSpPr>
          <p:spPr>
            <a:xfrm>
              <a:off x="4941973" y="2901008"/>
              <a:ext cx="154554" cy="308113"/>
            </a:xfrm>
            <a:custGeom>
              <a:avLst/>
              <a:gdLst/>
              <a:ahLst/>
              <a:cxnLst/>
              <a:rect l="l" t="t" r="r" b="b"/>
              <a:pathLst>
                <a:path w="4193" h="8359" extrusionOk="0">
                  <a:moveTo>
                    <a:pt x="239" y="500"/>
                  </a:moveTo>
                  <a:cubicBezTo>
                    <a:pt x="2096" y="619"/>
                    <a:pt x="3573" y="2096"/>
                    <a:pt x="3692" y="3929"/>
                  </a:cubicBezTo>
                  <a:lnTo>
                    <a:pt x="3192" y="3929"/>
                  </a:lnTo>
                  <a:cubicBezTo>
                    <a:pt x="3073" y="2358"/>
                    <a:pt x="1811" y="1119"/>
                    <a:pt x="239" y="976"/>
                  </a:cubicBezTo>
                  <a:lnTo>
                    <a:pt x="239" y="500"/>
                  </a:lnTo>
                  <a:close/>
                  <a:moveTo>
                    <a:pt x="3692" y="4430"/>
                  </a:moveTo>
                  <a:cubicBezTo>
                    <a:pt x="3573" y="6263"/>
                    <a:pt x="2096" y="7740"/>
                    <a:pt x="239" y="7859"/>
                  </a:cubicBezTo>
                  <a:lnTo>
                    <a:pt x="239" y="7383"/>
                  </a:lnTo>
                  <a:cubicBezTo>
                    <a:pt x="1811" y="7263"/>
                    <a:pt x="3073" y="6001"/>
                    <a:pt x="3192" y="4430"/>
                  </a:cubicBezTo>
                  <a:close/>
                  <a:moveTo>
                    <a:pt x="1" y="0"/>
                  </a:moveTo>
                  <a:lnTo>
                    <a:pt x="1" y="1953"/>
                  </a:lnTo>
                  <a:lnTo>
                    <a:pt x="239" y="1953"/>
                  </a:lnTo>
                  <a:lnTo>
                    <a:pt x="239" y="1477"/>
                  </a:lnTo>
                  <a:cubicBezTo>
                    <a:pt x="1549" y="1596"/>
                    <a:pt x="2573" y="2643"/>
                    <a:pt x="2692" y="3929"/>
                  </a:cubicBezTo>
                  <a:lnTo>
                    <a:pt x="2216" y="3929"/>
                  </a:lnTo>
                  <a:lnTo>
                    <a:pt x="2216" y="4430"/>
                  </a:lnTo>
                  <a:lnTo>
                    <a:pt x="2692" y="4430"/>
                  </a:lnTo>
                  <a:cubicBezTo>
                    <a:pt x="2573" y="5716"/>
                    <a:pt x="1549" y="6763"/>
                    <a:pt x="239" y="6882"/>
                  </a:cubicBezTo>
                  <a:lnTo>
                    <a:pt x="239" y="6406"/>
                  </a:lnTo>
                  <a:lnTo>
                    <a:pt x="1" y="6406"/>
                  </a:lnTo>
                  <a:lnTo>
                    <a:pt x="1" y="8359"/>
                  </a:lnTo>
                  <a:cubicBezTo>
                    <a:pt x="2311" y="8359"/>
                    <a:pt x="4192" y="6501"/>
                    <a:pt x="4192" y="4191"/>
                  </a:cubicBezTo>
                  <a:cubicBezTo>
                    <a:pt x="4192" y="1858"/>
                    <a:pt x="2311" y="0"/>
                    <a:pt x="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0" name="Google Shape;4070;p81"/>
          <p:cNvGrpSpPr/>
          <p:nvPr/>
        </p:nvGrpSpPr>
        <p:grpSpPr>
          <a:xfrm>
            <a:off x="5535396" y="2901856"/>
            <a:ext cx="260751" cy="306425"/>
            <a:chOff x="5535396" y="2901856"/>
            <a:chExt cx="260751" cy="306425"/>
          </a:xfrm>
        </p:grpSpPr>
        <p:sp>
          <p:nvSpPr>
            <p:cNvPr id="4071" name="Google Shape;4071;p81"/>
            <p:cNvSpPr/>
            <p:nvPr/>
          </p:nvSpPr>
          <p:spPr>
            <a:xfrm>
              <a:off x="5620544" y="2901856"/>
              <a:ext cx="50941" cy="49208"/>
            </a:xfrm>
            <a:custGeom>
              <a:avLst/>
              <a:gdLst/>
              <a:ahLst/>
              <a:cxnLst/>
              <a:rect l="l" t="t" r="r" b="b"/>
              <a:pathLst>
                <a:path w="1382" h="1335" extrusionOk="0">
                  <a:moveTo>
                    <a:pt x="1215" y="1"/>
                  </a:moveTo>
                  <a:cubicBezTo>
                    <a:pt x="1185" y="5"/>
                    <a:pt x="1149" y="5"/>
                    <a:pt x="1106" y="5"/>
                  </a:cubicBezTo>
                  <a:cubicBezTo>
                    <a:pt x="1072" y="5"/>
                    <a:pt x="1034" y="5"/>
                    <a:pt x="993" y="5"/>
                  </a:cubicBezTo>
                  <a:cubicBezTo>
                    <a:pt x="753" y="5"/>
                    <a:pt x="395" y="22"/>
                    <a:pt x="0" y="263"/>
                  </a:cubicBezTo>
                  <a:lnTo>
                    <a:pt x="500" y="1239"/>
                  </a:lnTo>
                  <a:lnTo>
                    <a:pt x="1215" y="1335"/>
                  </a:lnTo>
                  <a:lnTo>
                    <a:pt x="1382" y="644"/>
                  </a:lnTo>
                  <a:lnTo>
                    <a:pt x="121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1"/>
            <p:cNvSpPr/>
            <p:nvPr/>
          </p:nvSpPr>
          <p:spPr>
            <a:xfrm>
              <a:off x="5594189" y="2911513"/>
              <a:ext cx="72024" cy="50977"/>
            </a:xfrm>
            <a:custGeom>
              <a:avLst/>
              <a:gdLst/>
              <a:ahLst/>
              <a:cxnLst/>
              <a:rect l="l" t="t" r="r" b="b"/>
              <a:pathLst>
                <a:path w="1954" h="1383" extrusionOk="0">
                  <a:moveTo>
                    <a:pt x="715" y="1"/>
                  </a:moveTo>
                  <a:cubicBezTo>
                    <a:pt x="311" y="263"/>
                    <a:pt x="49" y="715"/>
                    <a:pt x="1" y="1215"/>
                  </a:cubicBezTo>
                  <a:lnTo>
                    <a:pt x="1001" y="1382"/>
                  </a:lnTo>
                  <a:lnTo>
                    <a:pt x="1930" y="1215"/>
                  </a:lnTo>
                  <a:lnTo>
                    <a:pt x="1954" y="1144"/>
                  </a:lnTo>
                  <a:lnTo>
                    <a:pt x="1930" y="1073"/>
                  </a:lnTo>
                  <a:cubicBezTo>
                    <a:pt x="1120" y="668"/>
                    <a:pt x="787" y="72"/>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1"/>
            <p:cNvSpPr/>
            <p:nvPr/>
          </p:nvSpPr>
          <p:spPr>
            <a:xfrm>
              <a:off x="5665293" y="2951028"/>
              <a:ext cx="10579" cy="11463"/>
            </a:xfrm>
            <a:custGeom>
              <a:avLst/>
              <a:gdLst/>
              <a:ahLst/>
              <a:cxnLst/>
              <a:rect l="l" t="t" r="r" b="b"/>
              <a:pathLst>
                <a:path w="287" h="311" extrusionOk="0">
                  <a:moveTo>
                    <a:pt x="1" y="1"/>
                  </a:moveTo>
                  <a:lnTo>
                    <a:pt x="1" y="143"/>
                  </a:lnTo>
                  <a:lnTo>
                    <a:pt x="120" y="310"/>
                  </a:lnTo>
                  <a:lnTo>
                    <a:pt x="287" y="143"/>
                  </a:lnTo>
                  <a:lnTo>
                    <a:pt x="168" y="24"/>
                  </a:lnTo>
                  <a:lnTo>
                    <a:pt x="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1"/>
            <p:cNvSpPr/>
            <p:nvPr/>
          </p:nvSpPr>
          <p:spPr>
            <a:xfrm>
              <a:off x="5665293" y="2901856"/>
              <a:ext cx="72024" cy="60635"/>
            </a:xfrm>
            <a:custGeom>
              <a:avLst/>
              <a:gdLst/>
              <a:ahLst/>
              <a:cxnLst/>
              <a:rect l="l" t="t" r="r" b="b"/>
              <a:pathLst>
                <a:path w="1954" h="1645" extrusionOk="0">
                  <a:moveTo>
                    <a:pt x="1" y="1"/>
                  </a:moveTo>
                  <a:lnTo>
                    <a:pt x="1" y="1335"/>
                  </a:lnTo>
                  <a:cubicBezTo>
                    <a:pt x="96" y="1382"/>
                    <a:pt x="191" y="1430"/>
                    <a:pt x="287" y="1477"/>
                  </a:cubicBezTo>
                  <a:lnTo>
                    <a:pt x="1001" y="1644"/>
                  </a:lnTo>
                  <a:lnTo>
                    <a:pt x="1954" y="1477"/>
                  </a:lnTo>
                  <a:cubicBezTo>
                    <a:pt x="1882" y="644"/>
                    <a:pt x="1192" y="1"/>
                    <a:pt x="358"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1"/>
            <p:cNvSpPr/>
            <p:nvPr/>
          </p:nvSpPr>
          <p:spPr>
            <a:xfrm>
              <a:off x="5670564" y="2991391"/>
              <a:ext cx="125582" cy="116809"/>
            </a:xfrm>
            <a:custGeom>
              <a:avLst/>
              <a:gdLst/>
              <a:ahLst/>
              <a:cxnLst/>
              <a:rect l="l" t="t" r="r" b="b"/>
              <a:pathLst>
                <a:path w="3407" h="3169" extrusionOk="0">
                  <a:moveTo>
                    <a:pt x="1835" y="1"/>
                  </a:moveTo>
                  <a:lnTo>
                    <a:pt x="1" y="1239"/>
                  </a:lnTo>
                  <a:lnTo>
                    <a:pt x="596" y="2811"/>
                  </a:lnTo>
                  <a:lnTo>
                    <a:pt x="2787" y="3168"/>
                  </a:lnTo>
                  <a:cubicBezTo>
                    <a:pt x="3168" y="2859"/>
                    <a:pt x="3287" y="2525"/>
                    <a:pt x="3335" y="2263"/>
                  </a:cubicBezTo>
                  <a:cubicBezTo>
                    <a:pt x="3406" y="1859"/>
                    <a:pt x="3263" y="1597"/>
                    <a:pt x="3192" y="1454"/>
                  </a:cubicBezTo>
                  <a:cubicBezTo>
                    <a:pt x="3122" y="1454"/>
                    <a:pt x="2964" y="1510"/>
                    <a:pt x="2778" y="1510"/>
                  </a:cubicBezTo>
                  <a:cubicBezTo>
                    <a:pt x="2645" y="1510"/>
                    <a:pt x="2497" y="1481"/>
                    <a:pt x="2358" y="1382"/>
                  </a:cubicBezTo>
                  <a:cubicBezTo>
                    <a:pt x="1954" y="1073"/>
                    <a:pt x="1835" y="287"/>
                    <a:pt x="1835"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1"/>
            <p:cNvSpPr/>
            <p:nvPr/>
          </p:nvSpPr>
          <p:spPr>
            <a:xfrm>
              <a:off x="5535396" y="2991391"/>
              <a:ext cx="129932" cy="116809"/>
            </a:xfrm>
            <a:custGeom>
              <a:avLst/>
              <a:gdLst/>
              <a:ahLst/>
              <a:cxnLst/>
              <a:rect l="l" t="t" r="r" b="b"/>
              <a:pathLst>
                <a:path w="3525" h="3169" extrusionOk="0">
                  <a:moveTo>
                    <a:pt x="1572" y="1"/>
                  </a:moveTo>
                  <a:cubicBezTo>
                    <a:pt x="1572" y="287"/>
                    <a:pt x="1453" y="1073"/>
                    <a:pt x="1048" y="1382"/>
                  </a:cubicBezTo>
                  <a:cubicBezTo>
                    <a:pt x="909" y="1481"/>
                    <a:pt x="762" y="1510"/>
                    <a:pt x="629" y="1510"/>
                  </a:cubicBezTo>
                  <a:cubicBezTo>
                    <a:pt x="443" y="1510"/>
                    <a:pt x="284" y="1454"/>
                    <a:pt x="215" y="1454"/>
                  </a:cubicBezTo>
                  <a:cubicBezTo>
                    <a:pt x="143" y="1597"/>
                    <a:pt x="0" y="1859"/>
                    <a:pt x="72" y="2263"/>
                  </a:cubicBezTo>
                  <a:cubicBezTo>
                    <a:pt x="119" y="2525"/>
                    <a:pt x="239" y="2859"/>
                    <a:pt x="620" y="3168"/>
                  </a:cubicBezTo>
                  <a:lnTo>
                    <a:pt x="3525" y="2835"/>
                  </a:lnTo>
                  <a:lnTo>
                    <a:pt x="157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1"/>
            <p:cNvSpPr/>
            <p:nvPr/>
          </p:nvSpPr>
          <p:spPr>
            <a:xfrm>
              <a:off x="5539782" y="3095007"/>
              <a:ext cx="131701" cy="100960"/>
            </a:xfrm>
            <a:custGeom>
              <a:avLst/>
              <a:gdLst/>
              <a:ahLst/>
              <a:cxnLst/>
              <a:rect l="l" t="t" r="r" b="b"/>
              <a:pathLst>
                <a:path w="3573" h="2739" extrusionOk="0">
                  <a:moveTo>
                    <a:pt x="1429" y="0"/>
                  </a:moveTo>
                  <a:cubicBezTo>
                    <a:pt x="643" y="0"/>
                    <a:pt x="0" y="667"/>
                    <a:pt x="0" y="1453"/>
                  </a:cubicBezTo>
                  <a:lnTo>
                    <a:pt x="0" y="1477"/>
                  </a:lnTo>
                  <a:lnTo>
                    <a:pt x="1453" y="2572"/>
                  </a:lnTo>
                  <a:lnTo>
                    <a:pt x="2525" y="2739"/>
                  </a:lnTo>
                  <a:lnTo>
                    <a:pt x="3406" y="2572"/>
                  </a:lnTo>
                  <a:lnTo>
                    <a:pt x="3573" y="2334"/>
                  </a:lnTo>
                  <a:lnTo>
                    <a:pt x="3406" y="1715"/>
                  </a:lnTo>
                  <a:lnTo>
                    <a:pt x="21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1"/>
            <p:cNvSpPr/>
            <p:nvPr/>
          </p:nvSpPr>
          <p:spPr>
            <a:xfrm>
              <a:off x="5665293" y="3095007"/>
              <a:ext cx="126467" cy="100960"/>
            </a:xfrm>
            <a:custGeom>
              <a:avLst/>
              <a:gdLst/>
              <a:ahLst/>
              <a:cxnLst/>
              <a:rect l="l" t="t" r="r" b="b"/>
              <a:pathLst>
                <a:path w="3431" h="2739" extrusionOk="0">
                  <a:moveTo>
                    <a:pt x="1239" y="0"/>
                  </a:moveTo>
                  <a:lnTo>
                    <a:pt x="1" y="1715"/>
                  </a:lnTo>
                  <a:lnTo>
                    <a:pt x="1" y="2572"/>
                  </a:lnTo>
                  <a:lnTo>
                    <a:pt x="953" y="2739"/>
                  </a:lnTo>
                  <a:lnTo>
                    <a:pt x="1978" y="2572"/>
                  </a:lnTo>
                  <a:lnTo>
                    <a:pt x="3430" y="1477"/>
                  </a:lnTo>
                  <a:lnTo>
                    <a:pt x="3430" y="1453"/>
                  </a:lnTo>
                  <a:cubicBezTo>
                    <a:pt x="3430" y="667"/>
                    <a:pt x="2787" y="0"/>
                    <a:pt x="2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1"/>
            <p:cNvSpPr/>
            <p:nvPr/>
          </p:nvSpPr>
          <p:spPr>
            <a:xfrm>
              <a:off x="5588070" y="3189814"/>
              <a:ext cx="83414" cy="18467"/>
            </a:xfrm>
            <a:custGeom>
              <a:avLst/>
              <a:gdLst/>
              <a:ahLst/>
              <a:cxnLst/>
              <a:rect l="l" t="t" r="r" b="b"/>
              <a:pathLst>
                <a:path w="2263" h="501" extrusionOk="0">
                  <a:moveTo>
                    <a:pt x="143" y="0"/>
                  </a:moveTo>
                  <a:lnTo>
                    <a:pt x="0" y="262"/>
                  </a:lnTo>
                  <a:lnTo>
                    <a:pt x="143" y="500"/>
                  </a:lnTo>
                  <a:lnTo>
                    <a:pt x="2096" y="500"/>
                  </a:lnTo>
                  <a:lnTo>
                    <a:pt x="2263" y="333"/>
                  </a:lnTo>
                  <a:lnTo>
                    <a:pt x="20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1"/>
            <p:cNvSpPr/>
            <p:nvPr/>
          </p:nvSpPr>
          <p:spPr>
            <a:xfrm>
              <a:off x="5665293" y="3189814"/>
              <a:ext cx="78180" cy="18467"/>
            </a:xfrm>
            <a:custGeom>
              <a:avLst/>
              <a:gdLst/>
              <a:ahLst/>
              <a:cxnLst/>
              <a:rect l="l" t="t" r="r" b="b"/>
              <a:pathLst>
                <a:path w="2121" h="501" extrusionOk="0">
                  <a:moveTo>
                    <a:pt x="1" y="0"/>
                  </a:moveTo>
                  <a:lnTo>
                    <a:pt x="1" y="500"/>
                  </a:lnTo>
                  <a:lnTo>
                    <a:pt x="1978" y="500"/>
                  </a:lnTo>
                  <a:lnTo>
                    <a:pt x="2120" y="262"/>
                  </a:lnTo>
                  <a:lnTo>
                    <a:pt x="19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1"/>
            <p:cNvSpPr/>
            <p:nvPr/>
          </p:nvSpPr>
          <p:spPr>
            <a:xfrm>
              <a:off x="5620544" y="3095007"/>
              <a:ext cx="50941" cy="63215"/>
            </a:xfrm>
            <a:custGeom>
              <a:avLst/>
              <a:gdLst/>
              <a:ahLst/>
              <a:cxnLst/>
              <a:rect l="l" t="t" r="r" b="b"/>
              <a:pathLst>
                <a:path w="1382" h="1715" extrusionOk="0">
                  <a:moveTo>
                    <a:pt x="0" y="0"/>
                  </a:moveTo>
                  <a:lnTo>
                    <a:pt x="0" y="500"/>
                  </a:lnTo>
                  <a:cubicBezTo>
                    <a:pt x="0" y="1167"/>
                    <a:pt x="548" y="1715"/>
                    <a:pt x="1215" y="1715"/>
                  </a:cubicBezTo>
                  <a:lnTo>
                    <a:pt x="1382" y="1524"/>
                  </a:lnTo>
                  <a:lnTo>
                    <a:pt x="1215" y="1048"/>
                  </a:lnTo>
                  <a:lnTo>
                    <a:pt x="5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1"/>
            <p:cNvSpPr/>
            <p:nvPr/>
          </p:nvSpPr>
          <p:spPr>
            <a:xfrm>
              <a:off x="5665293" y="3095007"/>
              <a:ext cx="45706" cy="63215"/>
            </a:xfrm>
            <a:custGeom>
              <a:avLst/>
              <a:gdLst/>
              <a:ahLst/>
              <a:cxnLst/>
              <a:rect l="l" t="t" r="r" b="b"/>
              <a:pathLst>
                <a:path w="1240" h="1715" extrusionOk="0">
                  <a:moveTo>
                    <a:pt x="739" y="0"/>
                  </a:moveTo>
                  <a:lnTo>
                    <a:pt x="1" y="1048"/>
                  </a:lnTo>
                  <a:lnTo>
                    <a:pt x="1" y="1715"/>
                  </a:lnTo>
                  <a:cubicBezTo>
                    <a:pt x="692" y="1715"/>
                    <a:pt x="1239" y="1167"/>
                    <a:pt x="1239" y="500"/>
                  </a:cubicBezTo>
                  <a:lnTo>
                    <a:pt x="1239"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1"/>
            <p:cNvSpPr/>
            <p:nvPr/>
          </p:nvSpPr>
          <p:spPr>
            <a:xfrm>
              <a:off x="5539782" y="3149414"/>
              <a:ext cx="53594" cy="23738"/>
            </a:xfrm>
            <a:custGeom>
              <a:avLst/>
              <a:gdLst/>
              <a:ahLst/>
              <a:cxnLst/>
              <a:rect l="l" t="t" r="r" b="b"/>
              <a:pathLst>
                <a:path w="1454" h="644" extrusionOk="0">
                  <a:moveTo>
                    <a:pt x="0" y="1"/>
                  </a:moveTo>
                  <a:lnTo>
                    <a:pt x="0" y="477"/>
                  </a:lnTo>
                  <a:lnTo>
                    <a:pt x="739" y="644"/>
                  </a:lnTo>
                  <a:lnTo>
                    <a:pt x="1453" y="477"/>
                  </a:lnTo>
                  <a:lnTo>
                    <a:pt x="14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1"/>
            <p:cNvSpPr/>
            <p:nvPr/>
          </p:nvSpPr>
          <p:spPr>
            <a:xfrm>
              <a:off x="5738167" y="3149414"/>
              <a:ext cx="53594" cy="23738"/>
            </a:xfrm>
            <a:custGeom>
              <a:avLst/>
              <a:gdLst/>
              <a:ahLst/>
              <a:cxnLst/>
              <a:rect l="l" t="t" r="r" b="b"/>
              <a:pathLst>
                <a:path w="1454" h="644" extrusionOk="0">
                  <a:moveTo>
                    <a:pt x="1" y="1"/>
                  </a:moveTo>
                  <a:lnTo>
                    <a:pt x="1" y="477"/>
                  </a:lnTo>
                  <a:lnTo>
                    <a:pt x="715" y="644"/>
                  </a:lnTo>
                  <a:lnTo>
                    <a:pt x="1453" y="477"/>
                  </a:lnTo>
                  <a:lnTo>
                    <a:pt x="14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1"/>
            <p:cNvSpPr/>
            <p:nvPr/>
          </p:nvSpPr>
          <p:spPr>
            <a:xfrm>
              <a:off x="5539782" y="3166960"/>
              <a:ext cx="53594" cy="41320"/>
            </a:xfrm>
            <a:custGeom>
              <a:avLst/>
              <a:gdLst/>
              <a:ahLst/>
              <a:cxnLst/>
              <a:rect l="l" t="t" r="r" b="b"/>
              <a:pathLst>
                <a:path w="1454" h="1121" extrusionOk="0">
                  <a:moveTo>
                    <a:pt x="0" y="1"/>
                  </a:moveTo>
                  <a:lnTo>
                    <a:pt x="0" y="1120"/>
                  </a:lnTo>
                  <a:lnTo>
                    <a:pt x="1453" y="1120"/>
                  </a:lnTo>
                  <a:lnTo>
                    <a:pt x="1453"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1"/>
            <p:cNvSpPr/>
            <p:nvPr/>
          </p:nvSpPr>
          <p:spPr>
            <a:xfrm>
              <a:off x="5738167" y="3166960"/>
              <a:ext cx="53594" cy="41320"/>
            </a:xfrm>
            <a:custGeom>
              <a:avLst/>
              <a:gdLst/>
              <a:ahLst/>
              <a:cxnLst/>
              <a:rect l="l" t="t" r="r" b="b"/>
              <a:pathLst>
                <a:path w="1454" h="1121" extrusionOk="0">
                  <a:moveTo>
                    <a:pt x="1" y="1"/>
                  </a:moveTo>
                  <a:lnTo>
                    <a:pt x="1" y="1120"/>
                  </a:lnTo>
                  <a:lnTo>
                    <a:pt x="1453" y="1120"/>
                  </a:lnTo>
                  <a:lnTo>
                    <a:pt x="14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1"/>
            <p:cNvSpPr/>
            <p:nvPr/>
          </p:nvSpPr>
          <p:spPr>
            <a:xfrm>
              <a:off x="5638975" y="3050221"/>
              <a:ext cx="32511" cy="83414"/>
            </a:xfrm>
            <a:custGeom>
              <a:avLst/>
              <a:gdLst/>
              <a:ahLst/>
              <a:cxnLst/>
              <a:rect l="l" t="t" r="r" b="b"/>
              <a:pathLst>
                <a:path w="882" h="2263" extrusionOk="0">
                  <a:moveTo>
                    <a:pt x="334" y="1"/>
                  </a:moveTo>
                  <a:lnTo>
                    <a:pt x="0" y="382"/>
                  </a:lnTo>
                  <a:lnTo>
                    <a:pt x="0" y="1525"/>
                  </a:lnTo>
                  <a:cubicBezTo>
                    <a:pt x="0" y="1930"/>
                    <a:pt x="334" y="2263"/>
                    <a:pt x="715" y="2263"/>
                  </a:cubicBezTo>
                  <a:lnTo>
                    <a:pt x="882" y="1215"/>
                  </a:lnTo>
                  <a:lnTo>
                    <a:pt x="715" y="548"/>
                  </a:lnTo>
                  <a:lnTo>
                    <a:pt x="334"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1"/>
            <p:cNvSpPr/>
            <p:nvPr/>
          </p:nvSpPr>
          <p:spPr>
            <a:xfrm>
              <a:off x="5665293" y="3050221"/>
              <a:ext cx="27276" cy="83414"/>
            </a:xfrm>
            <a:custGeom>
              <a:avLst/>
              <a:gdLst/>
              <a:ahLst/>
              <a:cxnLst/>
              <a:rect l="l" t="t" r="r" b="b"/>
              <a:pathLst>
                <a:path w="740" h="2263" extrusionOk="0">
                  <a:moveTo>
                    <a:pt x="406" y="1"/>
                  </a:moveTo>
                  <a:lnTo>
                    <a:pt x="1" y="548"/>
                  </a:lnTo>
                  <a:lnTo>
                    <a:pt x="1" y="2263"/>
                  </a:lnTo>
                  <a:cubicBezTo>
                    <a:pt x="406" y="2263"/>
                    <a:pt x="739" y="1930"/>
                    <a:pt x="739" y="1525"/>
                  </a:cubicBezTo>
                  <a:lnTo>
                    <a:pt x="739" y="382"/>
                  </a:lnTo>
                  <a:lnTo>
                    <a:pt x="4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1"/>
            <p:cNvSpPr/>
            <p:nvPr/>
          </p:nvSpPr>
          <p:spPr>
            <a:xfrm>
              <a:off x="5593341" y="2956299"/>
              <a:ext cx="78143" cy="23738"/>
            </a:xfrm>
            <a:custGeom>
              <a:avLst/>
              <a:gdLst/>
              <a:ahLst/>
              <a:cxnLst/>
              <a:rect l="l" t="t" r="r" b="b"/>
              <a:pathLst>
                <a:path w="2120" h="644" extrusionOk="0">
                  <a:moveTo>
                    <a:pt x="24" y="0"/>
                  </a:moveTo>
                  <a:cubicBezTo>
                    <a:pt x="24" y="48"/>
                    <a:pt x="0" y="96"/>
                    <a:pt x="0" y="143"/>
                  </a:cubicBezTo>
                  <a:lnTo>
                    <a:pt x="0" y="477"/>
                  </a:lnTo>
                  <a:lnTo>
                    <a:pt x="1072" y="643"/>
                  </a:lnTo>
                  <a:lnTo>
                    <a:pt x="1953" y="477"/>
                  </a:lnTo>
                  <a:lnTo>
                    <a:pt x="2120" y="239"/>
                  </a:lnTo>
                  <a:lnTo>
                    <a:pt x="195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1"/>
            <p:cNvSpPr/>
            <p:nvPr/>
          </p:nvSpPr>
          <p:spPr>
            <a:xfrm>
              <a:off x="5665293" y="2956299"/>
              <a:ext cx="72909" cy="23738"/>
            </a:xfrm>
            <a:custGeom>
              <a:avLst/>
              <a:gdLst/>
              <a:ahLst/>
              <a:cxnLst/>
              <a:rect l="l" t="t" r="r" b="b"/>
              <a:pathLst>
                <a:path w="1978" h="644" extrusionOk="0">
                  <a:moveTo>
                    <a:pt x="1" y="0"/>
                  </a:moveTo>
                  <a:lnTo>
                    <a:pt x="1" y="477"/>
                  </a:lnTo>
                  <a:lnTo>
                    <a:pt x="953" y="643"/>
                  </a:lnTo>
                  <a:lnTo>
                    <a:pt x="1978" y="477"/>
                  </a:lnTo>
                  <a:lnTo>
                    <a:pt x="1978" y="143"/>
                  </a:lnTo>
                  <a:cubicBezTo>
                    <a:pt x="1978" y="96"/>
                    <a:pt x="1954" y="48"/>
                    <a:pt x="195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1"/>
            <p:cNvSpPr/>
            <p:nvPr/>
          </p:nvSpPr>
          <p:spPr>
            <a:xfrm>
              <a:off x="5596843" y="3008089"/>
              <a:ext cx="74642" cy="64984"/>
            </a:xfrm>
            <a:custGeom>
              <a:avLst/>
              <a:gdLst/>
              <a:ahLst/>
              <a:cxnLst/>
              <a:rect l="l" t="t" r="r" b="b"/>
              <a:pathLst>
                <a:path w="2025" h="1763" extrusionOk="0">
                  <a:moveTo>
                    <a:pt x="1024" y="0"/>
                  </a:moveTo>
                  <a:lnTo>
                    <a:pt x="0" y="358"/>
                  </a:lnTo>
                  <a:cubicBezTo>
                    <a:pt x="239" y="1167"/>
                    <a:pt x="977" y="1763"/>
                    <a:pt x="1858" y="1763"/>
                  </a:cubicBezTo>
                  <a:lnTo>
                    <a:pt x="2025" y="786"/>
                  </a:lnTo>
                  <a:lnTo>
                    <a:pt x="1858" y="48"/>
                  </a:lnTo>
                  <a:lnTo>
                    <a:pt x="1024"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1"/>
            <p:cNvSpPr/>
            <p:nvPr/>
          </p:nvSpPr>
          <p:spPr>
            <a:xfrm>
              <a:off x="5665293" y="3005472"/>
              <a:ext cx="69407" cy="67601"/>
            </a:xfrm>
            <a:custGeom>
              <a:avLst/>
              <a:gdLst/>
              <a:ahLst/>
              <a:cxnLst/>
              <a:rect l="l" t="t" r="r" b="b"/>
              <a:pathLst>
                <a:path w="1883" h="1834" extrusionOk="0">
                  <a:moveTo>
                    <a:pt x="882" y="0"/>
                  </a:moveTo>
                  <a:lnTo>
                    <a:pt x="1" y="119"/>
                  </a:lnTo>
                  <a:lnTo>
                    <a:pt x="1" y="1834"/>
                  </a:lnTo>
                  <a:cubicBezTo>
                    <a:pt x="906" y="1834"/>
                    <a:pt x="1644" y="1238"/>
                    <a:pt x="1882" y="429"/>
                  </a:cubicBezTo>
                  <a:lnTo>
                    <a:pt x="882"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1"/>
            <p:cNvSpPr/>
            <p:nvPr/>
          </p:nvSpPr>
          <p:spPr>
            <a:xfrm>
              <a:off x="5593341" y="2973845"/>
              <a:ext cx="78143" cy="47439"/>
            </a:xfrm>
            <a:custGeom>
              <a:avLst/>
              <a:gdLst/>
              <a:ahLst/>
              <a:cxnLst/>
              <a:rect l="l" t="t" r="r" b="b"/>
              <a:pathLst>
                <a:path w="2120" h="1287" extrusionOk="0">
                  <a:moveTo>
                    <a:pt x="0" y="1"/>
                  </a:moveTo>
                  <a:lnTo>
                    <a:pt x="0" y="739"/>
                  </a:lnTo>
                  <a:cubicBezTo>
                    <a:pt x="0" y="929"/>
                    <a:pt x="48" y="1120"/>
                    <a:pt x="95" y="1287"/>
                  </a:cubicBezTo>
                  <a:lnTo>
                    <a:pt x="953" y="1287"/>
                  </a:lnTo>
                  <a:cubicBezTo>
                    <a:pt x="1191" y="1287"/>
                    <a:pt x="1405" y="1215"/>
                    <a:pt x="1596" y="1096"/>
                  </a:cubicBezTo>
                  <a:cubicBezTo>
                    <a:pt x="1715" y="1025"/>
                    <a:pt x="1834" y="977"/>
                    <a:pt x="1953" y="977"/>
                  </a:cubicBezTo>
                  <a:lnTo>
                    <a:pt x="2120" y="429"/>
                  </a:lnTo>
                  <a:lnTo>
                    <a:pt x="195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1"/>
            <p:cNvSpPr/>
            <p:nvPr/>
          </p:nvSpPr>
          <p:spPr>
            <a:xfrm>
              <a:off x="5665293" y="2973845"/>
              <a:ext cx="72909" cy="47439"/>
            </a:xfrm>
            <a:custGeom>
              <a:avLst/>
              <a:gdLst/>
              <a:ahLst/>
              <a:cxnLst/>
              <a:rect l="l" t="t" r="r" b="b"/>
              <a:pathLst>
                <a:path w="1978" h="1287" extrusionOk="0">
                  <a:moveTo>
                    <a:pt x="1" y="1"/>
                  </a:moveTo>
                  <a:lnTo>
                    <a:pt x="1" y="977"/>
                  </a:lnTo>
                  <a:cubicBezTo>
                    <a:pt x="144" y="977"/>
                    <a:pt x="263" y="1025"/>
                    <a:pt x="382" y="1096"/>
                  </a:cubicBezTo>
                  <a:cubicBezTo>
                    <a:pt x="572" y="1215"/>
                    <a:pt x="787" y="1287"/>
                    <a:pt x="1025" y="1287"/>
                  </a:cubicBezTo>
                  <a:lnTo>
                    <a:pt x="1882" y="1287"/>
                  </a:lnTo>
                  <a:cubicBezTo>
                    <a:pt x="1930" y="1120"/>
                    <a:pt x="1978" y="929"/>
                    <a:pt x="1978" y="739"/>
                  </a:cubicBezTo>
                  <a:lnTo>
                    <a:pt x="1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5" name="Google Shape;4095;p81"/>
          <p:cNvGrpSpPr/>
          <p:nvPr/>
        </p:nvGrpSpPr>
        <p:grpSpPr>
          <a:xfrm>
            <a:off x="6259601" y="2901008"/>
            <a:ext cx="309039" cy="308119"/>
            <a:chOff x="6259601" y="2901008"/>
            <a:chExt cx="309039" cy="308119"/>
          </a:xfrm>
        </p:grpSpPr>
        <p:sp>
          <p:nvSpPr>
            <p:cNvPr id="4096" name="Google Shape;4096;p81"/>
            <p:cNvSpPr/>
            <p:nvPr/>
          </p:nvSpPr>
          <p:spPr>
            <a:xfrm>
              <a:off x="6259601" y="2990543"/>
              <a:ext cx="90454" cy="218580"/>
            </a:xfrm>
            <a:custGeom>
              <a:avLst/>
              <a:gdLst/>
              <a:ahLst/>
              <a:cxnLst/>
              <a:rect l="l" t="t" r="r" b="b"/>
              <a:pathLst>
                <a:path w="2454" h="5930" extrusionOk="0">
                  <a:moveTo>
                    <a:pt x="2215" y="0"/>
                  </a:moveTo>
                  <a:lnTo>
                    <a:pt x="0" y="834"/>
                  </a:lnTo>
                  <a:lnTo>
                    <a:pt x="0" y="5930"/>
                  </a:lnTo>
                  <a:lnTo>
                    <a:pt x="2215" y="5930"/>
                  </a:lnTo>
                  <a:lnTo>
                    <a:pt x="2453" y="2977"/>
                  </a:lnTo>
                  <a:lnTo>
                    <a:pt x="2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1"/>
            <p:cNvSpPr/>
            <p:nvPr/>
          </p:nvSpPr>
          <p:spPr>
            <a:xfrm>
              <a:off x="6477301" y="2990543"/>
              <a:ext cx="91339" cy="218580"/>
            </a:xfrm>
            <a:custGeom>
              <a:avLst/>
              <a:gdLst/>
              <a:ahLst/>
              <a:cxnLst/>
              <a:rect l="l" t="t" r="r" b="b"/>
              <a:pathLst>
                <a:path w="2478" h="5930" extrusionOk="0">
                  <a:moveTo>
                    <a:pt x="238" y="0"/>
                  </a:moveTo>
                  <a:lnTo>
                    <a:pt x="0" y="2691"/>
                  </a:lnTo>
                  <a:lnTo>
                    <a:pt x="238" y="5930"/>
                  </a:lnTo>
                  <a:lnTo>
                    <a:pt x="2477" y="5930"/>
                  </a:lnTo>
                  <a:lnTo>
                    <a:pt x="2477" y="834"/>
                  </a:lnTo>
                  <a:lnTo>
                    <a:pt x="238"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1"/>
            <p:cNvSpPr/>
            <p:nvPr/>
          </p:nvSpPr>
          <p:spPr>
            <a:xfrm>
              <a:off x="6295577" y="3082696"/>
              <a:ext cx="18467" cy="17582"/>
            </a:xfrm>
            <a:custGeom>
              <a:avLst/>
              <a:gdLst/>
              <a:ahLst/>
              <a:cxnLst/>
              <a:rect l="l" t="t" r="r" b="b"/>
              <a:pathLst>
                <a:path w="501" h="477" extrusionOk="0">
                  <a:moveTo>
                    <a:pt x="1" y="1"/>
                  </a:moveTo>
                  <a:lnTo>
                    <a:pt x="1" y="477"/>
                  </a:lnTo>
                  <a:lnTo>
                    <a:pt x="501" y="477"/>
                  </a:lnTo>
                  <a:lnTo>
                    <a:pt x="5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1"/>
            <p:cNvSpPr/>
            <p:nvPr/>
          </p:nvSpPr>
          <p:spPr>
            <a:xfrm>
              <a:off x="6295577" y="3118709"/>
              <a:ext cx="18467" cy="18467"/>
            </a:xfrm>
            <a:custGeom>
              <a:avLst/>
              <a:gdLst/>
              <a:ahLst/>
              <a:cxnLst/>
              <a:rect l="l" t="t" r="r" b="b"/>
              <a:pathLst>
                <a:path w="501" h="501" extrusionOk="0">
                  <a:moveTo>
                    <a:pt x="1" y="0"/>
                  </a:moveTo>
                  <a:lnTo>
                    <a:pt x="1" y="500"/>
                  </a:lnTo>
                  <a:lnTo>
                    <a:pt x="501" y="500"/>
                  </a:lnTo>
                  <a:lnTo>
                    <a:pt x="5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1"/>
            <p:cNvSpPr/>
            <p:nvPr/>
          </p:nvSpPr>
          <p:spPr>
            <a:xfrm>
              <a:off x="6295577" y="3154685"/>
              <a:ext cx="18467" cy="18467"/>
            </a:xfrm>
            <a:custGeom>
              <a:avLst/>
              <a:gdLst/>
              <a:ahLst/>
              <a:cxnLst/>
              <a:rect l="l" t="t" r="r" b="b"/>
              <a:pathLst>
                <a:path w="501" h="501" extrusionOk="0">
                  <a:moveTo>
                    <a:pt x="1" y="0"/>
                  </a:moveTo>
                  <a:lnTo>
                    <a:pt x="1" y="501"/>
                  </a:lnTo>
                  <a:lnTo>
                    <a:pt x="501" y="501"/>
                  </a:lnTo>
                  <a:lnTo>
                    <a:pt x="5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1"/>
            <p:cNvSpPr/>
            <p:nvPr/>
          </p:nvSpPr>
          <p:spPr>
            <a:xfrm>
              <a:off x="6341248" y="2930828"/>
              <a:ext cx="79028" cy="278293"/>
            </a:xfrm>
            <a:custGeom>
              <a:avLst/>
              <a:gdLst/>
              <a:ahLst/>
              <a:cxnLst/>
              <a:rect l="l" t="t" r="r" b="b"/>
              <a:pathLst>
                <a:path w="2144" h="7550" extrusionOk="0">
                  <a:moveTo>
                    <a:pt x="976" y="1"/>
                  </a:moveTo>
                  <a:lnTo>
                    <a:pt x="0" y="167"/>
                  </a:lnTo>
                  <a:lnTo>
                    <a:pt x="0" y="7550"/>
                  </a:lnTo>
                  <a:lnTo>
                    <a:pt x="976" y="7550"/>
                  </a:lnTo>
                  <a:lnTo>
                    <a:pt x="1977" y="5335"/>
                  </a:lnTo>
                  <a:lnTo>
                    <a:pt x="2143" y="2978"/>
                  </a:lnTo>
                  <a:lnTo>
                    <a:pt x="1977" y="167"/>
                  </a:lnTo>
                  <a:lnTo>
                    <a:pt x="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1"/>
            <p:cNvSpPr/>
            <p:nvPr/>
          </p:nvSpPr>
          <p:spPr>
            <a:xfrm>
              <a:off x="6414085" y="2930828"/>
              <a:ext cx="72024" cy="278293"/>
            </a:xfrm>
            <a:custGeom>
              <a:avLst/>
              <a:gdLst/>
              <a:ahLst/>
              <a:cxnLst/>
              <a:rect l="l" t="t" r="r" b="b"/>
              <a:pathLst>
                <a:path w="1954" h="7550" extrusionOk="0">
                  <a:moveTo>
                    <a:pt x="1049" y="1"/>
                  </a:moveTo>
                  <a:lnTo>
                    <a:pt x="1" y="167"/>
                  </a:lnTo>
                  <a:lnTo>
                    <a:pt x="1" y="5335"/>
                  </a:lnTo>
                  <a:lnTo>
                    <a:pt x="977" y="7550"/>
                  </a:lnTo>
                  <a:lnTo>
                    <a:pt x="1953" y="7550"/>
                  </a:lnTo>
                  <a:lnTo>
                    <a:pt x="1953" y="167"/>
                  </a:lnTo>
                  <a:lnTo>
                    <a:pt x="10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1"/>
            <p:cNvSpPr/>
            <p:nvPr/>
          </p:nvSpPr>
          <p:spPr>
            <a:xfrm>
              <a:off x="6513278" y="3082696"/>
              <a:ext cx="18467" cy="17582"/>
            </a:xfrm>
            <a:custGeom>
              <a:avLst/>
              <a:gdLst/>
              <a:ahLst/>
              <a:cxnLst/>
              <a:rect l="l" t="t" r="r" b="b"/>
              <a:pathLst>
                <a:path w="501" h="477" extrusionOk="0">
                  <a:moveTo>
                    <a:pt x="1" y="1"/>
                  </a:moveTo>
                  <a:lnTo>
                    <a:pt x="1" y="477"/>
                  </a:lnTo>
                  <a:lnTo>
                    <a:pt x="501" y="477"/>
                  </a:lnTo>
                  <a:lnTo>
                    <a:pt x="5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1"/>
            <p:cNvSpPr/>
            <p:nvPr/>
          </p:nvSpPr>
          <p:spPr>
            <a:xfrm>
              <a:off x="6513278" y="3118709"/>
              <a:ext cx="18467" cy="18467"/>
            </a:xfrm>
            <a:custGeom>
              <a:avLst/>
              <a:gdLst/>
              <a:ahLst/>
              <a:cxnLst/>
              <a:rect l="l" t="t" r="r" b="b"/>
              <a:pathLst>
                <a:path w="501" h="501" extrusionOk="0">
                  <a:moveTo>
                    <a:pt x="1" y="0"/>
                  </a:moveTo>
                  <a:lnTo>
                    <a:pt x="1" y="500"/>
                  </a:lnTo>
                  <a:lnTo>
                    <a:pt x="501" y="500"/>
                  </a:lnTo>
                  <a:lnTo>
                    <a:pt x="5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1"/>
            <p:cNvSpPr/>
            <p:nvPr/>
          </p:nvSpPr>
          <p:spPr>
            <a:xfrm>
              <a:off x="6513278" y="3154685"/>
              <a:ext cx="18467" cy="18467"/>
            </a:xfrm>
            <a:custGeom>
              <a:avLst/>
              <a:gdLst/>
              <a:ahLst/>
              <a:cxnLst/>
              <a:rect l="l" t="t" r="r" b="b"/>
              <a:pathLst>
                <a:path w="501" h="501" extrusionOk="0">
                  <a:moveTo>
                    <a:pt x="1" y="0"/>
                  </a:moveTo>
                  <a:lnTo>
                    <a:pt x="1" y="501"/>
                  </a:lnTo>
                  <a:lnTo>
                    <a:pt x="501" y="501"/>
                  </a:lnTo>
                  <a:lnTo>
                    <a:pt x="5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1"/>
            <p:cNvSpPr/>
            <p:nvPr/>
          </p:nvSpPr>
          <p:spPr>
            <a:xfrm>
              <a:off x="6368451" y="2991391"/>
              <a:ext cx="18467" cy="18504"/>
            </a:xfrm>
            <a:custGeom>
              <a:avLst/>
              <a:gdLst/>
              <a:ahLst/>
              <a:cxnLst/>
              <a:rect l="l" t="t" r="r" b="b"/>
              <a:pathLst>
                <a:path w="501" h="502" extrusionOk="0">
                  <a:moveTo>
                    <a:pt x="0" y="1"/>
                  </a:moveTo>
                  <a:lnTo>
                    <a:pt x="0" y="501"/>
                  </a:lnTo>
                  <a:lnTo>
                    <a:pt x="500" y="501"/>
                  </a:lnTo>
                  <a:lnTo>
                    <a:pt x="5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1"/>
            <p:cNvSpPr/>
            <p:nvPr/>
          </p:nvSpPr>
          <p:spPr>
            <a:xfrm>
              <a:off x="6441288" y="2991391"/>
              <a:ext cx="17619" cy="18504"/>
            </a:xfrm>
            <a:custGeom>
              <a:avLst/>
              <a:gdLst/>
              <a:ahLst/>
              <a:cxnLst/>
              <a:rect l="l" t="t" r="r" b="b"/>
              <a:pathLst>
                <a:path w="478" h="502" extrusionOk="0">
                  <a:moveTo>
                    <a:pt x="1" y="1"/>
                  </a:moveTo>
                  <a:lnTo>
                    <a:pt x="1" y="501"/>
                  </a:lnTo>
                  <a:lnTo>
                    <a:pt x="477" y="501"/>
                  </a:lnTo>
                  <a:lnTo>
                    <a:pt x="47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1"/>
            <p:cNvSpPr/>
            <p:nvPr/>
          </p:nvSpPr>
          <p:spPr>
            <a:xfrm>
              <a:off x="6404428" y="2972960"/>
              <a:ext cx="15850" cy="18467"/>
            </a:xfrm>
            <a:custGeom>
              <a:avLst/>
              <a:gdLst/>
              <a:ahLst/>
              <a:cxnLst/>
              <a:rect l="l" t="t" r="r" b="b"/>
              <a:pathLst>
                <a:path w="430" h="501" extrusionOk="0">
                  <a:moveTo>
                    <a:pt x="1" y="1"/>
                  </a:moveTo>
                  <a:lnTo>
                    <a:pt x="1" y="501"/>
                  </a:lnTo>
                  <a:lnTo>
                    <a:pt x="263" y="501"/>
                  </a:lnTo>
                  <a:lnTo>
                    <a:pt x="429" y="263"/>
                  </a:lnTo>
                  <a:lnTo>
                    <a:pt x="26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1"/>
            <p:cNvSpPr/>
            <p:nvPr/>
          </p:nvSpPr>
          <p:spPr>
            <a:xfrm>
              <a:off x="6414085" y="2972960"/>
              <a:ext cx="8810" cy="18467"/>
            </a:xfrm>
            <a:custGeom>
              <a:avLst/>
              <a:gdLst/>
              <a:ahLst/>
              <a:cxnLst/>
              <a:rect l="l" t="t" r="r" b="b"/>
              <a:pathLst>
                <a:path w="239" h="501" extrusionOk="0">
                  <a:moveTo>
                    <a:pt x="1" y="1"/>
                  </a:moveTo>
                  <a:lnTo>
                    <a:pt x="1" y="501"/>
                  </a:lnTo>
                  <a:lnTo>
                    <a:pt x="239" y="501"/>
                  </a:lnTo>
                  <a:lnTo>
                    <a:pt x="239"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1"/>
            <p:cNvSpPr/>
            <p:nvPr/>
          </p:nvSpPr>
          <p:spPr>
            <a:xfrm>
              <a:off x="6386882" y="3018631"/>
              <a:ext cx="33395" cy="54442"/>
            </a:xfrm>
            <a:custGeom>
              <a:avLst/>
              <a:gdLst/>
              <a:ahLst/>
              <a:cxnLst/>
              <a:rect l="l" t="t" r="r" b="b"/>
              <a:pathLst>
                <a:path w="906" h="1477" extrusionOk="0">
                  <a:moveTo>
                    <a:pt x="739" y="0"/>
                  </a:moveTo>
                  <a:cubicBezTo>
                    <a:pt x="334" y="0"/>
                    <a:pt x="0" y="334"/>
                    <a:pt x="0" y="738"/>
                  </a:cubicBezTo>
                  <a:cubicBezTo>
                    <a:pt x="0" y="1143"/>
                    <a:pt x="334" y="1477"/>
                    <a:pt x="739" y="1477"/>
                  </a:cubicBezTo>
                  <a:lnTo>
                    <a:pt x="905" y="738"/>
                  </a:lnTo>
                  <a:lnTo>
                    <a:pt x="739"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1"/>
            <p:cNvSpPr/>
            <p:nvPr/>
          </p:nvSpPr>
          <p:spPr>
            <a:xfrm>
              <a:off x="6414085" y="3018631"/>
              <a:ext cx="27240" cy="54442"/>
            </a:xfrm>
            <a:custGeom>
              <a:avLst/>
              <a:gdLst/>
              <a:ahLst/>
              <a:cxnLst/>
              <a:rect l="l" t="t" r="r" b="b"/>
              <a:pathLst>
                <a:path w="739" h="1477" extrusionOk="0">
                  <a:moveTo>
                    <a:pt x="1" y="0"/>
                  </a:moveTo>
                  <a:lnTo>
                    <a:pt x="1" y="1477"/>
                  </a:lnTo>
                  <a:cubicBezTo>
                    <a:pt x="406" y="1477"/>
                    <a:pt x="739" y="1143"/>
                    <a:pt x="739" y="738"/>
                  </a:cubicBezTo>
                  <a:cubicBezTo>
                    <a:pt x="739" y="334"/>
                    <a:pt x="406" y="0"/>
                    <a:pt x="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1"/>
            <p:cNvSpPr/>
            <p:nvPr/>
          </p:nvSpPr>
          <p:spPr>
            <a:xfrm>
              <a:off x="6377224" y="3091469"/>
              <a:ext cx="43052" cy="18467"/>
            </a:xfrm>
            <a:custGeom>
              <a:avLst/>
              <a:gdLst/>
              <a:ahLst/>
              <a:cxnLst/>
              <a:rect l="l" t="t" r="r" b="b"/>
              <a:pathLst>
                <a:path w="1168" h="501" extrusionOk="0">
                  <a:moveTo>
                    <a:pt x="0" y="1"/>
                  </a:moveTo>
                  <a:lnTo>
                    <a:pt x="0" y="501"/>
                  </a:lnTo>
                  <a:lnTo>
                    <a:pt x="1001" y="501"/>
                  </a:lnTo>
                  <a:lnTo>
                    <a:pt x="1167" y="239"/>
                  </a:lnTo>
                  <a:lnTo>
                    <a:pt x="10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1"/>
            <p:cNvSpPr/>
            <p:nvPr/>
          </p:nvSpPr>
          <p:spPr>
            <a:xfrm>
              <a:off x="6414085" y="3091469"/>
              <a:ext cx="36049" cy="18467"/>
            </a:xfrm>
            <a:custGeom>
              <a:avLst/>
              <a:gdLst/>
              <a:ahLst/>
              <a:cxnLst/>
              <a:rect l="l" t="t" r="r" b="b"/>
              <a:pathLst>
                <a:path w="978" h="501" extrusionOk="0">
                  <a:moveTo>
                    <a:pt x="1" y="1"/>
                  </a:moveTo>
                  <a:lnTo>
                    <a:pt x="1" y="501"/>
                  </a:lnTo>
                  <a:lnTo>
                    <a:pt x="977" y="501"/>
                  </a:lnTo>
                  <a:lnTo>
                    <a:pt x="97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1"/>
            <p:cNvSpPr/>
            <p:nvPr/>
          </p:nvSpPr>
          <p:spPr>
            <a:xfrm>
              <a:off x="6377224" y="3127482"/>
              <a:ext cx="43052" cy="81645"/>
            </a:xfrm>
            <a:custGeom>
              <a:avLst/>
              <a:gdLst/>
              <a:ahLst/>
              <a:cxnLst/>
              <a:rect l="l" t="t" r="r" b="b"/>
              <a:pathLst>
                <a:path w="1168" h="2215" extrusionOk="0">
                  <a:moveTo>
                    <a:pt x="0" y="0"/>
                  </a:moveTo>
                  <a:lnTo>
                    <a:pt x="0" y="2215"/>
                  </a:lnTo>
                  <a:lnTo>
                    <a:pt x="1001" y="2215"/>
                  </a:lnTo>
                  <a:lnTo>
                    <a:pt x="1167" y="1119"/>
                  </a:lnTo>
                  <a:lnTo>
                    <a:pt x="10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1"/>
            <p:cNvSpPr/>
            <p:nvPr/>
          </p:nvSpPr>
          <p:spPr>
            <a:xfrm>
              <a:off x="6414085" y="3127482"/>
              <a:ext cx="36049" cy="81645"/>
            </a:xfrm>
            <a:custGeom>
              <a:avLst/>
              <a:gdLst/>
              <a:ahLst/>
              <a:cxnLst/>
              <a:rect l="l" t="t" r="r" b="b"/>
              <a:pathLst>
                <a:path w="978" h="2215" extrusionOk="0">
                  <a:moveTo>
                    <a:pt x="1" y="0"/>
                  </a:moveTo>
                  <a:lnTo>
                    <a:pt x="1" y="2215"/>
                  </a:lnTo>
                  <a:lnTo>
                    <a:pt x="977" y="2215"/>
                  </a:lnTo>
                  <a:lnTo>
                    <a:pt x="97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1"/>
            <p:cNvSpPr/>
            <p:nvPr/>
          </p:nvSpPr>
          <p:spPr>
            <a:xfrm>
              <a:off x="6314008" y="2901008"/>
              <a:ext cx="106267" cy="36012"/>
            </a:xfrm>
            <a:custGeom>
              <a:avLst/>
              <a:gdLst/>
              <a:ahLst/>
              <a:cxnLst/>
              <a:rect l="l" t="t" r="r" b="b"/>
              <a:pathLst>
                <a:path w="2883" h="977" extrusionOk="0">
                  <a:moveTo>
                    <a:pt x="1" y="0"/>
                  </a:moveTo>
                  <a:lnTo>
                    <a:pt x="1" y="976"/>
                  </a:lnTo>
                  <a:lnTo>
                    <a:pt x="2716" y="976"/>
                  </a:lnTo>
                  <a:lnTo>
                    <a:pt x="2882" y="476"/>
                  </a:lnTo>
                  <a:lnTo>
                    <a:pt x="2716"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1"/>
            <p:cNvSpPr/>
            <p:nvPr/>
          </p:nvSpPr>
          <p:spPr>
            <a:xfrm>
              <a:off x="6414085" y="2901008"/>
              <a:ext cx="99227" cy="36012"/>
            </a:xfrm>
            <a:custGeom>
              <a:avLst/>
              <a:gdLst/>
              <a:ahLst/>
              <a:cxnLst/>
              <a:rect l="l" t="t" r="r" b="b"/>
              <a:pathLst>
                <a:path w="2692" h="977" extrusionOk="0">
                  <a:moveTo>
                    <a:pt x="1" y="0"/>
                  </a:moveTo>
                  <a:lnTo>
                    <a:pt x="1" y="976"/>
                  </a:lnTo>
                  <a:lnTo>
                    <a:pt x="2692" y="976"/>
                  </a:lnTo>
                  <a:lnTo>
                    <a:pt x="269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8" name="Google Shape;4118;p81"/>
          <p:cNvGrpSpPr/>
          <p:nvPr/>
        </p:nvGrpSpPr>
        <p:grpSpPr>
          <a:xfrm>
            <a:off x="6982922" y="2901008"/>
            <a:ext cx="309041" cy="308118"/>
            <a:chOff x="6982922" y="2901008"/>
            <a:chExt cx="309041" cy="308118"/>
          </a:xfrm>
        </p:grpSpPr>
        <p:sp>
          <p:nvSpPr>
            <p:cNvPr id="4119" name="Google Shape;4119;p81"/>
            <p:cNvSpPr/>
            <p:nvPr/>
          </p:nvSpPr>
          <p:spPr>
            <a:xfrm>
              <a:off x="6982922" y="2901008"/>
              <a:ext cx="72024" cy="60598"/>
            </a:xfrm>
            <a:custGeom>
              <a:avLst/>
              <a:gdLst/>
              <a:ahLst/>
              <a:cxnLst/>
              <a:rect l="l" t="t" r="r" b="b"/>
              <a:pathLst>
                <a:path w="1954" h="1644" extrusionOk="0">
                  <a:moveTo>
                    <a:pt x="0" y="0"/>
                  </a:moveTo>
                  <a:lnTo>
                    <a:pt x="0" y="1477"/>
                  </a:lnTo>
                  <a:lnTo>
                    <a:pt x="1144" y="1643"/>
                  </a:lnTo>
                  <a:lnTo>
                    <a:pt x="1953" y="1477"/>
                  </a:lnTo>
                  <a:cubicBezTo>
                    <a:pt x="1263" y="834"/>
                    <a:pt x="1001" y="0"/>
                    <a:pt x="100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1"/>
            <p:cNvSpPr/>
            <p:nvPr/>
          </p:nvSpPr>
          <p:spPr>
            <a:xfrm>
              <a:off x="6982922" y="2955415"/>
              <a:ext cx="132585" cy="160673"/>
            </a:xfrm>
            <a:custGeom>
              <a:avLst/>
              <a:gdLst/>
              <a:ahLst/>
              <a:cxnLst/>
              <a:rect l="l" t="t" r="r" b="b"/>
              <a:pathLst>
                <a:path w="3597" h="4359" extrusionOk="0">
                  <a:moveTo>
                    <a:pt x="0" y="1"/>
                  </a:moveTo>
                  <a:lnTo>
                    <a:pt x="0" y="4192"/>
                  </a:lnTo>
                  <a:lnTo>
                    <a:pt x="643" y="4359"/>
                  </a:lnTo>
                  <a:lnTo>
                    <a:pt x="1263" y="4192"/>
                  </a:lnTo>
                  <a:lnTo>
                    <a:pt x="1263" y="4025"/>
                  </a:lnTo>
                  <a:lnTo>
                    <a:pt x="1263" y="3454"/>
                  </a:lnTo>
                  <a:cubicBezTo>
                    <a:pt x="1263" y="2930"/>
                    <a:pt x="1572" y="2501"/>
                    <a:pt x="2001" y="2311"/>
                  </a:cubicBezTo>
                  <a:lnTo>
                    <a:pt x="2120" y="3192"/>
                  </a:lnTo>
                  <a:lnTo>
                    <a:pt x="2930" y="3358"/>
                  </a:lnTo>
                  <a:lnTo>
                    <a:pt x="3596" y="3192"/>
                  </a:lnTo>
                  <a:cubicBezTo>
                    <a:pt x="3525" y="1144"/>
                    <a:pt x="2715" y="548"/>
                    <a:pt x="2382" y="334"/>
                  </a:cubicBezTo>
                  <a:cubicBezTo>
                    <a:pt x="2215" y="239"/>
                    <a:pt x="2072" y="120"/>
                    <a:pt x="1953"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1"/>
            <p:cNvSpPr/>
            <p:nvPr/>
          </p:nvSpPr>
          <p:spPr>
            <a:xfrm>
              <a:off x="7249795" y="3100241"/>
              <a:ext cx="29857" cy="15850"/>
            </a:xfrm>
            <a:custGeom>
              <a:avLst/>
              <a:gdLst/>
              <a:ahLst/>
              <a:cxnLst/>
              <a:rect l="l" t="t" r="r" b="b"/>
              <a:pathLst>
                <a:path w="810" h="430" extrusionOk="0">
                  <a:moveTo>
                    <a:pt x="167" y="1"/>
                  </a:moveTo>
                  <a:lnTo>
                    <a:pt x="0" y="120"/>
                  </a:lnTo>
                  <a:lnTo>
                    <a:pt x="167" y="263"/>
                  </a:lnTo>
                  <a:lnTo>
                    <a:pt x="381" y="430"/>
                  </a:lnTo>
                  <a:lnTo>
                    <a:pt x="643" y="263"/>
                  </a:lnTo>
                  <a:lnTo>
                    <a:pt x="810" y="120"/>
                  </a:lnTo>
                  <a:lnTo>
                    <a:pt x="64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1"/>
            <p:cNvSpPr/>
            <p:nvPr/>
          </p:nvSpPr>
          <p:spPr>
            <a:xfrm>
              <a:off x="7111972" y="3100241"/>
              <a:ext cx="50056" cy="14965"/>
            </a:xfrm>
            <a:custGeom>
              <a:avLst/>
              <a:gdLst/>
              <a:ahLst/>
              <a:cxnLst/>
              <a:rect l="l" t="t" r="r" b="b"/>
              <a:pathLst>
                <a:path w="1358" h="406" extrusionOk="0">
                  <a:moveTo>
                    <a:pt x="95" y="1"/>
                  </a:moveTo>
                  <a:lnTo>
                    <a:pt x="0" y="120"/>
                  </a:lnTo>
                  <a:lnTo>
                    <a:pt x="95" y="263"/>
                  </a:lnTo>
                  <a:lnTo>
                    <a:pt x="715" y="406"/>
                  </a:lnTo>
                  <a:lnTo>
                    <a:pt x="1191" y="263"/>
                  </a:lnTo>
                  <a:lnTo>
                    <a:pt x="1358" y="144"/>
                  </a:lnTo>
                  <a:lnTo>
                    <a:pt x="1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1"/>
            <p:cNvSpPr/>
            <p:nvPr/>
          </p:nvSpPr>
          <p:spPr>
            <a:xfrm>
              <a:off x="7111972" y="3109899"/>
              <a:ext cx="50056" cy="8846"/>
            </a:xfrm>
            <a:custGeom>
              <a:avLst/>
              <a:gdLst/>
              <a:ahLst/>
              <a:cxnLst/>
              <a:rect l="l" t="t" r="r" b="b"/>
              <a:pathLst>
                <a:path w="1358" h="240" extrusionOk="0">
                  <a:moveTo>
                    <a:pt x="95" y="1"/>
                  </a:moveTo>
                  <a:lnTo>
                    <a:pt x="0" y="144"/>
                  </a:lnTo>
                  <a:lnTo>
                    <a:pt x="95" y="239"/>
                  </a:lnTo>
                  <a:lnTo>
                    <a:pt x="1191" y="239"/>
                  </a:lnTo>
                  <a:lnTo>
                    <a:pt x="1358" y="120"/>
                  </a:lnTo>
                  <a:lnTo>
                    <a:pt x="1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1"/>
            <p:cNvSpPr/>
            <p:nvPr/>
          </p:nvSpPr>
          <p:spPr>
            <a:xfrm>
              <a:off x="7249795" y="3109899"/>
              <a:ext cx="29857" cy="8846"/>
            </a:xfrm>
            <a:custGeom>
              <a:avLst/>
              <a:gdLst/>
              <a:ahLst/>
              <a:cxnLst/>
              <a:rect l="l" t="t" r="r" b="b"/>
              <a:pathLst>
                <a:path w="810" h="240" extrusionOk="0">
                  <a:moveTo>
                    <a:pt x="167" y="1"/>
                  </a:moveTo>
                  <a:lnTo>
                    <a:pt x="0" y="120"/>
                  </a:lnTo>
                  <a:lnTo>
                    <a:pt x="167" y="239"/>
                  </a:lnTo>
                  <a:lnTo>
                    <a:pt x="643" y="239"/>
                  </a:lnTo>
                  <a:lnTo>
                    <a:pt x="810" y="120"/>
                  </a:lnTo>
                  <a:lnTo>
                    <a:pt x="6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1"/>
            <p:cNvSpPr/>
            <p:nvPr/>
          </p:nvSpPr>
          <p:spPr>
            <a:xfrm>
              <a:off x="7061030" y="3073038"/>
              <a:ext cx="54479" cy="43052"/>
            </a:xfrm>
            <a:custGeom>
              <a:avLst/>
              <a:gdLst/>
              <a:ahLst/>
              <a:cxnLst/>
              <a:rect l="l" t="t" r="r" b="b"/>
              <a:pathLst>
                <a:path w="1478" h="1168" extrusionOk="0">
                  <a:moveTo>
                    <a:pt x="1" y="1"/>
                  </a:moveTo>
                  <a:lnTo>
                    <a:pt x="120" y="1001"/>
                  </a:lnTo>
                  <a:lnTo>
                    <a:pt x="811" y="1168"/>
                  </a:lnTo>
                  <a:lnTo>
                    <a:pt x="1477" y="1001"/>
                  </a:lnTo>
                  <a:cubicBezTo>
                    <a:pt x="1477" y="882"/>
                    <a:pt x="1477" y="763"/>
                    <a:pt x="1477" y="644"/>
                  </a:cubicBezTo>
                  <a:cubicBezTo>
                    <a:pt x="1477" y="429"/>
                    <a:pt x="1477" y="215"/>
                    <a:pt x="147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1"/>
            <p:cNvSpPr/>
            <p:nvPr/>
          </p:nvSpPr>
          <p:spPr>
            <a:xfrm>
              <a:off x="7065454" y="3109899"/>
              <a:ext cx="50941" cy="81682"/>
            </a:xfrm>
            <a:custGeom>
              <a:avLst/>
              <a:gdLst/>
              <a:ahLst/>
              <a:cxnLst/>
              <a:rect l="l" t="t" r="r" b="b"/>
              <a:pathLst>
                <a:path w="1382" h="2216" extrusionOk="0">
                  <a:moveTo>
                    <a:pt x="0" y="1"/>
                  </a:moveTo>
                  <a:lnTo>
                    <a:pt x="286" y="2216"/>
                  </a:lnTo>
                  <a:lnTo>
                    <a:pt x="1262" y="2216"/>
                  </a:lnTo>
                  <a:lnTo>
                    <a:pt x="1357" y="858"/>
                  </a:lnTo>
                  <a:cubicBezTo>
                    <a:pt x="1381" y="572"/>
                    <a:pt x="1357" y="287"/>
                    <a:pt x="135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1"/>
            <p:cNvSpPr/>
            <p:nvPr/>
          </p:nvSpPr>
          <p:spPr>
            <a:xfrm>
              <a:off x="6982922" y="3109899"/>
              <a:ext cx="46554" cy="99227"/>
            </a:xfrm>
            <a:custGeom>
              <a:avLst/>
              <a:gdLst/>
              <a:ahLst/>
              <a:cxnLst/>
              <a:rect l="l" t="t" r="r" b="b"/>
              <a:pathLst>
                <a:path w="1263" h="2692" extrusionOk="0">
                  <a:moveTo>
                    <a:pt x="0" y="1"/>
                  </a:moveTo>
                  <a:lnTo>
                    <a:pt x="0" y="2692"/>
                  </a:lnTo>
                  <a:lnTo>
                    <a:pt x="1263" y="2692"/>
                  </a:lnTo>
                  <a:lnTo>
                    <a:pt x="126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1"/>
            <p:cNvSpPr/>
            <p:nvPr/>
          </p:nvSpPr>
          <p:spPr>
            <a:xfrm>
              <a:off x="7273496" y="3082696"/>
              <a:ext cx="18467" cy="33395"/>
            </a:xfrm>
            <a:custGeom>
              <a:avLst/>
              <a:gdLst/>
              <a:ahLst/>
              <a:cxnLst/>
              <a:rect l="l" t="t" r="r" b="b"/>
              <a:pathLst>
                <a:path w="501" h="906" extrusionOk="0">
                  <a:moveTo>
                    <a:pt x="0" y="1"/>
                  </a:moveTo>
                  <a:lnTo>
                    <a:pt x="0" y="739"/>
                  </a:lnTo>
                  <a:lnTo>
                    <a:pt x="262" y="906"/>
                  </a:lnTo>
                  <a:lnTo>
                    <a:pt x="500" y="739"/>
                  </a:lnTo>
                  <a:lnTo>
                    <a:pt x="500"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1"/>
            <p:cNvSpPr/>
            <p:nvPr/>
          </p:nvSpPr>
          <p:spPr>
            <a:xfrm>
              <a:off x="7273496" y="3109899"/>
              <a:ext cx="18467" cy="27276"/>
            </a:xfrm>
            <a:custGeom>
              <a:avLst/>
              <a:gdLst/>
              <a:ahLst/>
              <a:cxnLst/>
              <a:rect l="l" t="t" r="r" b="b"/>
              <a:pathLst>
                <a:path w="501" h="740" extrusionOk="0">
                  <a:moveTo>
                    <a:pt x="0" y="1"/>
                  </a:moveTo>
                  <a:lnTo>
                    <a:pt x="0" y="739"/>
                  </a:lnTo>
                  <a:lnTo>
                    <a:pt x="500" y="739"/>
                  </a:lnTo>
                  <a:lnTo>
                    <a:pt x="500"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1"/>
            <p:cNvSpPr/>
            <p:nvPr/>
          </p:nvSpPr>
          <p:spPr>
            <a:xfrm>
              <a:off x="7155836" y="3080078"/>
              <a:ext cx="18504" cy="36012"/>
            </a:xfrm>
            <a:custGeom>
              <a:avLst/>
              <a:gdLst/>
              <a:ahLst/>
              <a:cxnLst/>
              <a:rect l="l" t="t" r="r" b="b"/>
              <a:pathLst>
                <a:path w="502" h="977" extrusionOk="0">
                  <a:moveTo>
                    <a:pt x="501" y="0"/>
                  </a:moveTo>
                  <a:lnTo>
                    <a:pt x="1" y="119"/>
                  </a:lnTo>
                  <a:lnTo>
                    <a:pt x="1" y="810"/>
                  </a:lnTo>
                  <a:lnTo>
                    <a:pt x="263" y="977"/>
                  </a:lnTo>
                  <a:lnTo>
                    <a:pt x="501" y="810"/>
                  </a:lnTo>
                  <a:lnTo>
                    <a:pt x="501"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1"/>
            <p:cNvSpPr/>
            <p:nvPr/>
          </p:nvSpPr>
          <p:spPr>
            <a:xfrm>
              <a:off x="7155836" y="3109899"/>
              <a:ext cx="24622" cy="29893"/>
            </a:xfrm>
            <a:custGeom>
              <a:avLst/>
              <a:gdLst/>
              <a:ahLst/>
              <a:cxnLst/>
              <a:rect l="l" t="t" r="r" b="b"/>
              <a:pathLst>
                <a:path w="668" h="811" extrusionOk="0">
                  <a:moveTo>
                    <a:pt x="1" y="1"/>
                  </a:moveTo>
                  <a:lnTo>
                    <a:pt x="1" y="668"/>
                  </a:lnTo>
                  <a:lnTo>
                    <a:pt x="501" y="811"/>
                  </a:lnTo>
                  <a:lnTo>
                    <a:pt x="668" y="334"/>
                  </a:lnTo>
                  <a:lnTo>
                    <a:pt x="501"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1"/>
            <p:cNvSpPr/>
            <p:nvPr/>
          </p:nvSpPr>
          <p:spPr>
            <a:xfrm>
              <a:off x="7231327" y="3109899"/>
              <a:ext cx="24622" cy="36049"/>
            </a:xfrm>
            <a:custGeom>
              <a:avLst/>
              <a:gdLst/>
              <a:ahLst/>
              <a:cxnLst/>
              <a:rect l="l" t="t" r="r" b="b"/>
              <a:pathLst>
                <a:path w="668" h="978" extrusionOk="0">
                  <a:moveTo>
                    <a:pt x="168" y="1"/>
                  </a:moveTo>
                  <a:lnTo>
                    <a:pt x="1" y="453"/>
                  </a:lnTo>
                  <a:lnTo>
                    <a:pt x="168" y="977"/>
                  </a:lnTo>
                  <a:lnTo>
                    <a:pt x="668" y="977"/>
                  </a:lnTo>
                  <a:lnTo>
                    <a:pt x="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1"/>
            <p:cNvSpPr/>
            <p:nvPr/>
          </p:nvSpPr>
          <p:spPr>
            <a:xfrm>
              <a:off x="7174304" y="3073038"/>
              <a:ext cx="31626" cy="45706"/>
            </a:xfrm>
            <a:custGeom>
              <a:avLst/>
              <a:gdLst/>
              <a:ahLst/>
              <a:cxnLst/>
              <a:rect l="l" t="t" r="r" b="b"/>
              <a:pathLst>
                <a:path w="858" h="1240" extrusionOk="0">
                  <a:moveTo>
                    <a:pt x="691" y="1"/>
                  </a:moveTo>
                  <a:lnTo>
                    <a:pt x="0" y="191"/>
                  </a:lnTo>
                  <a:lnTo>
                    <a:pt x="0" y="1001"/>
                  </a:lnTo>
                  <a:lnTo>
                    <a:pt x="238" y="1239"/>
                  </a:lnTo>
                  <a:lnTo>
                    <a:pt x="691" y="1001"/>
                  </a:lnTo>
                  <a:lnTo>
                    <a:pt x="857" y="572"/>
                  </a:lnTo>
                  <a:lnTo>
                    <a:pt x="691"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1"/>
            <p:cNvSpPr/>
            <p:nvPr/>
          </p:nvSpPr>
          <p:spPr>
            <a:xfrm>
              <a:off x="7231327" y="3073038"/>
              <a:ext cx="24622" cy="36897"/>
            </a:xfrm>
            <a:custGeom>
              <a:avLst/>
              <a:gdLst/>
              <a:ahLst/>
              <a:cxnLst/>
              <a:rect l="l" t="t" r="r" b="b"/>
              <a:pathLst>
                <a:path w="668" h="1001" extrusionOk="0">
                  <a:moveTo>
                    <a:pt x="168" y="1"/>
                  </a:moveTo>
                  <a:lnTo>
                    <a:pt x="1" y="525"/>
                  </a:lnTo>
                  <a:lnTo>
                    <a:pt x="168" y="1001"/>
                  </a:lnTo>
                  <a:lnTo>
                    <a:pt x="668" y="1001"/>
                  </a:lnTo>
                  <a:lnTo>
                    <a:pt x="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1"/>
            <p:cNvSpPr/>
            <p:nvPr/>
          </p:nvSpPr>
          <p:spPr>
            <a:xfrm>
              <a:off x="7174304" y="3109899"/>
              <a:ext cx="25470" cy="36049"/>
            </a:xfrm>
            <a:custGeom>
              <a:avLst/>
              <a:gdLst/>
              <a:ahLst/>
              <a:cxnLst/>
              <a:rect l="l" t="t" r="r" b="b"/>
              <a:pathLst>
                <a:path w="691" h="978" extrusionOk="0">
                  <a:moveTo>
                    <a:pt x="0" y="1"/>
                  </a:moveTo>
                  <a:lnTo>
                    <a:pt x="0" y="811"/>
                  </a:lnTo>
                  <a:lnTo>
                    <a:pt x="691" y="977"/>
                  </a:lnTo>
                  <a:lnTo>
                    <a:pt x="691"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1"/>
            <p:cNvSpPr/>
            <p:nvPr/>
          </p:nvSpPr>
          <p:spPr>
            <a:xfrm>
              <a:off x="7199738" y="3073038"/>
              <a:ext cx="37782" cy="45706"/>
            </a:xfrm>
            <a:custGeom>
              <a:avLst/>
              <a:gdLst/>
              <a:ahLst/>
              <a:cxnLst/>
              <a:rect l="l" t="t" r="r" b="b"/>
              <a:pathLst>
                <a:path w="1025" h="1240" extrusionOk="0">
                  <a:moveTo>
                    <a:pt x="1" y="1"/>
                  </a:moveTo>
                  <a:lnTo>
                    <a:pt x="1" y="1001"/>
                  </a:lnTo>
                  <a:lnTo>
                    <a:pt x="525" y="1239"/>
                  </a:lnTo>
                  <a:lnTo>
                    <a:pt x="1025" y="1001"/>
                  </a:lnTo>
                  <a:lnTo>
                    <a:pt x="10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1"/>
            <p:cNvSpPr/>
            <p:nvPr/>
          </p:nvSpPr>
          <p:spPr>
            <a:xfrm>
              <a:off x="7199738" y="3109899"/>
              <a:ext cx="37782" cy="36049"/>
            </a:xfrm>
            <a:custGeom>
              <a:avLst/>
              <a:gdLst/>
              <a:ahLst/>
              <a:cxnLst/>
              <a:rect l="l" t="t" r="r" b="b"/>
              <a:pathLst>
                <a:path w="1025" h="978" extrusionOk="0">
                  <a:moveTo>
                    <a:pt x="1" y="1"/>
                  </a:moveTo>
                  <a:lnTo>
                    <a:pt x="1" y="977"/>
                  </a:lnTo>
                  <a:lnTo>
                    <a:pt x="1025" y="977"/>
                  </a:lnTo>
                  <a:lnTo>
                    <a:pt x="1025"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8" name="Google Shape;4138;p81"/>
          <p:cNvGrpSpPr/>
          <p:nvPr/>
        </p:nvGrpSpPr>
        <p:grpSpPr>
          <a:xfrm>
            <a:off x="7700087" y="2901008"/>
            <a:ext cx="254632" cy="308120"/>
            <a:chOff x="7700087" y="2901008"/>
            <a:chExt cx="254632" cy="308120"/>
          </a:xfrm>
        </p:grpSpPr>
        <p:sp>
          <p:nvSpPr>
            <p:cNvPr id="4139" name="Google Shape;4139;p81"/>
            <p:cNvSpPr/>
            <p:nvPr/>
          </p:nvSpPr>
          <p:spPr>
            <a:xfrm>
              <a:off x="7745758" y="3166960"/>
              <a:ext cx="104498" cy="42168"/>
            </a:xfrm>
            <a:custGeom>
              <a:avLst/>
              <a:gdLst/>
              <a:ahLst/>
              <a:cxnLst/>
              <a:rect l="l" t="t" r="r" b="b"/>
              <a:pathLst>
                <a:path w="2835" h="1144" extrusionOk="0">
                  <a:moveTo>
                    <a:pt x="1429" y="1"/>
                  </a:moveTo>
                  <a:lnTo>
                    <a:pt x="0" y="168"/>
                  </a:lnTo>
                  <a:lnTo>
                    <a:pt x="0" y="1144"/>
                  </a:lnTo>
                  <a:lnTo>
                    <a:pt x="2834" y="1144"/>
                  </a:lnTo>
                  <a:lnTo>
                    <a:pt x="2834" y="168"/>
                  </a:lnTo>
                  <a:lnTo>
                    <a:pt x="14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1"/>
            <p:cNvSpPr/>
            <p:nvPr/>
          </p:nvSpPr>
          <p:spPr>
            <a:xfrm>
              <a:off x="7850221" y="2918554"/>
              <a:ext cx="104498" cy="290567"/>
            </a:xfrm>
            <a:custGeom>
              <a:avLst/>
              <a:gdLst/>
              <a:ahLst/>
              <a:cxnLst/>
              <a:rect l="l" t="t" r="r" b="b"/>
              <a:pathLst>
                <a:path w="2835" h="7883" extrusionOk="0">
                  <a:moveTo>
                    <a:pt x="1834" y="0"/>
                  </a:moveTo>
                  <a:lnTo>
                    <a:pt x="0" y="6907"/>
                  </a:lnTo>
                  <a:lnTo>
                    <a:pt x="0" y="7883"/>
                  </a:lnTo>
                  <a:lnTo>
                    <a:pt x="2834" y="7883"/>
                  </a:lnTo>
                  <a:lnTo>
                    <a:pt x="28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1"/>
            <p:cNvSpPr/>
            <p:nvPr/>
          </p:nvSpPr>
          <p:spPr>
            <a:xfrm>
              <a:off x="7700087" y="2901008"/>
              <a:ext cx="115040" cy="215078"/>
            </a:xfrm>
            <a:custGeom>
              <a:avLst/>
              <a:gdLst/>
              <a:ahLst/>
              <a:cxnLst/>
              <a:rect l="l" t="t" r="r" b="b"/>
              <a:pathLst>
                <a:path w="3121" h="5835" extrusionOk="0">
                  <a:moveTo>
                    <a:pt x="1" y="0"/>
                  </a:moveTo>
                  <a:lnTo>
                    <a:pt x="1" y="5668"/>
                  </a:lnTo>
                  <a:lnTo>
                    <a:pt x="1549" y="5835"/>
                  </a:lnTo>
                  <a:lnTo>
                    <a:pt x="2954" y="5668"/>
                  </a:lnTo>
                  <a:lnTo>
                    <a:pt x="3121" y="2953"/>
                  </a:lnTo>
                  <a:lnTo>
                    <a:pt x="295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1"/>
            <p:cNvSpPr/>
            <p:nvPr/>
          </p:nvSpPr>
          <p:spPr>
            <a:xfrm>
              <a:off x="7808937" y="2901008"/>
              <a:ext cx="108884" cy="215078"/>
            </a:xfrm>
            <a:custGeom>
              <a:avLst/>
              <a:gdLst/>
              <a:ahLst/>
              <a:cxnLst/>
              <a:rect l="l" t="t" r="r" b="b"/>
              <a:pathLst>
                <a:path w="2954" h="5835" extrusionOk="0">
                  <a:moveTo>
                    <a:pt x="1" y="0"/>
                  </a:moveTo>
                  <a:lnTo>
                    <a:pt x="1" y="5668"/>
                  </a:lnTo>
                  <a:lnTo>
                    <a:pt x="1477" y="5835"/>
                  </a:lnTo>
                  <a:lnTo>
                    <a:pt x="2954" y="5668"/>
                  </a:lnTo>
                  <a:lnTo>
                    <a:pt x="295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1"/>
            <p:cNvSpPr/>
            <p:nvPr/>
          </p:nvSpPr>
          <p:spPr>
            <a:xfrm>
              <a:off x="7754531" y="2995814"/>
              <a:ext cx="60598" cy="74642"/>
            </a:xfrm>
            <a:custGeom>
              <a:avLst/>
              <a:gdLst/>
              <a:ahLst/>
              <a:cxnLst/>
              <a:rect l="l" t="t" r="r" b="b"/>
              <a:pathLst>
                <a:path w="1644" h="2025" extrusionOk="0">
                  <a:moveTo>
                    <a:pt x="882" y="0"/>
                  </a:moveTo>
                  <a:cubicBezTo>
                    <a:pt x="358" y="238"/>
                    <a:pt x="0" y="762"/>
                    <a:pt x="0" y="1357"/>
                  </a:cubicBezTo>
                  <a:lnTo>
                    <a:pt x="0" y="1858"/>
                  </a:lnTo>
                  <a:lnTo>
                    <a:pt x="810" y="2024"/>
                  </a:lnTo>
                  <a:lnTo>
                    <a:pt x="1477" y="1858"/>
                  </a:lnTo>
                  <a:lnTo>
                    <a:pt x="1644" y="1048"/>
                  </a:lnTo>
                  <a:lnTo>
                    <a:pt x="1477" y="262"/>
                  </a:lnTo>
                  <a:lnTo>
                    <a:pt x="882"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1"/>
            <p:cNvSpPr/>
            <p:nvPr/>
          </p:nvSpPr>
          <p:spPr>
            <a:xfrm>
              <a:off x="7754531" y="3064265"/>
              <a:ext cx="60598" cy="18467"/>
            </a:xfrm>
            <a:custGeom>
              <a:avLst/>
              <a:gdLst/>
              <a:ahLst/>
              <a:cxnLst/>
              <a:rect l="l" t="t" r="r" b="b"/>
              <a:pathLst>
                <a:path w="1644" h="501" extrusionOk="0">
                  <a:moveTo>
                    <a:pt x="0" y="1"/>
                  </a:moveTo>
                  <a:lnTo>
                    <a:pt x="0" y="501"/>
                  </a:lnTo>
                  <a:lnTo>
                    <a:pt x="1477" y="501"/>
                  </a:lnTo>
                  <a:lnTo>
                    <a:pt x="1644" y="239"/>
                  </a:lnTo>
                  <a:lnTo>
                    <a:pt x="1477"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1"/>
            <p:cNvSpPr/>
            <p:nvPr/>
          </p:nvSpPr>
          <p:spPr>
            <a:xfrm>
              <a:off x="7808937" y="2995814"/>
              <a:ext cx="54479" cy="74642"/>
            </a:xfrm>
            <a:custGeom>
              <a:avLst/>
              <a:gdLst/>
              <a:ahLst/>
              <a:cxnLst/>
              <a:rect l="l" t="t" r="r" b="b"/>
              <a:pathLst>
                <a:path w="1478" h="2025" extrusionOk="0">
                  <a:moveTo>
                    <a:pt x="596" y="0"/>
                  </a:moveTo>
                  <a:lnTo>
                    <a:pt x="1" y="262"/>
                  </a:lnTo>
                  <a:lnTo>
                    <a:pt x="1" y="1858"/>
                  </a:lnTo>
                  <a:lnTo>
                    <a:pt x="668" y="2024"/>
                  </a:lnTo>
                  <a:lnTo>
                    <a:pt x="1477" y="1858"/>
                  </a:lnTo>
                  <a:lnTo>
                    <a:pt x="1477" y="1357"/>
                  </a:lnTo>
                  <a:cubicBezTo>
                    <a:pt x="1477" y="762"/>
                    <a:pt x="1120" y="238"/>
                    <a:pt x="59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1"/>
            <p:cNvSpPr/>
            <p:nvPr/>
          </p:nvSpPr>
          <p:spPr>
            <a:xfrm>
              <a:off x="7700087" y="3148529"/>
              <a:ext cx="115040" cy="24622"/>
            </a:xfrm>
            <a:custGeom>
              <a:avLst/>
              <a:gdLst/>
              <a:ahLst/>
              <a:cxnLst/>
              <a:rect l="l" t="t" r="r" b="b"/>
              <a:pathLst>
                <a:path w="3121" h="668" extrusionOk="0">
                  <a:moveTo>
                    <a:pt x="1549" y="1"/>
                  </a:moveTo>
                  <a:lnTo>
                    <a:pt x="1" y="167"/>
                  </a:lnTo>
                  <a:lnTo>
                    <a:pt x="1" y="668"/>
                  </a:lnTo>
                  <a:lnTo>
                    <a:pt x="2954" y="668"/>
                  </a:lnTo>
                  <a:lnTo>
                    <a:pt x="3121" y="429"/>
                  </a:lnTo>
                  <a:lnTo>
                    <a:pt x="2954" y="167"/>
                  </a:lnTo>
                  <a:lnTo>
                    <a:pt x="1549"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1"/>
            <p:cNvSpPr/>
            <p:nvPr/>
          </p:nvSpPr>
          <p:spPr>
            <a:xfrm>
              <a:off x="7808937" y="3148529"/>
              <a:ext cx="108884" cy="24622"/>
            </a:xfrm>
            <a:custGeom>
              <a:avLst/>
              <a:gdLst/>
              <a:ahLst/>
              <a:cxnLst/>
              <a:rect l="l" t="t" r="r" b="b"/>
              <a:pathLst>
                <a:path w="2954" h="668" extrusionOk="0">
                  <a:moveTo>
                    <a:pt x="1477" y="1"/>
                  </a:moveTo>
                  <a:lnTo>
                    <a:pt x="1" y="167"/>
                  </a:lnTo>
                  <a:lnTo>
                    <a:pt x="1" y="668"/>
                  </a:lnTo>
                  <a:lnTo>
                    <a:pt x="2954" y="668"/>
                  </a:lnTo>
                  <a:lnTo>
                    <a:pt x="2954" y="167"/>
                  </a:lnTo>
                  <a:lnTo>
                    <a:pt x="147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1"/>
            <p:cNvSpPr/>
            <p:nvPr/>
          </p:nvSpPr>
          <p:spPr>
            <a:xfrm>
              <a:off x="7700087" y="3109899"/>
              <a:ext cx="115040" cy="44822"/>
            </a:xfrm>
            <a:custGeom>
              <a:avLst/>
              <a:gdLst/>
              <a:ahLst/>
              <a:cxnLst/>
              <a:rect l="l" t="t" r="r" b="b"/>
              <a:pathLst>
                <a:path w="3121" h="1216" extrusionOk="0">
                  <a:moveTo>
                    <a:pt x="1" y="1"/>
                  </a:moveTo>
                  <a:lnTo>
                    <a:pt x="1" y="1215"/>
                  </a:lnTo>
                  <a:lnTo>
                    <a:pt x="2954" y="1215"/>
                  </a:lnTo>
                  <a:lnTo>
                    <a:pt x="3121" y="620"/>
                  </a:lnTo>
                  <a:lnTo>
                    <a:pt x="295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1"/>
            <p:cNvSpPr/>
            <p:nvPr/>
          </p:nvSpPr>
          <p:spPr>
            <a:xfrm>
              <a:off x="7808937" y="3109899"/>
              <a:ext cx="108884" cy="44822"/>
            </a:xfrm>
            <a:custGeom>
              <a:avLst/>
              <a:gdLst/>
              <a:ahLst/>
              <a:cxnLst/>
              <a:rect l="l" t="t" r="r" b="b"/>
              <a:pathLst>
                <a:path w="2954" h="1216" extrusionOk="0">
                  <a:moveTo>
                    <a:pt x="1" y="1"/>
                  </a:moveTo>
                  <a:lnTo>
                    <a:pt x="1" y="1215"/>
                  </a:lnTo>
                  <a:lnTo>
                    <a:pt x="2954" y="1215"/>
                  </a:lnTo>
                  <a:lnTo>
                    <a:pt x="295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1"/>
            <p:cNvSpPr/>
            <p:nvPr/>
          </p:nvSpPr>
          <p:spPr>
            <a:xfrm>
              <a:off x="7777348" y="2941371"/>
              <a:ext cx="37782" cy="64136"/>
            </a:xfrm>
            <a:custGeom>
              <a:avLst/>
              <a:gdLst/>
              <a:ahLst/>
              <a:cxnLst/>
              <a:rect l="l" t="t" r="r" b="b"/>
              <a:pathLst>
                <a:path w="1025" h="1740" extrusionOk="0">
                  <a:moveTo>
                    <a:pt x="858" y="1"/>
                  </a:moveTo>
                  <a:cubicBezTo>
                    <a:pt x="382" y="1"/>
                    <a:pt x="1" y="405"/>
                    <a:pt x="1" y="858"/>
                  </a:cubicBezTo>
                  <a:cubicBezTo>
                    <a:pt x="1" y="1334"/>
                    <a:pt x="382" y="1739"/>
                    <a:pt x="858" y="1739"/>
                  </a:cubicBezTo>
                  <a:lnTo>
                    <a:pt x="1025" y="858"/>
                  </a:lnTo>
                  <a:lnTo>
                    <a:pt x="858"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1"/>
            <p:cNvSpPr/>
            <p:nvPr/>
          </p:nvSpPr>
          <p:spPr>
            <a:xfrm>
              <a:off x="7808937" y="2941371"/>
              <a:ext cx="31663" cy="64136"/>
            </a:xfrm>
            <a:custGeom>
              <a:avLst/>
              <a:gdLst/>
              <a:ahLst/>
              <a:cxnLst/>
              <a:rect l="l" t="t" r="r" b="b"/>
              <a:pathLst>
                <a:path w="859" h="1740" extrusionOk="0">
                  <a:moveTo>
                    <a:pt x="1" y="1"/>
                  </a:moveTo>
                  <a:lnTo>
                    <a:pt x="1" y="1739"/>
                  </a:lnTo>
                  <a:cubicBezTo>
                    <a:pt x="477" y="1739"/>
                    <a:pt x="858" y="1334"/>
                    <a:pt x="858" y="858"/>
                  </a:cubicBezTo>
                  <a:cubicBezTo>
                    <a:pt x="858" y="405"/>
                    <a:pt x="477" y="1"/>
                    <a:pt x="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1"/>
            <p:cNvSpPr/>
            <p:nvPr/>
          </p:nvSpPr>
          <p:spPr>
            <a:xfrm>
              <a:off x="7808937" y="3064265"/>
              <a:ext cx="54479" cy="18467"/>
            </a:xfrm>
            <a:custGeom>
              <a:avLst/>
              <a:gdLst/>
              <a:ahLst/>
              <a:cxnLst/>
              <a:rect l="l" t="t" r="r" b="b"/>
              <a:pathLst>
                <a:path w="1478" h="501" extrusionOk="0">
                  <a:moveTo>
                    <a:pt x="1" y="1"/>
                  </a:moveTo>
                  <a:lnTo>
                    <a:pt x="1" y="501"/>
                  </a:lnTo>
                  <a:lnTo>
                    <a:pt x="1477" y="501"/>
                  </a:lnTo>
                  <a:lnTo>
                    <a:pt x="147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81"/>
          <p:cNvGrpSpPr/>
          <p:nvPr/>
        </p:nvGrpSpPr>
        <p:grpSpPr>
          <a:xfrm>
            <a:off x="1151532" y="3574274"/>
            <a:ext cx="322194" cy="323079"/>
            <a:chOff x="1151532" y="3574274"/>
            <a:chExt cx="322194" cy="323079"/>
          </a:xfrm>
        </p:grpSpPr>
        <p:sp>
          <p:nvSpPr>
            <p:cNvPr id="4154" name="Google Shape;4154;p81"/>
            <p:cNvSpPr/>
            <p:nvPr/>
          </p:nvSpPr>
          <p:spPr>
            <a:xfrm>
              <a:off x="1376273" y="3605016"/>
              <a:ext cx="60598" cy="60598"/>
            </a:xfrm>
            <a:custGeom>
              <a:avLst/>
              <a:gdLst/>
              <a:ahLst/>
              <a:cxnLst/>
              <a:rect l="l" t="t" r="r" b="b"/>
              <a:pathLst>
                <a:path w="1644" h="1644" extrusionOk="0">
                  <a:moveTo>
                    <a:pt x="1453" y="0"/>
                  </a:moveTo>
                  <a:lnTo>
                    <a:pt x="0" y="1453"/>
                  </a:lnTo>
                  <a:lnTo>
                    <a:pt x="24" y="1596"/>
                  </a:lnTo>
                  <a:lnTo>
                    <a:pt x="191" y="1643"/>
                  </a:lnTo>
                  <a:lnTo>
                    <a:pt x="1120" y="858"/>
                  </a:lnTo>
                  <a:lnTo>
                    <a:pt x="1644" y="191"/>
                  </a:lnTo>
                  <a:lnTo>
                    <a:pt x="1596" y="24"/>
                  </a:lnTo>
                  <a:lnTo>
                    <a:pt x="145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1"/>
            <p:cNvSpPr/>
            <p:nvPr/>
          </p:nvSpPr>
          <p:spPr>
            <a:xfrm>
              <a:off x="1383277" y="3611135"/>
              <a:ext cx="60635" cy="60635"/>
            </a:xfrm>
            <a:custGeom>
              <a:avLst/>
              <a:gdLst/>
              <a:ahLst/>
              <a:cxnLst/>
              <a:rect l="l" t="t" r="r" b="b"/>
              <a:pathLst>
                <a:path w="1645" h="1645" extrusionOk="0">
                  <a:moveTo>
                    <a:pt x="1596" y="1"/>
                  </a:moveTo>
                  <a:lnTo>
                    <a:pt x="1454" y="25"/>
                  </a:lnTo>
                  <a:lnTo>
                    <a:pt x="1" y="1477"/>
                  </a:lnTo>
                  <a:lnTo>
                    <a:pt x="25" y="1596"/>
                  </a:lnTo>
                  <a:lnTo>
                    <a:pt x="168" y="1644"/>
                  </a:lnTo>
                  <a:lnTo>
                    <a:pt x="1644" y="191"/>
                  </a:lnTo>
                  <a:lnTo>
                    <a:pt x="159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1"/>
            <p:cNvSpPr/>
            <p:nvPr/>
          </p:nvSpPr>
          <p:spPr>
            <a:xfrm>
              <a:off x="1155071" y="3813059"/>
              <a:ext cx="73757" cy="73757"/>
            </a:xfrm>
            <a:custGeom>
              <a:avLst/>
              <a:gdLst/>
              <a:ahLst/>
              <a:cxnLst/>
              <a:rect l="l" t="t" r="r" b="b"/>
              <a:pathLst>
                <a:path w="2001" h="2001" extrusionOk="0">
                  <a:moveTo>
                    <a:pt x="1810" y="0"/>
                  </a:moveTo>
                  <a:lnTo>
                    <a:pt x="0" y="1810"/>
                  </a:lnTo>
                  <a:lnTo>
                    <a:pt x="191" y="2001"/>
                  </a:lnTo>
                  <a:lnTo>
                    <a:pt x="1000" y="1358"/>
                  </a:lnTo>
                  <a:lnTo>
                    <a:pt x="2001" y="167"/>
                  </a:lnTo>
                  <a:lnTo>
                    <a:pt x="20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1"/>
            <p:cNvSpPr/>
            <p:nvPr/>
          </p:nvSpPr>
          <p:spPr>
            <a:xfrm>
              <a:off x="1162075" y="3819178"/>
              <a:ext cx="72909" cy="73794"/>
            </a:xfrm>
            <a:custGeom>
              <a:avLst/>
              <a:gdLst/>
              <a:ahLst/>
              <a:cxnLst/>
              <a:rect l="l" t="t" r="r" b="b"/>
              <a:pathLst>
                <a:path w="1978" h="2002" extrusionOk="0">
                  <a:moveTo>
                    <a:pt x="1811" y="1"/>
                  </a:moveTo>
                  <a:lnTo>
                    <a:pt x="1" y="1835"/>
                  </a:lnTo>
                  <a:lnTo>
                    <a:pt x="167" y="2001"/>
                  </a:lnTo>
                  <a:lnTo>
                    <a:pt x="1977" y="191"/>
                  </a:lnTo>
                  <a:lnTo>
                    <a:pt x="19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1"/>
            <p:cNvSpPr/>
            <p:nvPr/>
          </p:nvSpPr>
          <p:spPr>
            <a:xfrm>
              <a:off x="1240220" y="3631334"/>
              <a:ext cx="143091" cy="143127"/>
            </a:xfrm>
            <a:custGeom>
              <a:avLst/>
              <a:gdLst/>
              <a:ahLst/>
              <a:cxnLst/>
              <a:rect l="l" t="t" r="r" b="b"/>
              <a:pathLst>
                <a:path w="3882" h="3883" extrusionOk="0">
                  <a:moveTo>
                    <a:pt x="2953" y="1"/>
                  </a:moveTo>
                  <a:lnTo>
                    <a:pt x="2048" y="906"/>
                  </a:lnTo>
                  <a:lnTo>
                    <a:pt x="2048" y="1263"/>
                  </a:lnTo>
                  <a:lnTo>
                    <a:pt x="1691" y="1287"/>
                  </a:lnTo>
                  <a:lnTo>
                    <a:pt x="0" y="2954"/>
                  </a:lnTo>
                  <a:lnTo>
                    <a:pt x="405" y="3525"/>
                  </a:lnTo>
                  <a:lnTo>
                    <a:pt x="929" y="3882"/>
                  </a:lnTo>
                  <a:lnTo>
                    <a:pt x="2453" y="2525"/>
                  </a:lnTo>
                  <a:lnTo>
                    <a:pt x="3882" y="929"/>
                  </a:lnTo>
                  <a:lnTo>
                    <a:pt x="29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1"/>
            <p:cNvSpPr/>
            <p:nvPr/>
          </p:nvSpPr>
          <p:spPr>
            <a:xfrm>
              <a:off x="1274427" y="3665578"/>
              <a:ext cx="142243" cy="142243"/>
            </a:xfrm>
            <a:custGeom>
              <a:avLst/>
              <a:gdLst/>
              <a:ahLst/>
              <a:cxnLst/>
              <a:rect l="l" t="t" r="r" b="b"/>
              <a:pathLst>
                <a:path w="3859" h="3859" extrusionOk="0">
                  <a:moveTo>
                    <a:pt x="2954" y="0"/>
                  </a:moveTo>
                  <a:lnTo>
                    <a:pt x="1" y="2953"/>
                  </a:lnTo>
                  <a:lnTo>
                    <a:pt x="334" y="3453"/>
                  </a:lnTo>
                  <a:lnTo>
                    <a:pt x="906" y="3858"/>
                  </a:lnTo>
                  <a:lnTo>
                    <a:pt x="3859" y="905"/>
                  </a:lnTo>
                  <a:lnTo>
                    <a:pt x="29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1"/>
            <p:cNvSpPr/>
            <p:nvPr/>
          </p:nvSpPr>
          <p:spPr>
            <a:xfrm>
              <a:off x="1302515" y="3664694"/>
              <a:ext cx="40435" cy="40435"/>
            </a:xfrm>
            <a:custGeom>
              <a:avLst/>
              <a:gdLst/>
              <a:ahLst/>
              <a:cxnLst/>
              <a:rect l="l" t="t" r="r" b="b"/>
              <a:pathLst>
                <a:path w="1097" h="1097" extrusionOk="0">
                  <a:moveTo>
                    <a:pt x="358" y="1"/>
                  </a:moveTo>
                  <a:lnTo>
                    <a:pt x="1" y="382"/>
                  </a:lnTo>
                  <a:lnTo>
                    <a:pt x="739" y="1096"/>
                  </a:lnTo>
                  <a:lnTo>
                    <a:pt x="1096" y="739"/>
                  </a:lnTo>
                  <a:lnTo>
                    <a:pt x="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1"/>
            <p:cNvSpPr/>
            <p:nvPr/>
          </p:nvSpPr>
          <p:spPr>
            <a:xfrm>
              <a:off x="1416636" y="3577775"/>
              <a:ext cx="33395" cy="34280"/>
            </a:xfrm>
            <a:custGeom>
              <a:avLst/>
              <a:gdLst/>
              <a:ahLst/>
              <a:cxnLst/>
              <a:rect l="l" t="t" r="r" b="b"/>
              <a:pathLst>
                <a:path w="906" h="930" extrusionOk="0">
                  <a:moveTo>
                    <a:pt x="358" y="1"/>
                  </a:moveTo>
                  <a:lnTo>
                    <a:pt x="1" y="382"/>
                  </a:lnTo>
                  <a:lnTo>
                    <a:pt x="549" y="930"/>
                  </a:lnTo>
                  <a:lnTo>
                    <a:pt x="906" y="906"/>
                  </a:lnTo>
                  <a:lnTo>
                    <a:pt x="906" y="549"/>
                  </a:lnTo>
                  <a:lnTo>
                    <a:pt x="358"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1"/>
            <p:cNvSpPr/>
            <p:nvPr/>
          </p:nvSpPr>
          <p:spPr>
            <a:xfrm>
              <a:off x="1436836" y="3597975"/>
              <a:ext cx="33395" cy="34280"/>
            </a:xfrm>
            <a:custGeom>
              <a:avLst/>
              <a:gdLst/>
              <a:ahLst/>
              <a:cxnLst/>
              <a:rect l="l" t="t" r="r" b="b"/>
              <a:pathLst>
                <a:path w="906" h="930" extrusionOk="0">
                  <a:moveTo>
                    <a:pt x="358" y="1"/>
                  </a:moveTo>
                  <a:lnTo>
                    <a:pt x="1" y="382"/>
                  </a:lnTo>
                  <a:lnTo>
                    <a:pt x="548" y="929"/>
                  </a:lnTo>
                  <a:lnTo>
                    <a:pt x="905" y="548"/>
                  </a:lnTo>
                  <a:lnTo>
                    <a:pt x="358"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1"/>
            <p:cNvSpPr/>
            <p:nvPr/>
          </p:nvSpPr>
          <p:spPr>
            <a:xfrm>
              <a:off x="1151532" y="3574274"/>
              <a:ext cx="274791" cy="275676"/>
            </a:xfrm>
            <a:custGeom>
              <a:avLst/>
              <a:gdLst/>
              <a:ahLst/>
              <a:cxnLst/>
              <a:rect l="l" t="t" r="r" b="b"/>
              <a:pathLst>
                <a:path w="7455" h="7479" extrusionOk="0">
                  <a:moveTo>
                    <a:pt x="4359" y="1"/>
                  </a:moveTo>
                  <a:cubicBezTo>
                    <a:pt x="1954" y="1"/>
                    <a:pt x="1" y="1954"/>
                    <a:pt x="1" y="4383"/>
                  </a:cubicBezTo>
                  <a:cubicBezTo>
                    <a:pt x="1" y="5597"/>
                    <a:pt x="477" y="6693"/>
                    <a:pt x="1263" y="7478"/>
                  </a:cubicBezTo>
                  <a:lnTo>
                    <a:pt x="1620" y="7478"/>
                  </a:lnTo>
                  <a:lnTo>
                    <a:pt x="1644" y="7121"/>
                  </a:lnTo>
                  <a:cubicBezTo>
                    <a:pt x="239" y="5740"/>
                    <a:pt x="96" y="3406"/>
                    <a:pt x="1454" y="1834"/>
                  </a:cubicBezTo>
                  <a:lnTo>
                    <a:pt x="1454" y="1834"/>
                  </a:lnTo>
                  <a:cubicBezTo>
                    <a:pt x="1644" y="2025"/>
                    <a:pt x="3978" y="4359"/>
                    <a:pt x="4192" y="4573"/>
                  </a:cubicBezTo>
                  <a:lnTo>
                    <a:pt x="4407" y="4525"/>
                  </a:lnTo>
                  <a:lnTo>
                    <a:pt x="4549" y="4192"/>
                  </a:lnTo>
                  <a:lnTo>
                    <a:pt x="1835" y="1477"/>
                  </a:lnTo>
                  <a:cubicBezTo>
                    <a:pt x="2559" y="845"/>
                    <a:pt x="3472" y="523"/>
                    <a:pt x="4386" y="523"/>
                  </a:cubicBezTo>
                  <a:cubicBezTo>
                    <a:pt x="5365" y="523"/>
                    <a:pt x="6346" y="893"/>
                    <a:pt x="7098" y="1644"/>
                  </a:cubicBezTo>
                  <a:lnTo>
                    <a:pt x="7455" y="1644"/>
                  </a:lnTo>
                  <a:lnTo>
                    <a:pt x="7455" y="1287"/>
                  </a:lnTo>
                  <a:cubicBezTo>
                    <a:pt x="6717" y="525"/>
                    <a:pt x="5597" y="1"/>
                    <a:pt x="435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1"/>
            <p:cNvSpPr/>
            <p:nvPr/>
          </p:nvSpPr>
          <p:spPr>
            <a:xfrm>
              <a:off x="1198051" y="3621677"/>
              <a:ext cx="275676" cy="275676"/>
            </a:xfrm>
            <a:custGeom>
              <a:avLst/>
              <a:gdLst/>
              <a:ahLst/>
              <a:cxnLst/>
              <a:rect l="l" t="t" r="r" b="b"/>
              <a:pathLst>
                <a:path w="7479" h="7479" extrusionOk="0">
                  <a:moveTo>
                    <a:pt x="6193" y="1"/>
                  </a:moveTo>
                  <a:lnTo>
                    <a:pt x="5836" y="358"/>
                  </a:lnTo>
                  <a:cubicBezTo>
                    <a:pt x="7264" y="1811"/>
                    <a:pt x="7336" y="4121"/>
                    <a:pt x="6002" y="5645"/>
                  </a:cubicBezTo>
                  <a:lnTo>
                    <a:pt x="3287" y="2906"/>
                  </a:lnTo>
                  <a:lnTo>
                    <a:pt x="2930" y="3287"/>
                  </a:lnTo>
                  <a:lnTo>
                    <a:pt x="5645" y="6002"/>
                  </a:lnTo>
                  <a:cubicBezTo>
                    <a:pt x="4916" y="6640"/>
                    <a:pt x="4007" y="6956"/>
                    <a:pt x="3100" y="6956"/>
                  </a:cubicBezTo>
                  <a:cubicBezTo>
                    <a:pt x="2112" y="6956"/>
                    <a:pt x="1127" y="6580"/>
                    <a:pt x="382" y="5835"/>
                  </a:cubicBezTo>
                  <a:lnTo>
                    <a:pt x="1" y="6192"/>
                  </a:lnTo>
                  <a:cubicBezTo>
                    <a:pt x="835" y="7026"/>
                    <a:pt x="1930" y="7478"/>
                    <a:pt x="3097" y="7478"/>
                  </a:cubicBezTo>
                  <a:cubicBezTo>
                    <a:pt x="5526" y="7478"/>
                    <a:pt x="7479" y="5526"/>
                    <a:pt x="7479" y="3097"/>
                  </a:cubicBezTo>
                  <a:cubicBezTo>
                    <a:pt x="7479" y="1930"/>
                    <a:pt x="7026" y="834"/>
                    <a:pt x="619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1"/>
            <p:cNvSpPr/>
            <p:nvPr/>
          </p:nvSpPr>
          <p:spPr>
            <a:xfrm>
              <a:off x="1221752" y="3740185"/>
              <a:ext cx="52710" cy="65869"/>
            </a:xfrm>
            <a:custGeom>
              <a:avLst/>
              <a:gdLst/>
              <a:ahLst/>
              <a:cxnLst/>
              <a:rect l="l" t="t" r="r" b="b"/>
              <a:pathLst>
                <a:path w="1430" h="1787" extrusionOk="0">
                  <a:moveTo>
                    <a:pt x="501" y="1"/>
                  </a:moveTo>
                  <a:lnTo>
                    <a:pt x="144" y="1096"/>
                  </a:lnTo>
                  <a:lnTo>
                    <a:pt x="1" y="1239"/>
                  </a:lnTo>
                  <a:lnTo>
                    <a:pt x="192" y="1596"/>
                  </a:lnTo>
                  <a:lnTo>
                    <a:pt x="549" y="1787"/>
                  </a:lnTo>
                  <a:lnTo>
                    <a:pt x="858" y="1668"/>
                  </a:lnTo>
                  <a:lnTo>
                    <a:pt x="1430" y="929"/>
                  </a:lnTo>
                  <a:lnTo>
                    <a:pt x="5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1"/>
            <p:cNvSpPr/>
            <p:nvPr/>
          </p:nvSpPr>
          <p:spPr>
            <a:xfrm>
              <a:off x="1208593" y="3785819"/>
              <a:ext cx="33395" cy="33395"/>
            </a:xfrm>
            <a:custGeom>
              <a:avLst/>
              <a:gdLst/>
              <a:ahLst/>
              <a:cxnLst/>
              <a:rect l="l" t="t" r="r" b="b"/>
              <a:pathLst>
                <a:path w="906" h="906" extrusionOk="0">
                  <a:moveTo>
                    <a:pt x="358" y="1"/>
                  </a:moveTo>
                  <a:lnTo>
                    <a:pt x="1" y="358"/>
                  </a:lnTo>
                  <a:lnTo>
                    <a:pt x="549" y="906"/>
                  </a:lnTo>
                  <a:lnTo>
                    <a:pt x="787" y="763"/>
                  </a:lnTo>
                  <a:lnTo>
                    <a:pt x="906" y="549"/>
                  </a:lnTo>
                  <a:lnTo>
                    <a:pt x="35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1"/>
            <p:cNvSpPr/>
            <p:nvPr/>
          </p:nvSpPr>
          <p:spPr>
            <a:xfrm>
              <a:off x="1241952" y="3774429"/>
              <a:ext cx="65869" cy="51825"/>
            </a:xfrm>
            <a:custGeom>
              <a:avLst/>
              <a:gdLst/>
              <a:ahLst/>
              <a:cxnLst/>
              <a:rect l="l" t="t" r="r" b="b"/>
              <a:pathLst>
                <a:path w="1787" h="1406" extrusionOk="0">
                  <a:moveTo>
                    <a:pt x="882" y="0"/>
                  </a:moveTo>
                  <a:lnTo>
                    <a:pt x="1" y="858"/>
                  </a:lnTo>
                  <a:lnTo>
                    <a:pt x="167" y="1191"/>
                  </a:lnTo>
                  <a:lnTo>
                    <a:pt x="548" y="1405"/>
                  </a:lnTo>
                  <a:lnTo>
                    <a:pt x="691" y="1263"/>
                  </a:lnTo>
                  <a:lnTo>
                    <a:pt x="1787" y="905"/>
                  </a:lnTo>
                  <a:lnTo>
                    <a:pt x="88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1"/>
            <p:cNvSpPr/>
            <p:nvPr/>
          </p:nvSpPr>
          <p:spPr>
            <a:xfrm>
              <a:off x="1228793" y="3806019"/>
              <a:ext cx="33395" cy="33395"/>
            </a:xfrm>
            <a:custGeom>
              <a:avLst/>
              <a:gdLst/>
              <a:ahLst/>
              <a:cxnLst/>
              <a:rect l="l" t="t" r="r" b="b"/>
              <a:pathLst>
                <a:path w="906" h="906" extrusionOk="0">
                  <a:moveTo>
                    <a:pt x="358" y="1"/>
                  </a:moveTo>
                  <a:lnTo>
                    <a:pt x="1" y="358"/>
                  </a:lnTo>
                  <a:lnTo>
                    <a:pt x="548" y="906"/>
                  </a:lnTo>
                  <a:lnTo>
                    <a:pt x="905" y="548"/>
                  </a:lnTo>
                  <a:lnTo>
                    <a:pt x="35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9" name="Google Shape;4169;p81"/>
          <p:cNvGrpSpPr/>
          <p:nvPr/>
        </p:nvGrpSpPr>
        <p:grpSpPr>
          <a:xfrm>
            <a:off x="1852036" y="3574274"/>
            <a:ext cx="323085" cy="323085"/>
            <a:chOff x="1852036" y="3574274"/>
            <a:chExt cx="323085" cy="323085"/>
          </a:xfrm>
        </p:grpSpPr>
        <p:sp>
          <p:nvSpPr>
            <p:cNvPr id="4170" name="Google Shape;4170;p81"/>
            <p:cNvSpPr/>
            <p:nvPr/>
          </p:nvSpPr>
          <p:spPr>
            <a:xfrm>
              <a:off x="2080279" y="3621677"/>
              <a:ext cx="42168" cy="53594"/>
            </a:xfrm>
            <a:custGeom>
              <a:avLst/>
              <a:gdLst/>
              <a:ahLst/>
              <a:cxnLst/>
              <a:rect l="l" t="t" r="r" b="b"/>
              <a:pathLst>
                <a:path w="1144" h="1454" extrusionOk="0">
                  <a:moveTo>
                    <a:pt x="1" y="1"/>
                  </a:moveTo>
                  <a:lnTo>
                    <a:pt x="1" y="1287"/>
                  </a:lnTo>
                  <a:lnTo>
                    <a:pt x="596" y="1453"/>
                  </a:lnTo>
                  <a:lnTo>
                    <a:pt x="1025" y="1287"/>
                  </a:lnTo>
                  <a:lnTo>
                    <a:pt x="1144" y="691"/>
                  </a:lnTo>
                  <a:lnTo>
                    <a:pt x="10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1"/>
            <p:cNvSpPr/>
            <p:nvPr/>
          </p:nvSpPr>
          <p:spPr>
            <a:xfrm>
              <a:off x="2132953" y="3621677"/>
              <a:ext cx="42168" cy="53594"/>
            </a:xfrm>
            <a:custGeom>
              <a:avLst/>
              <a:gdLst/>
              <a:ahLst/>
              <a:cxnLst/>
              <a:rect l="l" t="t" r="r" b="b"/>
              <a:pathLst>
                <a:path w="1144" h="1454" extrusionOk="0">
                  <a:moveTo>
                    <a:pt x="119" y="1"/>
                  </a:moveTo>
                  <a:lnTo>
                    <a:pt x="0" y="620"/>
                  </a:lnTo>
                  <a:lnTo>
                    <a:pt x="119" y="1287"/>
                  </a:lnTo>
                  <a:lnTo>
                    <a:pt x="572" y="1453"/>
                  </a:lnTo>
                  <a:lnTo>
                    <a:pt x="1144" y="1287"/>
                  </a:lnTo>
                  <a:lnTo>
                    <a:pt x="1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1"/>
            <p:cNvSpPr/>
            <p:nvPr/>
          </p:nvSpPr>
          <p:spPr>
            <a:xfrm>
              <a:off x="2118024" y="3587433"/>
              <a:ext cx="15850" cy="87837"/>
            </a:xfrm>
            <a:custGeom>
              <a:avLst/>
              <a:gdLst/>
              <a:ahLst/>
              <a:cxnLst/>
              <a:rect l="l" t="t" r="r" b="b"/>
              <a:pathLst>
                <a:path w="430" h="2383" extrusionOk="0">
                  <a:moveTo>
                    <a:pt x="143" y="1"/>
                  </a:moveTo>
                  <a:lnTo>
                    <a:pt x="1" y="168"/>
                  </a:lnTo>
                  <a:lnTo>
                    <a:pt x="1" y="2216"/>
                  </a:lnTo>
                  <a:lnTo>
                    <a:pt x="143" y="2382"/>
                  </a:lnTo>
                  <a:lnTo>
                    <a:pt x="263" y="2216"/>
                  </a:lnTo>
                  <a:lnTo>
                    <a:pt x="429" y="1096"/>
                  </a:lnTo>
                  <a:lnTo>
                    <a:pt x="263" y="168"/>
                  </a:lnTo>
                  <a:lnTo>
                    <a:pt x="14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1"/>
            <p:cNvSpPr/>
            <p:nvPr/>
          </p:nvSpPr>
          <p:spPr>
            <a:xfrm>
              <a:off x="2127682" y="3587433"/>
              <a:ext cx="9694" cy="87837"/>
            </a:xfrm>
            <a:custGeom>
              <a:avLst/>
              <a:gdLst/>
              <a:ahLst/>
              <a:cxnLst/>
              <a:rect l="l" t="t" r="r" b="b"/>
              <a:pathLst>
                <a:path w="263" h="2383" extrusionOk="0">
                  <a:moveTo>
                    <a:pt x="120" y="1"/>
                  </a:moveTo>
                  <a:lnTo>
                    <a:pt x="1" y="168"/>
                  </a:lnTo>
                  <a:lnTo>
                    <a:pt x="1" y="2216"/>
                  </a:lnTo>
                  <a:lnTo>
                    <a:pt x="120" y="2382"/>
                  </a:lnTo>
                  <a:lnTo>
                    <a:pt x="262" y="2216"/>
                  </a:lnTo>
                  <a:lnTo>
                    <a:pt x="262" y="168"/>
                  </a:lnTo>
                  <a:lnTo>
                    <a:pt x="12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1"/>
            <p:cNvSpPr/>
            <p:nvPr/>
          </p:nvSpPr>
          <p:spPr>
            <a:xfrm>
              <a:off x="2099594" y="3574274"/>
              <a:ext cx="34280" cy="19351"/>
            </a:xfrm>
            <a:custGeom>
              <a:avLst/>
              <a:gdLst/>
              <a:ahLst/>
              <a:cxnLst/>
              <a:rect l="l" t="t" r="r" b="b"/>
              <a:pathLst>
                <a:path w="930" h="525" extrusionOk="0">
                  <a:moveTo>
                    <a:pt x="0" y="1"/>
                  </a:moveTo>
                  <a:lnTo>
                    <a:pt x="0" y="525"/>
                  </a:lnTo>
                  <a:lnTo>
                    <a:pt x="763" y="525"/>
                  </a:lnTo>
                  <a:lnTo>
                    <a:pt x="929" y="263"/>
                  </a:lnTo>
                  <a:lnTo>
                    <a:pt x="763"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1"/>
            <p:cNvSpPr/>
            <p:nvPr/>
          </p:nvSpPr>
          <p:spPr>
            <a:xfrm>
              <a:off x="2127682" y="3574274"/>
              <a:ext cx="28124" cy="19351"/>
            </a:xfrm>
            <a:custGeom>
              <a:avLst/>
              <a:gdLst/>
              <a:ahLst/>
              <a:cxnLst/>
              <a:rect l="l" t="t" r="r" b="b"/>
              <a:pathLst>
                <a:path w="763" h="525" extrusionOk="0">
                  <a:moveTo>
                    <a:pt x="1" y="1"/>
                  </a:moveTo>
                  <a:lnTo>
                    <a:pt x="1" y="525"/>
                  </a:lnTo>
                  <a:lnTo>
                    <a:pt x="763" y="525"/>
                  </a:lnTo>
                  <a:lnTo>
                    <a:pt x="763"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1"/>
            <p:cNvSpPr/>
            <p:nvPr/>
          </p:nvSpPr>
          <p:spPr>
            <a:xfrm>
              <a:off x="2118024" y="3843764"/>
              <a:ext cx="15850" cy="53594"/>
            </a:xfrm>
            <a:custGeom>
              <a:avLst/>
              <a:gdLst/>
              <a:ahLst/>
              <a:cxnLst/>
              <a:rect l="l" t="t" r="r" b="b"/>
              <a:pathLst>
                <a:path w="430" h="1454" extrusionOk="0">
                  <a:moveTo>
                    <a:pt x="167" y="1"/>
                  </a:moveTo>
                  <a:lnTo>
                    <a:pt x="1" y="167"/>
                  </a:lnTo>
                  <a:lnTo>
                    <a:pt x="1" y="1453"/>
                  </a:lnTo>
                  <a:lnTo>
                    <a:pt x="263" y="1453"/>
                  </a:lnTo>
                  <a:lnTo>
                    <a:pt x="429" y="810"/>
                  </a:lnTo>
                  <a:lnTo>
                    <a:pt x="263" y="167"/>
                  </a:lnTo>
                  <a:lnTo>
                    <a:pt x="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1"/>
            <p:cNvSpPr/>
            <p:nvPr/>
          </p:nvSpPr>
          <p:spPr>
            <a:xfrm>
              <a:off x="2127682" y="3843764"/>
              <a:ext cx="9694" cy="53594"/>
            </a:xfrm>
            <a:custGeom>
              <a:avLst/>
              <a:gdLst/>
              <a:ahLst/>
              <a:cxnLst/>
              <a:rect l="l" t="t" r="r" b="b"/>
              <a:pathLst>
                <a:path w="263" h="1454" extrusionOk="0">
                  <a:moveTo>
                    <a:pt x="120" y="1"/>
                  </a:moveTo>
                  <a:lnTo>
                    <a:pt x="1" y="167"/>
                  </a:lnTo>
                  <a:lnTo>
                    <a:pt x="1" y="1453"/>
                  </a:lnTo>
                  <a:lnTo>
                    <a:pt x="262" y="1453"/>
                  </a:lnTo>
                  <a:lnTo>
                    <a:pt x="262" y="167"/>
                  </a:lnTo>
                  <a:lnTo>
                    <a:pt x="1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1"/>
            <p:cNvSpPr/>
            <p:nvPr/>
          </p:nvSpPr>
          <p:spPr>
            <a:xfrm>
              <a:off x="1852036" y="3621677"/>
              <a:ext cx="111538" cy="275676"/>
            </a:xfrm>
            <a:custGeom>
              <a:avLst/>
              <a:gdLst/>
              <a:ahLst/>
              <a:cxnLst/>
              <a:rect l="l" t="t" r="r" b="b"/>
              <a:pathLst>
                <a:path w="3026" h="7479" extrusionOk="0">
                  <a:moveTo>
                    <a:pt x="1" y="1"/>
                  </a:moveTo>
                  <a:lnTo>
                    <a:pt x="1" y="7478"/>
                  </a:lnTo>
                  <a:lnTo>
                    <a:pt x="2835" y="7478"/>
                  </a:lnTo>
                  <a:lnTo>
                    <a:pt x="3025" y="3740"/>
                  </a:lnTo>
                  <a:lnTo>
                    <a:pt x="2835" y="525"/>
                  </a:lnTo>
                  <a:lnTo>
                    <a:pt x="131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1"/>
            <p:cNvSpPr/>
            <p:nvPr/>
          </p:nvSpPr>
          <p:spPr>
            <a:xfrm>
              <a:off x="1956500" y="3621677"/>
              <a:ext cx="104498" cy="275676"/>
            </a:xfrm>
            <a:custGeom>
              <a:avLst/>
              <a:gdLst/>
              <a:ahLst/>
              <a:cxnLst/>
              <a:rect l="l" t="t" r="r" b="b"/>
              <a:pathLst>
                <a:path w="2835" h="7479" extrusionOk="0">
                  <a:moveTo>
                    <a:pt x="1549" y="1"/>
                  </a:moveTo>
                  <a:lnTo>
                    <a:pt x="1" y="525"/>
                  </a:lnTo>
                  <a:lnTo>
                    <a:pt x="1" y="7478"/>
                  </a:lnTo>
                  <a:lnTo>
                    <a:pt x="2835" y="7478"/>
                  </a:lnTo>
                  <a:lnTo>
                    <a:pt x="283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1"/>
            <p:cNvSpPr/>
            <p:nvPr/>
          </p:nvSpPr>
          <p:spPr>
            <a:xfrm>
              <a:off x="2080279" y="3669080"/>
              <a:ext cx="53594" cy="101881"/>
            </a:xfrm>
            <a:custGeom>
              <a:avLst/>
              <a:gdLst/>
              <a:ahLst/>
              <a:cxnLst/>
              <a:rect l="l" t="t" r="r" b="b"/>
              <a:pathLst>
                <a:path w="1454" h="2764" extrusionOk="0">
                  <a:moveTo>
                    <a:pt x="1" y="1"/>
                  </a:moveTo>
                  <a:lnTo>
                    <a:pt x="1" y="2573"/>
                  </a:lnTo>
                  <a:lnTo>
                    <a:pt x="644" y="2763"/>
                  </a:lnTo>
                  <a:lnTo>
                    <a:pt x="1287" y="2573"/>
                  </a:lnTo>
                  <a:lnTo>
                    <a:pt x="1453" y="1191"/>
                  </a:lnTo>
                  <a:lnTo>
                    <a:pt x="12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1"/>
            <p:cNvSpPr/>
            <p:nvPr/>
          </p:nvSpPr>
          <p:spPr>
            <a:xfrm>
              <a:off x="2127682" y="3669080"/>
              <a:ext cx="47439" cy="101881"/>
            </a:xfrm>
            <a:custGeom>
              <a:avLst/>
              <a:gdLst/>
              <a:ahLst/>
              <a:cxnLst/>
              <a:rect l="l" t="t" r="r" b="b"/>
              <a:pathLst>
                <a:path w="1287" h="2764" extrusionOk="0">
                  <a:moveTo>
                    <a:pt x="1" y="1"/>
                  </a:moveTo>
                  <a:lnTo>
                    <a:pt x="1" y="2573"/>
                  </a:lnTo>
                  <a:lnTo>
                    <a:pt x="501" y="2763"/>
                  </a:lnTo>
                  <a:lnTo>
                    <a:pt x="1287" y="2573"/>
                  </a:lnTo>
                  <a:lnTo>
                    <a:pt x="1287" y="1549"/>
                  </a:lnTo>
                  <a:lnTo>
                    <a:pt x="1120" y="1287"/>
                  </a:lnTo>
                  <a:lnTo>
                    <a:pt x="1287" y="1049"/>
                  </a:lnTo>
                  <a:lnTo>
                    <a:pt x="1287"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1"/>
            <p:cNvSpPr/>
            <p:nvPr/>
          </p:nvSpPr>
          <p:spPr>
            <a:xfrm>
              <a:off x="2080279" y="3763887"/>
              <a:ext cx="53594" cy="72909"/>
            </a:xfrm>
            <a:custGeom>
              <a:avLst/>
              <a:gdLst/>
              <a:ahLst/>
              <a:cxnLst/>
              <a:rect l="l" t="t" r="r" b="b"/>
              <a:pathLst>
                <a:path w="1454" h="1978" extrusionOk="0">
                  <a:moveTo>
                    <a:pt x="1" y="1"/>
                  </a:moveTo>
                  <a:lnTo>
                    <a:pt x="1" y="72"/>
                  </a:lnTo>
                  <a:lnTo>
                    <a:pt x="524" y="1096"/>
                  </a:lnTo>
                  <a:lnTo>
                    <a:pt x="524" y="1811"/>
                  </a:lnTo>
                  <a:lnTo>
                    <a:pt x="1025" y="1977"/>
                  </a:lnTo>
                  <a:lnTo>
                    <a:pt x="1287" y="1811"/>
                  </a:lnTo>
                  <a:lnTo>
                    <a:pt x="1453" y="977"/>
                  </a:lnTo>
                  <a:lnTo>
                    <a:pt x="128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1"/>
            <p:cNvSpPr/>
            <p:nvPr/>
          </p:nvSpPr>
          <p:spPr>
            <a:xfrm>
              <a:off x="2127682" y="3763887"/>
              <a:ext cx="47439" cy="72909"/>
            </a:xfrm>
            <a:custGeom>
              <a:avLst/>
              <a:gdLst/>
              <a:ahLst/>
              <a:cxnLst/>
              <a:rect l="l" t="t" r="r" b="b"/>
              <a:pathLst>
                <a:path w="1287" h="1978" extrusionOk="0">
                  <a:moveTo>
                    <a:pt x="1" y="1"/>
                  </a:moveTo>
                  <a:lnTo>
                    <a:pt x="1" y="1811"/>
                  </a:lnTo>
                  <a:lnTo>
                    <a:pt x="382" y="1977"/>
                  </a:lnTo>
                  <a:lnTo>
                    <a:pt x="786" y="1811"/>
                  </a:lnTo>
                  <a:lnTo>
                    <a:pt x="786" y="1096"/>
                  </a:lnTo>
                  <a:lnTo>
                    <a:pt x="1287" y="72"/>
                  </a:lnTo>
                  <a:lnTo>
                    <a:pt x="1287"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1"/>
            <p:cNvSpPr/>
            <p:nvPr/>
          </p:nvSpPr>
          <p:spPr>
            <a:xfrm>
              <a:off x="1900324" y="3574274"/>
              <a:ext cx="63252" cy="72909"/>
            </a:xfrm>
            <a:custGeom>
              <a:avLst/>
              <a:gdLst/>
              <a:ahLst/>
              <a:cxnLst/>
              <a:rect l="l" t="t" r="r" b="b"/>
              <a:pathLst>
                <a:path w="1716" h="1978" extrusionOk="0">
                  <a:moveTo>
                    <a:pt x="1525" y="1"/>
                  </a:moveTo>
                  <a:cubicBezTo>
                    <a:pt x="1120" y="1"/>
                    <a:pt x="763" y="358"/>
                    <a:pt x="763" y="787"/>
                  </a:cubicBezTo>
                  <a:lnTo>
                    <a:pt x="1" y="787"/>
                  </a:lnTo>
                  <a:lnTo>
                    <a:pt x="1" y="1811"/>
                  </a:lnTo>
                  <a:lnTo>
                    <a:pt x="858" y="1977"/>
                  </a:lnTo>
                  <a:lnTo>
                    <a:pt x="1525" y="1811"/>
                  </a:lnTo>
                  <a:lnTo>
                    <a:pt x="1715" y="1072"/>
                  </a:lnTo>
                  <a:lnTo>
                    <a:pt x="1525"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1"/>
            <p:cNvSpPr/>
            <p:nvPr/>
          </p:nvSpPr>
          <p:spPr>
            <a:xfrm>
              <a:off x="1956500" y="3574274"/>
              <a:ext cx="57096" cy="72909"/>
            </a:xfrm>
            <a:custGeom>
              <a:avLst/>
              <a:gdLst/>
              <a:ahLst/>
              <a:cxnLst/>
              <a:rect l="l" t="t" r="r" b="b"/>
              <a:pathLst>
                <a:path w="1549" h="1978" extrusionOk="0">
                  <a:moveTo>
                    <a:pt x="1" y="1"/>
                  </a:moveTo>
                  <a:lnTo>
                    <a:pt x="1" y="1811"/>
                  </a:lnTo>
                  <a:lnTo>
                    <a:pt x="834" y="1977"/>
                  </a:lnTo>
                  <a:lnTo>
                    <a:pt x="1549" y="1811"/>
                  </a:lnTo>
                  <a:lnTo>
                    <a:pt x="1549" y="787"/>
                  </a:lnTo>
                  <a:lnTo>
                    <a:pt x="787" y="787"/>
                  </a:lnTo>
                  <a:cubicBezTo>
                    <a:pt x="787" y="358"/>
                    <a:pt x="429" y="1"/>
                    <a:pt x="1"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1"/>
            <p:cNvSpPr/>
            <p:nvPr/>
          </p:nvSpPr>
          <p:spPr>
            <a:xfrm>
              <a:off x="1871352" y="3640992"/>
              <a:ext cx="92224" cy="237047"/>
            </a:xfrm>
            <a:custGeom>
              <a:avLst/>
              <a:gdLst/>
              <a:ahLst/>
              <a:cxnLst/>
              <a:rect l="l" t="t" r="r" b="b"/>
              <a:pathLst>
                <a:path w="2502" h="6431" extrusionOk="0">
                  <a:moveTo>
                    <a:pt x="1" y="1"/>
                  </a:moveTo>
                  <a:lnTo>
                    <a:pt x="1" y="6430"/>
                  </a:lnTo>
                  <a:lnTo>
                    <a:pt x="2311" y="6430"/>
                  </a:lnTo>
                  <a:lnTo>
                    <a:pt x="2501" y="3216"/>
                  </a:lnTo>
                  <a:lnTo>
                    <a:pt x="231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1"/>
            <p:cNvSpPr/>
            <p:nvPr/>
          </p:nvSpPr>
          <p:spPr>
            <a:xfrm>
              <a:off x="1956500" y="3640992"/>
              <a:ext cx="86068" cy="237047"/>
            </a:xfrm>
            <a:custGeom>
              <a:avLst/>
              <a:gdLst/>
              <a:ahLst/>
              <a:cxnLst/>
              <a:rect l="l" t="t" r="r" b="b"/>
              <a:pathLst>
                <a:path w="2335" h="6431" extrusionOk="0">
                  <a:moveTo>
                    <a:pt x="1" y="1"/>
                  </a:moveTo>
                  <a:lnTo>
                    <a:pt x="1" y="6430"/>
                  </a:lnTo>
                  <a:lnTo>
                    <a:pt x="2335" y="6430"/>
                  </a:lnTo>
                  <a:lnTo>
                    <a:pt x="23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1"/>
            <p:cNvSpPr/>
            <p:nvPr/>
          </p:nvSpPr>
          <p:spPr>
            <a:xfrm>
              <a:off x="1890667" y="3726141"/>
              <a:ext cx="72909" cy="19351"/>
            </a:xfrm>
            <a:custGeom>
              <a:avLst/>
              <a:gdLst/>
              <a:ahLst/>
              <a:cxnLst/>
              <a:rect l="l" t="t" r="r" b="b"/>
              <a:pathLst>
                <a:path w="1978" h="525" extrusionOk="0">
                  <a:moveTo>
                    <a:pt x="1" y="1"/>
                  </a:moveTo>
                  <a:lnTo>
                    <a:pt x="1" y="525"/>
                  </a:lnTo>
                  <a:lnTo>
                    <a:pt x="1787" y="525"/>
                  </a:lnTo>
                  <a:lnTo>
                    <a:pt x="1977" y="286"/>
                  </a:lnTo>
                  <a:lnTo>
                    <a:pt x="1787"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1"/>
            <p:cNvSpPr/>
            <p:nvPr/>
          </p:nvSpPr>
          <p:spPr>
            <a:xfrm>
              <a:off x="1890667" y="3688395"/>
              <a:ext cx="72909" cy="19351"/>
            </a:xfrm>
            <a:custGeom>
              <a:avLst/>
              <a:gdLst/>
              <a:ahLst/>
              <a:cxnLst/>
              <a:rect l="l" t="t" r="r" b="b"/>
              <a:pathLst>
                <a:path w="1978" h="525" extrusionOk="0">
                  <a:moveTo>
                    <a:pt x="1" y="1"/>
                  </a:moveTo>
                  <a:lnTo>
                    <a:pt x="1" y="525"/>
                  </a:lnTo>
                  <a:lnTo>
                    <a:pt x="1787" y="525"/>
                  </a:lnTo>
                  <a:lnTo>
                    <a:pt x="1977" y="263"/>
                  </a:lnTo>
                  <a:lnTo>
                    <a:pt x="17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1"/>
            <p:cNvSpPr/>
            <p:nvPr/>
          </p:nvSpPr>
          <p:spPr>
            <a:xfrm>
              <a:off x="1890667" y="3763887"/>
              <a:ext cx="72909" cy="19351"/>
            </a:xfrm>
            <a:custGeom>
              <a:avLst/>
              <a:gdLst/>
              <a:ahLst/>
              <a:cxnLst/>
              <a:rect l="l" t="t" r="r" b="b"/>
              <a:pathLst>
                <a:path w="1978" h="525" extrusionOk="0">
                  <a:moveTo>
                    <a:pt x="1" y="1"/>
                  </a:moveTo>
                  <a:lnTo>
                    <a:pt x="1" y="525"/>
                  </a:lnTo>
                  <a:lnTo>
                    <a:pt x="1787" y="525"/>
                  </a:lnTo>
                  <a:lnTo>
                    <a:pt x="1977" y="263"/>
                  </a:lnTo>
                  <a:lnTo>
                    <a:pt x="17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1"/>
            <p:cNvSpPr/>
            <p:nvPr/>
          </p:nvSpPr>
          <p:spPr>
            <a:xfrm>
              <a:off x="1890667" y="3802517"/>
              <a:ext cx="72909" cy="18467"/>
            </a:xfrm>
            <a:custGeom>
              <a:avLst/>
              <a:gdLst/>
              <a:ahLst/>
              <a:cxnLst/>
              <a:rect l="l" t="t" r="r" b="b"/>
              <a:pathLst>
                <a:path w="1978" h="501" extrusionOk="0">
                  <a:moveTo>
                    <a:pt x="1" y="0"/>
                  </a:moveTo>
                  <a:lnTo>
                    <a:pt x="1" y="501"/>
                  </a:lnTo>
                  <a:lnTo>
                    <a:pt x="1787" y="501"/>
                  </a:lnTo>
                  <a:lnTo>
                    <a:pt x="1977" y="239"/>
                  </a:lnTo>
                  <a:lnTo>
                    <a:pt x="178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1"/>
            <p:cNvSpPr/>
            <p:nvPr/>
          </p:nvSpPr>
          <p:spPr>
            <a:xfrm>
              <a:off x="1956500" y="3802517"/>
              <a:ext cx="47439" cy="18467"/>
            </a:xfrm>
            <a:custGeom>
              <a:avLst/>
              <a:gdLst/>
              <a:ahLst/>
              <a:cxnLst/>
              <a:rect l="l" t="t" r="r" b="b"/>
              <a:pathLst>
                <a:path w="1287" h="501" extrusionOk="0">
                  <a:moveTo>
                    <a:pt x="1" y="0"/>
                  </a:moveTo>
                  <a:lnTo>
                    <a:pt x="1" y="501"/>
                  </a:lnTo>
                  <a:lnTo>
                    <a:pt x="1287" y="501"/>
                  </a:lnTo>
                  <a:lnTo>
                    <a:pt x="128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1"/>
            <p:cNvSpPr/>
            <p:nvPr/>
          </p:nvSpPr>
          <p:spPr>
            <a:xfrm>
              <a:off x="1890667" y="3840263"/>
              <a:ext cx="72909" cy="19351"/>
            </a:xfrm>
            <a:custGeom>
              <a:avLst/>
              <a:gdLst/>
              <a:ahLst/>
              <a:cxnLst/>
              <a:rect l="l" t="t" r="r" b="b"/>
              <a:pathLst>
                <a:path w="1978" h="525" extrusionOk="0">
                  <a:moveTo>
                    <a:pt x="1" y="0"/>
                  </a:moveTo>
                  <a:lnTo>
                    <a:pt x="1" y="524"/>
                  </a:lnTo>
                  <a:lnTo>
                    <a:pt x="1787" y="524"/>
                  </a:lnTo>
                  <a:lnTo>
                    <a:pt x="1977" y="262"/>
                  </a:lnTo>
                  <a:lnTo>
                    <a:pt x="1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1"/>
            <p:cNvSpPr/>
            <p:nvPr/>
          </p:nvSpPr>
          <p:spPr>
            <a:xfrm>
              <a:off x="1956500" y="3840263"/>
              <a:ext cx="66753" cy="19351"/>
            </a:xfrm>
            <a:custGeom>
              <a:avLst/>
              <a:gdLst/>
              <a:ahLst/>
              <a:cxnLst/>
              <a:rect l="l" t="t" r="r" b="b"/>
              <a:pathLst>
                <a:path w="1811" h="525" extrusionOk="0">
                  <a:moveTo>
                    <a:pt x="1" y="0"/>
                  </a:moveTo>
                  <a:lnTo>
                    <a:pt x="1" y="524"/>
                  </a:lnTo>
                  <a:lnTo>
                    <a:pt x="1811" y="524"/>
                  </a:lnTo>
                  <a:lnTo>
                    <a:pt x="18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1"/>
            <p:cNvSpPr/>
            <p:nvPr/>
          </p:nvSpPr>
          <p:spPr>
            <a:xfrm>
              <a:off x="1956500" y="3726141"/>
              <a:ext cx="47439" cy="19351"/>
            </a:xfrm>
            <a:custGeom>
              <a:avLst/>
              <a:gdLst/>
              <a:ahLst/>
              <a:cxnLst/>
              <a:rect l="l" t="t" r="r" b="b"/>
              <a:pathLst>
                <a:path w="1287" h="525" extrusionOk="0">
                  <a:moveTo>
                    <a:pt x="1" y="1"/>
                  </a:moveTo>
                  <a:lnTo>
                    <a:pt x="1" y="525"/>
                  </a:lnTo>
                  <a:lnTo>
                    <a:pt x="1287" y="525"/>
                  </a:lnTo>
                  <a:lnTo>
                    <a:pt x="1287"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1"/>
            <p:cNvSpPr/>
            <p:nvPr/>
          </p:nvSpPr>
          <p:spPr>
            <a:xfrm>
              <a:off x="1956500" y="3688395"/>
              <a:ext cx="66753" cy="19351"/>
            </a:xfrm>
            <a:custGeom>
              <a:avLst/>
              <a:gdLst/>
              <a:ahLst/>
              <a:cxnLst/>
              <a:rect l="l" t="t" r="r" b="b"/>
              <a:pathLst>
                <a:path w="1811" h="525" extrusionOk="0">
                  <a:moveTo>
                    <a:pt x="1" y="1"/>
                  </a:moveTo>
                  <a:lnTo>
                    <a:pt x="1" y="525"/>
                  </a:lnTo>
                  <a:lnTo>
                    <a:pt x="1811" y="525"/>
                  </a:lnTo>
                  <a:lnTo>
                    <a:pt x="18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1"/>
            <p:cNvSpPr/>
            <p:nvPr/>
          </p:nvSpPr>
          <p:spPr>
            <a:xfrm>
              <a:off x="1956500" y="3763887"/>
              <a:ext cx="66753" cy="19351"/>
            </a:xfrm>
            <a:custGeom>
              <a:avLst/>
              <a:gdLst/>
              <a:ahLst/>
              <a:cxnLst/>
              <a:rect l="l" t="t" r="r" b="b"/>
              <a:pathLst>
                <a:path w="1811" h="525" extrusionOk="0">
                  <a:moveTo>
                    <a:pt x="1" y="1"/>
                  </a:moveTo>
                  <a:lnTo>
                    <a:pt x="1" y="525"/>
                  </a:lnTo>
                  <a:lnTo>
                    <a:pt x="1811" y="525"/>
                  </a:lnTo>
                  <a:lnTo>
                    <a:pt x="18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1"/>
            <p:cNvSpPr/>
            <p:nvPr/>
          </p:nvSpPr>
          <p:spPr>
            <a:xfrm>
              <a:off x="2099594" y="3830605"/>
              <a:ext cx="34280" cy="19351"/>
            </a:xfrm>
            <a:custGeom>
              <a:avLst/>
              <a:gdLst/>
              <a:ahLst/>
              <a:cxnLst/>
              <a:rect l="l" t="t" r="r" b="b"/>
              <a:pathLst>
                <a:path w="930" h="525" extrusionOk="0">
                  <a:moveTo>
                    <a:pt x="0" y="1"/>
                  </a:moveTo>
                  <a:lnTo>
                    <a:pt x="0" y="524"/>
                  </a:lnTo>
                  <a:lnTo>
                    <a:pt x="763" y="524"/>
                  </a:lnTo>
                  <a:lnTo>
                    <a:pt x="929" y="262"/>
                  </a:lnTo>
                  <a:lnTo>
                    <a:pt x="763"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1"/>
            <p:cNvSpPr/>
            <p:nvPr/>
          </p:nvSpPr>
          <p:spPr>
            <a:xfrm>
              <a:off x="2127682" y="3830605"/>
              <a:ext cx="28124" cy="19351"/>
            </a:xfrm>
            <a:custGeom>
              <a:avLst/>
              <a:gdLst/>
              <a:ahLst/>
              <a:cxnLst/>
              <a:rect l="l" t="t" r="r" b="b"/>
              <a:pathLst>
                <a:path w="763" h="525" extrusionOk="0">
                  <a:moveTo>
                    <a:pt x="1" y="1"/>
                  </a:moveTo>
                  <a:lnTo>
                    <a:pt x="1" y="524"/>
                  </a:lnTo>
                  <a:lnTo>
                    <a:pt x="763" y="524"/>
                  </a:lnTo>
                  <a:lnTo>
                    <a:pt x="76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1"/>
            <p:cNvSpPr/>
            <p:nvPr/>
          </p:nvSpPr>
          <p:spPr>
            <a:xfrm>
              <a:off x="2137340" y="3707710"/>
              <a:ext cx="37781" cy="18467"/>
            </a:xfrm>
            <a:custGeom>
              <a:avLst/>
              <a:gdLst/>
              <a:ahLst/>
              <a:cxnLst/>
              <a:rect l="l" t="t" r="r" b="b"/>
              <a:pathLst>
                <a:path w="1025" h="501" extrusionOk="0">
                  <a:moveTo>
                    <a:pt x="0" y="1"/>
                  </a:moveTo>
                  <a:lnTo>
                    <a:pt x="0" y="501"/>
                  </a:lnTo>
                  <a:lnTo>
                    <a:pt x="1025" y="501"/>
                  </a:lnTo>
                  <a:lnTo>
                    <a:pt x="1025"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81"/>
          <p:cNvGrpSpPr/>
          <p:nvPr/>
        </p:nvGrpSpPr>
        <p:grpSpPr>
          <a:xfrm>
            <a:off x="2566584" y="3578660"/>
            <a:ext cx="311657" cy="314310"/>
            <a:chOff x="2566584" y="3578660"/>
            <a:chExt cx="311657" cy="314310"/>
          </a:xfrm>
        </p:grpSpPr>
        <p:sp>
          <p:nvSpPr>
            <p:cNvPr id="4202" name="Google Shape;4202;p81"/>
            <p:cNvSpPr/>
            <p:nvPr/>
          </p:nvSpPr>
          <p:spPr>
            <a:xfrm>
              <a:off x="2714949" y="3752497"/>
              <a:ext cx="87801" cy="140473"/>
            </a:xfrm>
            <a:custGeom>
              <a:avLst/>
              <a:gdLst/>
              <a:ahLst/>
              <a:cxnLst/>
              <a:rect l="l" t="t" r="r" b="b"/>
              <a:pathLst>
                <a:path w="2382" h="3811" extrusionOk="0">
                  <a:moveTo>
                    <a:pt x="2215" y="0"/>
                  </a:moveTo>
                  <a:lnTo>
                    <a:pt x="0" y="3810"/>
                  </a:lnTo>
                  <a:lnTo>
                    <a:pt x="2215" y="3810"/>
                  </a:lnTo>
                  <a:lnTo>
                    <a:pt x="2382" y="2191"/>
                  </a:lnTo>
                  <a:lnTo>
                    <a:pt x="221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1"/>
            <p:cNvSpPr/>
            <p:nvPr/>
          </p:nvSpPr>
          <p:spPr>
            <a:xfrm>
              <a:off x="2796596" y="3752497"/>
              <a:ext cx="81645" cy="140473"/>
            </a:xfrm>
            <a:custGeom>
              <a:avLst/>
              <a:gdLst/>
              <a:ahLst/>
              <a:cxnLst/>
              <a:rect l="l" t="t" r="r" b="b"/>
              <a:pathLst>
                <a:path w="2215" h="3811" extrusionOk="0">
                  <a:moveTo>
                    <a:pt x="0" y="0"/>
                  </a:moveTo>
                  <a:lnTo>
                    <a:pt x="0" y="3810"/>
                  </a:lnTo>
                  <a:lnTo>
                    <a:pt x="2215" y="3810"/>
                  </a:lnTo>
                  <a:lnTo>
                    <a:pt x="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1"/>
            <p:cNvSpPr/>
            <p:nvPr/>
          </p:nvSpPr>
          <p:spPr>
            <a:xfrm>
              <a:off x="2566584" y="3810405"/>
              <a:ext cx="72909" cy="72024"/>
            </a:xfrm>
            <a:custGeom>
              <a:avLst/>
              <a:gdLst/>
              <a:ahLst/>
              <a:cxnLst/>
              <a:rect l="l" t="t" r="r" b="b"/>
              <a:pathLst>
                <a:path w="1978" h="1954" extrusionOk="0">
                  <a:moveTo>
                    <a:pt x="1787" y="1"/>
                  </a:moveTo>
                  <a:lnTo>
                    <a:pt x="1" y="1787"/>
                  </a:lnTo>
                  <a:lnTo>
                    <a:pt x="191" y="1954"/>
                  </a:lnTo>
                  <a:lnTo>
                    <a:pt x="1168" y="1144"/>
                  </a:lnTo>
                  <a:lnTo>
                    <a:pt x="1977" y="167"/>
                  </a:lnTo>
                  <a:lnTo>
                    <a:pt x="19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1"/>
            <p:cNvSpPr/>
            <p:nvPr/>
          </p:nvSpPr>
          <p:spPr>
            <a:xfrm>
              <a:off x="2573625" y="3816561"/>
              <a:ext cx="72024" cy="72909"/>
            </a:xfrm>
            <a:custGeom>
              <a:avLst/>
              <a:gdLst/>
              <a:ahLst/>
              <a:cxnLst/>
              <a:rect l="l" t="t" r="r" b="b"/>
              <a:pathLst>
                <a:path w="1954" h="1978" extrusionOk="0">
                  <a:moveTo>
                    <a:pt x="1786" y="0"/>
                  </a:moveTo>
                  <a:lnTo>
                    <a:pt x="0" y="1787"/>
                  </a:lnTo>
                  <a:lnTo>
                    <a:pt x="167" y="1977"/>
                  </a:lnTo>
                  <a:lnTo>
                    <a:pt x="1953" y="191"/>
                  </a:lnTo>
                  <a:lnTo>
                    <a:pt x="1905" y="24"/>
                  </a:lnTo>
                  <a:lnTo>
                    <a:pt x="1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1"/>
            <p:cNvSpPr/>
            <p:nvPr/>
          </p:nvSpPr>
          <p:spPr>
            <a:xfrm>
              <a:off x="2744807" y="3612019"/>
              <a:ext cx="59713" cy="58865"/>
            </a:xfrm>
            <a:custGeom>
              <a:avLst/>
              <a:gdLst/>
              <a:ahLst/>
              <a:cxnLst/>
              <a:rect l="l" t="t" r="r" b="b"/>
              <a:pathLst>
                <a:path w="1620" h="1597" extrusionOk="0">
                  <a:moveTo>
                    <a:pt x="905" y="1"/>
                  </a:moveTo>
                  <a:lnTo>
                    <a:pt x="0" y="882"/>
                  </a:lnTo>
                  <a:lnTo>
                    <a:pt x="381" y="1453"/>
                  </a:lnTo>
                  <a:lnTo>
                    <a:pt x="715" y="1596"/>
                  </a:lnTo>
                  <a:lnTo>
                    <a:pt x="1238" y="1239"/>
                  </a:lnTo>
                  <a:lnTo>
                    <a:pt x="1620" y="715"/>
                  </a:lnTo>
                  <a:lnTo>
                    <a:pt x="9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1"/>
            <p:cNvSpPr/>
            <p:nvPr/>
          </p:nvSpPr>
          <p:spPr>
            <a:xfrm>
              <a:off x="2785169" y="3651534"/>
              <a:ext cx="58865" cy="59713"/>
            </a:xfrm>
            <a:custGeom>
              <a:avLst/>
              <a:gdLst/>
              <a:ahLst/>
              <a:cxnLst/>
              <a:rect l="l" t="t" r="r" b="b"/>
              <a:pathLst>
                <a:path w="1597" h="1620" extrusionOk="0">
                  <a:moveTo>
                    <a:pt x="882" y="0"/>
                  </a:moveTo>
                  <a:lnTo>
                    <a:pt x="453" y="310"/>
                  </a:lnTo>
                  <a:lnTo>
                    <a:pt x="1" y="905"/>
                  </a:lnTo>
                  <a:lnTo>
                    <a:pt x="263" y="1334"/>
                  </a:lnTo>
                  <a:lnTo>
                    <a:pt x="715" y="1620"/>
                  </a:lnTo>
                  <a:lnTo>
                    <a:pt x="1596" y="715"/>
                  </a:lnTo>
                  <a:lnTo>
                    <a:pt x="8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1"/>
            <p:cNvSpPr/>
            <p:nvPr/>
          </p:nvSpPr>
          <p:spPr>
            <a:xfrm>
              <a:off x="2767624" y="3605016"/>
              <a:ext cx="76411" cy="74642"/>
            </a:xfrm>
            <a:custGeom>
              <a:avLst/>
              <a:gdLst/>
              <a:ahLst/>
              <a:cxnLst/>
              <a:rect l="l" t="t" r="r" b="b"/>
              <a:pathLst>
                <a:path w="2073" h="2025" extrusionOk="0">
                  <a:moveTo>
                    <a:pt x="1905" y="0"/>
                  </a:moveTo>
                  <a:lnTo>
                    <a:pt x="96" y="1786"/>
                  </a:lnTo>
                  <a:lnTo>
                    <a:pt x="0" y="2024"/>
                  </a:lnTo>
                  <a:lnTo>
                    <a:pt x="286" y="1977"/>
                  </a:lnTo>
                  <a:lnTo>
                    <a:pt x="1262" y="1167"/>
                  </a:lnTo>
                  <a:lnTo>
                    <a:pt x="2072" y="191"/>
                  </a:lnTo>
                  <a:lnTo>
                    <a:pt x="2048" y="24"/>
                  </a:lnTo>
                  <a:lnTo>
                    <a:pt x="190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1"/>
            <p:cNvSpPr/>
            <p:nvPr/>
          </p:nvSpPr>
          <p:spPr>
            <a:xfrm>
              <a:off x="2664045" y="3644494"/>
              <a:ext cx="114155" cy="114155"/>
            </a:xfrm>
            <a:custGeom>
              <a:avLst/>
              <a:gdLst/>
              <a:ahLst/>
              <a:cxnLst/>
              <a:rect l="l" t="t" r="r" b="b"/>
              <a:pathLst>
                <a:path w="3097" h="3097" extrusionOk="0">
                  <a:moveTo>
                    <a:pt x="2191" y="1"/>
                  </a:moveTo>
                  <a:lnTo>
                    <a:pt x="0" y="2216"/>
                  </a:lnTo>
                  <a:lnTo>
                    <a:pt x="334" y="2859"/>
                  </a:lnTo>
                  <a:lnTo>
                    <a:pt x="905" y="3097"/>
                  </a:lnTo>
                  <a:lnTo>
                    <a:pt x="2191" y="1977"/>
                  </a:lnTo>
                  <a:lnTo>
                    <a:pt x="3096" y="906"/>
                  </a:lnTo>
                  <a:lnTo>
                    <a:pt x="21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1"/>
            <p:cNvSpPr/>
            <p:nvPr/>
          </p:nvSpPr>
          <p:spPr>
            <a:xfrm>
              <a:off x="2773779" y="3612019"/>
              <a:ext cx="77259" cy="74642"/>
            </a:xfrm>
            <a:custGeom>
              <a:avLst/>
              <a:gdLst/>
              <a:ahLst/>
              <a:cxnLst/>
              <a:rect l="l" t="t" r="r" b="b"/>
              <a:pathLst>
                <a:path w="2096" h="2025" extrusionOk="0">
                  <a:moveTo>
                    <a:pt x="1905" y="1"/>
                  </a:moveTo>
                  <a:lnTo>
                    <a:pt x="119" y="1787"/>
                  </a:lnTo>
                  <a:lnTo>
                    <a:pt x="0" y="2025"/>
                  </a:lnTo>
                  <a:lnTo>
                    <a:pt x="0" y="2025"/>
                  </a:lnTo>
                  <a:lnTo>
                    <a:pt x="310" y="1977"/>
                  </a:lnTo>
                  <a:lnTo>
                    <a:pt x="2096" y="167"/>
                  </a:lnTo>
                  <a:lnTo>
                    <a:pt x="202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1"/>
            <p:cNvSpPr/>
            <p:nvPr/>
          </p:nvSpPr>
          <p:spPr>
            <a:xfrm>
              <a:off x="2697404" y="3677853"/>
              <a:ext cx="114155" cy="114155"/>
            </a:xfrm>
            <a:custGeom>
              <a:avLst/>
              <a:gdLst/>
              <a:ahLst/>
              <a:cxnLst/>
              <a:rect l="l" t="t" r="r" b="b"/>
              <a:pathLst>
                <a:path w="3097" h="3097" extrusionOk="0">
                  <a:moveTo>
                    <a:pt x="2191" y="1"/>
                  </a:moveTo>
                  <a:lnTo>
                    <a:pt x="0" y="2192"/>
                  </a:lnTo>
                  <a:lnTo>
                    <a:pt x="214" y="2763"/>
                  </a:lnTo>
                  <a:lnTo>
                    <a:pt x="881" y="3097"/>
                  </a:lnTo>
                  <a:lnTo>
                    <a:pt x="1477" y="2525"/>
                  </a:lnTo>
                  <a:lnTo>
                    <a:pt x="1477" y="2168"/>
                  </a:lnTo>
                  <a:lnTo>
                    <a:pt x="1834" y="2144"/>
                  </a:lnTo>
                  <a:lnTo>
                    <a:pt x="2191" y="1787"/>
                  </a:lnTo>
                  <a:lnTo>
                    <a:pt x="2191" y="1453"/>
                  </a:lnTo>
                  <a:lnTo>
                    <a:pt x="2548" y="1430"/>
                  </a:lnTo>
                  <a:lnTo>
                    <a:pt x="3096" y="906"/>
                  </a:lnTo>
                  <a:lnTo>
                    <a:pt x="2191"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1"/>
            <p:cNvSpPr/>
            <p:nvPr/>
          </p:nvSpPr>
          <p:spPr>
            <a:xfrm>
              <a:off x="2787823" y="3836761"/>
              <a:ext cx="14928" cy="18467"/>
            </a:xfrm>
            <a:custGeom>
              <a:avLst/>
              <a:gdLst/>
              <a:ahLst/>
              <a:cxnLst/>
              <a:rect l="l" t="t" r="r" b="b"/>
              <a:pathLst>
                <a:path w="405" h="501" extrusionOk="0">
                  <a:moveTo>
                    <a:pt x="0" y="0"/>
                  </a:moveTo>
                  <a:lnTo>
                    <a:pt x="0" y="500"/>
                  </a:lnTo>
                  <a:lnTo>
                    <a:pt x="238" y="500"/>
                  </a:lnTo>
                  <a:lnTo>
                    <a:pt x="405" y="262"/>
                  </a:lnTo>
                  <a:lnTo>
                    <a:pt x="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1"/>
            <p:cNvSpPr/>
            <p:nvPr/>
          </p:nvSpPr>
          <p:spPr>
            <a:xfrm>
              <a:off x="2796596" y="3836761"/>
              <a:ext cx="9694" cy="18467"/>
            </a:xfrm>
            <a:custGeom>
              <a:avLst/>
              <a:gdLst/>
              <a:ahLst/>
              <a:cxnLst/>
              <a:rect l="l" t="t" r="r" b="b"/>
              <a:pathLst>
                <a:path w="263" h="501" extrusionOk="0">
                  <a:moveTo>
                    <a:pt x="0" y="0"/>
                  </a:moveTo>
                  <a:lnTo>
                    <a:pt x="0" y="500"/>
                  </a:lnTo>
                  <a:lnTo>
                    <a:pt x="262" y="500"/>
                  </a:lnTo>
                  <a:lnTo>
                    <a:pt x="2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1"/>
            <p:cNvSpPr/>
            <p:nvPr/>
          </p:nvSpPr>
          <p:spPr>
            <a:xfrm>
              <a:off x="2824684" y="3578660"/>
              <a:ext cx="32511" cy="33395"/>
            </a:xfrm>
            <a:custGeom>
              <a:avLst/>
              <a:gdLst/>
              <a:ahLst/>
              <a:cxnLst/>
              <a:rect l="l" t="t" r="r" b="b"/>
              <a:pathLst>
                <a:path w="882" h="906" extrusionOk="0">
                  <a:moveTo>
                    <a:pt x="357" y="1"/>
                  </a:moveTo>
                  <a:lnTo>
                    <a:pt x="0" y="358"/>
                  </a:lnTo>
                  <a:lnTo>
                    <a:pt x="524" y="906"/>
                  </a:lnTo>
                  <a:lnTo>
                    <a:pt x="786" y="810"/>
                  </a:lnTo>
                  <a:lnTo>
                    <a:pt x="881" y="549"/>
                  </a:lnTo>
                  <a:lnTo>
                    <a:pt x="35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1"/>
            <p:cNvSpPr/>
            <p:nvPr/>
          </p:nvSpPr>
          <p:spPr>
            <a:xfrm>
              <a:off x="2843999" y="3598860"/>
              <a:ext cx="33395" cy="32511"/>
            </a:xfrm>
            <a:custGeom>
              <a:avLst/>
              <a:gdLst/>
              <a:ahLst/>
              <a:cxnLst/>
              <a:rect l="l" t="t" r="r" b="b"/>
              <a:pathLst>
                <a:path w="906" h="882" extrusionOk="0">
                  <a:moveTo>
                    <a:pt x="357" y="1"/>
                  </a:moveTo>
                  <a:lnTo>
                    <a:pt x="0" y="358"/>
                  </a:lnTo>
                  <a:lnTo>
                    <a:pt x="548" y="882"/>
                  </a:lnTo>
                  <a:lnTo>
                    <a:pt x="905" y="524"/>
                  </a:lnTo>
                  <a:lnTo>
                    <a:pt x="357"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1"/>
            <p:cNvSpPr/>
            <p:nvPr/>
          </p:nvSpPr>
          <p:spPr>
            <a:xfrm>
              <a:off x="2725492" y="3730527"/>
              <a:ext cx="39514" cy="40435"/>
            </a:xfrm>
            <a:custGeom>
              <a:avLst/>
              <a:gdLst/>
              <a:ahLst/>
              <a:cxnLst/>
              <a:rect l="l" t="t" r="r" b="b"/>
              <a:pathLst>
                <a:path w="1072" h="1097" extrusionOk="0">
                  <a:moveTo>
                    <a:pt x="357" y="1"/>
                  </a:moveTo>
                  <a:lnTo>
                    <a:pt x="0" y="358"/>
                  </a:lnTo>
                  <a:lnTo>
                    <a:pt x="715" y="1096"/>
                  </a:lnTo>
                  <a:lnTo>
                    <a:pt x="1072" y="739"/>
                  </a:lnTo>
                  <a:lnTo>
                    <a:pt x="357"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1"/>
            <p:cNvSpPr/>
            <p:nvPr/>
          </p:nvSpPr>
          <p:spPr>
            <a:xfrm>
              <a:off x="2751810" y="3704209"/>
              <a:ext cx="39551" cy="39514"/>
            </a:xfrm>
            <a:custGeom>
              <a:avLst/>
              <a:gdLst/>
              <a:ahLst/>
              <a:cxnLst/>
              <a:rect l="l" t="t" r="r" b="b"/>
              <a:pathLst>
                <a:path w="1073" h="1072" extrusionOk="0">
                  <a:moveTo>
                    <a:pt x="358" y="0"/>
                  </a:moveTo>
                  <a:lnTo>
                    <a:pt x="1" y="357"/>
                  </a:lnTo>
                  <a:lnTo>
                    <a:pt x="715" y="1072"/>
                  </a:lnTo>
                  <a:lnTo>
                    <a:pt x="1072" y="715"/>
                  </a:lnTo>
                  <a:lnTo>
                    <a:pt x="358"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1"/>
            <p:cNvSpPr/>
            <p:nvPr/>
          </p:nvSpPr>
          <p:spPr>
            <a:xfrm>
              <a:off x="2632418" y="3726141"/>
              <a:ext cx="65021" cy="77295"/>
            </a:xfrm>
            <a:custGeom>
              <a:avLst/>
              <a:gdLst/>
              <a:ahLst/>
              <a:cxnLst/>
              <a:rect l="l" t="t" r="r" b="b"/>
              <a:pathLst>
                <a:path w="1764" h="2097" extrusionOk="0">
                  <a:moveTo>
                    <a:pt x="858" y="1"/>
                  </a:moveTo>
                  <a:lnTo>
                    <a:pt x="501" y="1072"/>
                  </a:lnTo>
                  <a:lnTo>
                    <a:pt x="1" y="1572"/>
                  </a:lnTo>
                  <a:lnTo>
                    <a:pt x="215" y="1930"/>
                  </a:lnTo>
                  <a:lnTo>
                    <a:pt x="549" y="2096"/>
                  </a:lnTo>
                  <a:lnTo>
                    <a:pt x="1287" y="1549"/>
                  </a:lnTo>
                  <a:lnTo>
                    <a:pt x="1763" y="882"/>
                  </a:lnTo>
                  <a:lnTo>
                    <a:pt x="858"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1"/>
            <p:cNvSpPr/>
            <p:nvPr/>
          </p:nvSpPr>
          <p:spPr>
            <a:xfrm>
              <a:off x="2652618" y="3758615"/>
              <a:ext cx="77295" cy="64984"/>
            </a:xfrm>
            <a:custGeom>
              <a:avLst/>
              <a:gdLst/>
              <a:ahLst/>
              <a:cxnLst/>
              <a:rect l="l" t="t" r="r" b="b"/>
              <a:pathLst>
                <a:path w="2097" h="1763" extrusionOk="0">
                  <a:moveTo>
                    <a:pt x="1215" y="1"/>
                  </a:moveTo>
                  <a:lnTo>
                    <a:pt x="1" y="1215"/>
                  </a:lnTo>
                  <a:lnTo>
                    <a:pt x="167" y="1572"/>
                  </a:lnTo>
                  <a:lnTo>
                    <a:pt x="525" y="1763"/>
                  </a:lnTo>
                  <a:lnTo>
                    <a:pt x="1025" y="1263"/>
                  </a:lnTo>
                  <a:lnTo>
                    <a:pt x="2096" y="906"/>
                  </a:lnTo>
                  <a:lnTo>
                    <a:pt x="1215"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1"/>
            <p:cNvSpPr/>
            <p:nvPr/>
          </p:nvSpPr>
          <p:spPr>
            <a:xfrm>
              <a:off x="2619259" y="3784086"/>
              <a:ext cx="33395" cy="32511"/>
            </a:xfrm>
            <a:custGeom>
              <a:avLst/>
              <a:gdLst/>
              <a:ahLst/>
              <a:cxnLst/>
              <a:rect l="l" t="t" r="r" b="b"/>
              <a:pathLst>
                <a:path w="906" h="882" extrusionOk="0">
                  <a:moveTo>
                    <a:pt x="358" y="0"/>
                  </a:moveTo>
                  <a:lnTo>
                    <a:pt x="1" y="358"/>
                  </a:lnTo>
                  <a:lnTo>
                    <a:pt x="548" y="881"/>
                  </a:lnTo>
                  <a:lnTo>
                    <a:pt x="763" y="739"/>
                  </a:lnTo>
                  <a:lnTo>
                    <a:pt x="906" y="524"/>
                  </a:lnTo>
                  <a:lnTo>
                    <a:pt x="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1"/>
            <p:cNvSpPr/>
            <p:nvPr/>
          </p:nvSpPr>
          <p:spPr>
            <a:xfrm>
              <a:off x="2639458" y="3803402"/>
              <a:ext cx="32511" cy="33395"/>
            </a:xfrm>
            <a:custGeom>
              <a:avLst/>
              <a:gdLst/>
              <a:ahLst/>
              <a:cxnLst/>
              <a:rect l="l" t="t" r="r" b="b"/>
              <a:pathLst>
                <a:path w="882" h="906" extrusionOk="0">
                  <a:moveTo>
                    <a:pt x="358" y="0"/>
                  </a:moveTo>
                  <a:lnTo>
                    <a:pt x="0" y="357"/>
                  </a:lnTo>
                  <a:lnTo>
                    <a:pt x="524" y="905"/>
                  </a:lnTo>
                  <a:lnTo>
                    <a:pt x="882" y="548"/>
                  </a:lnTo>
                  <a:lnTo>
                    <a:pt x="358"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81"/>
          <p:cNvGrpSpPr/>
          <p:nvPr/>
        </p:nvGrpSpPr>
        <p:grpSpPr>
          <a:xfrm>
            <a:off x="3292559" y="3573389"/>
            <a:ext cx="325699" cy="324854"/>
            <a:chOff x="3292559" y="3573389"/>
            <a:chExt cx="325699" cy="324854"/>
          </a:xfrm>
        </p:grpSpPr>
        <p:sp>
          <p:nvSpPr>
            <p:cNvPr id="4223" name="Google Shape;4223;p81"/>
            <p:cNvSpPr/>
            <p:nvPr/>
          </p:nvSpPr>
          <p:spPr>
            <a:xfrm>
              <a:off x="3311874" y="3681392"/>
              <a:ext cx="150131" cy="216847"/>
            </a:xfrm>
            <a:custGeom>
              <a:avLst/>
              <a:gdLst/>
              <a:ahLst/>
              <a:cxnLst/>
              <a:rect l="l" t="t" r="r" b="b"/>
              <a:pathLst>
                <a:path w="4073" h="5883" extrusionOk="0">
                  <a:moveTo>
                    <a:pt x="1953" y="0"/>
                  </a:moveTo>
                  <a:lnTo>
                    <a:pt x="0" y="167"/>
                  </a:lnTo>
                  <a:lnTo>
                    <a:pt x="0" y="5882"/>
                  </a:lnTo>
                  <a:lnTo>
                    <a:pt x="1048" y="5882"/>
                  </a:lnTo>
                  <a:lnTo>
                    <a:pt x="2025" y="4953"/>
                  </a:lnTo>
                  <a:lnTo>
                    <a:pt x="3120" y="5882"/>
                  </a:lnTo>
                  <a:lnTo>
                    <a:pt x="3906" y="5882"/>
                  </a:lnTo>
                  <a:lnTo>
                    <a:pt x="4073" y="2596"/>
                  </a:lnTo>
                  <a:lnTo>
                    <a:pt x="3906" y="167"/>
                  </a:lnTo>
                  <a:lnTo>
                    <a:pt x="1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1"/>
            <p:cNvSpPr/>
            <p:nvPr/>
          </p:nvSpPr>
          <p:spPr>
            <a:xfrm>
              <a:off x="3455816" y="3681392"/>
              <a:ext cx="143127" cy="216847"/>
            </a:xfrm>
            <a:custGeom>
              <a:avLst/>
              <a:gdLst/>
              <a:ahLst/>
              <a:cxnLst/>
              <a:rect l="l" t="t" r="r" b="b"/>
              <a:pathLst>
                <a:path w="3883" h="5883" extrusionOk="0">
                  <a:moveTo>
                    <a:pt x="2049" y="0"/>
                  </a:moveTo>
                  <a:lnTo>
                    <a:pt x="1" y="167"/>
                  </a:lnTo>
                  <a:lnTo>
                    <a:pt x="1" y="5882"/>
                  </a:lnTo>
                  <a:lnTo>
                    <a:pt x="3883" y="5882"/>
                  </a:lnTo>
                  <a:lnTo>
                    <a:pt x="3883" y="3548"/>
                  </a:lnTo>
                  <a:lnTo>
                    <a:pt x="3287" y="2524"/>
                  </a:lnTo>
                  <a:lnTo>
                    <a:pt x="3883" y="1477"/>
                  </a:lnTo>
                  <a:lnTo>
                    <a:pt x="3883" y="167"/>
                  </a:lnTo>
                  <a:lnTo>
                    <a:pt x="20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1"/>
            <p:cNvSpPr/>
            <p:nvPr/>
          </p:nvSpPr>
          <p:spPr>
            <a:xfrm>
              <a:off x="3512877" y="3735799"/>
              <a:ext cx="86068" cy="76411"/>
            </a:xfrm>
            <a:custGeom>
              <a:avLst/>
              <a:gdLst/>
              <a:ahLst/>
              <a:cxnLst/>
              <a:rect l="l" t="t" r="r" b="b"/>
              <a:pathLst>
                <a:path w="2335" h="2073" extrusionOk="0">
                  <a:moveTo>
                    <a:pt x="1" y="1"/>
                  </a:moveTo>
                  <a:lnTo>
                    <a:pt x="1" y="2072"/>
                  </a:lnTo>
                  <a:lnTo>
                    <a:pt x="2335" y="2072"/>
                  </a:lnTo>
                  <a:lnTo>
                    <a:pt x="23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1"/>
            <p:cNvSpPr/>
            <p:nvPr/>
          </p:nvSpPr>
          <p:spPr>
            <a:xfrm>
              <a:off x="3350505" y="3812174"/>
              <a:ext cx="76374" cy="86068"/>
            </a:xfrm>
            <a:custGeom>
              <a:avLst/>
              <a:gdLst/>
              <a:ahLst/>
              <a:cxnLst/>
              <a:rect l="l" t="t" r="r" b="b"/>
              <a:pathLst>
                <a:path w="2072" h="2335" extrusionOk="0">
                  <a:moveTo>
                    <a:pt x="0" y="0"/>
                  </a:moveTo>
                  <a:lnTo>
                    <a:pt x="0" y="2334"/>
                  </a:lnTo>
                  <a:lnTo>
                    <a:pt x="2072" y="2334"/>
                  </a:lnTo>
                  <a:lnTo>
                    <a:pt x="207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1"/>
            <p:cNvSpPr/>
            <p:nvPr/>
          </p:nvSpPr>
          <p:spPr>
            <a:xfrm>
              <a:off x="3350505" y="3726141"/>
              <a:ext cx="76374" cy="19351"/>
            </a:xfrm>
            <a:custGeom>
              <a:avLst/>
              <a:gdLst/>
              <a:ahLst/>
              <a:cxnLst/>
              <a:rect l="l" t="t" r="r" b="b"/>
              <a:pathLst>
                <a:path w="2072" h="525" extrusionOk="0">
                  <a:moveTo>
                    <a:pt x="0" y="1"/>
                  </a:moveTo>
                  <a:lnTo>
                    <a:pt x="0" y="525"/>
                  </a:lnTo>
                  <a:lnTo>
                    <a:pt x="2072" y="525"/>
                  </a:lnTo>
                  <a:lnTo>
                    <a:pt x="207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1"/>
            <p:cNvSpPr/>
            <p:nvPr/>
          </p:nvSpPr>
          <p:spPr>
            <a:xfrm>
              <a:off x="3350505" y="3764771"/>
              <a:ext cx="76374" cy="18467"/>
            </a:xfrm>
            <a:custGeom>
              <a:avLst/>
              <a:gdLst/>
              <a:ahLst/>
              <a:cxnLst/>
              <a:rect l="l" t="t" r="r" b="b"/>
              <a:pathLst>
                <a:path w="2072" h="501" extrusionOk="0">
                  <a:moveTo>
                    <a:pt x="0" y="0"/>
                  </a:moveTo>
                  <a:lnTo>
                    <a:pt x="0" y="501"/>
                  </a:lnTo>
                  <a:lnTo>
                    <a:pt x="2072" y="501"/>
                  </a:lnTo>
                  <a:lnTo>
                    <a:pt x="207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1"/>
            <p:cNvSpPr/>
            <p:nvPr/>
          </p:nvSpPr>
          <p:spPr>
            <a:xfrm>
              <a:off x="3292559" y="3640107"/>
              <a:ext cx="163290" cy="47439"/>
            </a:xfrm>
            <a:custGeom>
              <a:avLst/>
              <a:gdLst/>
              <a:ahLst/>
              <a:cxnLst/>
              <a:rect l="l" t="t" r="r" b="b"/>
              <a:pathLst>
                <a:path w="4430" h="1287" extrusionOk="0">
                  <a:moveTo>
                    <a:pt x="0" y="1"/>
                  </a:moveTo>
                  <a:lnTo>
                    <a:pt x="0" y="1287"/>
                  </a:lnTo>
                  <a:lnTo>
                    <a:pt x="4430" y="1287"/>
                  </a:lnTo>
                  <a:lnTo>
                    <a:pt x="288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1"/>
            <p:cNvSpPr/>
            <p:nvPr/>
          </p:nvSpPr>
          <p:spPr>
            <a:xfrm>
              <a:off x="3455816" y="3640107"/>
              <a:ext cx="162442" cy="47439"/>
            </a:xfrm>
            <a:custGeom>
              <a:avLst/>
              <a:gdLst/>
              <a:ahLst/>
              <a:cxnLst/>
              <a:rect l="l" t="t" r="r" b="b"/>
              <a:pathLst>
                <a:path w="4407" h="1287" extrusionOk="0">
                  <a:moveTo>
                    <a:pt x="1525" y="1"/>
                  </a:moveTo>
                  <a:lnTo>
                    <a:pt x="1" y="1287"/>
                  </a:lnTo>
                  <a:lnTo>
                    <a:pt x="4407" y="1287"/>
                  </a:lnTo>
                  <a:lnTo>
                    <a:pt x="440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1"/>
            <p:cNvSpPr/>
            <p:nvPr/>
          </p:nvSpPr>
          <p:spPr>
            <a:xfrm>
              <a:off x="3397908" y="3573389"/>
              <a:ext cx="64100" cy="114155"/>
            </a:xfrm>
            <a:custGeom>
              <a:avLst/>
              <a:gdLst/>
              <a:ahLst/>
              <a:cxnLst/>
              <a:rect l="l" t="t" r="r" b="b"/>
              <a:pathLst>
                <a:path w="1739" h="3097" extrusionOk="0">
                  <a:moveTo>
                    <a:pt x="1572" y="1"/>
                  </a:moveTo>
                  <a:cubicBezTo>
                    <a:pt x="715" y="1"/>
                    <a:pt x="0" y="692"/>
                    <a:pt x="0" y="1549"/>
                  </a:cubicBezTo>
                  <a:cubicBezTo>
                    <a:pt x="0" y="2406"/>
                    <a:pt x="715" y="3097"/>
                    <a:pt x="1572" y="3097"/>
                  </a:cubicBezTo>
                  <a:lnTo>
                    <a:pt x="1739" y="1549"/>
                  </a:lnTo>
                  <a:lnTo>
                    <a:pt x="157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1"/>
            <p:cNvSpPr/>
            <p:nvPr/>
          </p:nvSpPr>
          <p:spPr>
            <a:xfrm>
              <a:off x="3455816" y="3573389"/>
              <a:ext cx="57096" cy="114155"/>
            </a:xfrm>
            <a:custGeom>
              <a:avLst/>
              <a:gdLst/>
              <a:ahLst/>
              <a:cxnLst/>
              <a:rect l="l" t="t" r="r" b="b"/>
              <a:pathLst>
                <a:path w="1549" h="3097" extrusionOk="0">
                  <a:moveTo>
                    <a:pt x="1" y="1"/>
                  </a:moveTo>
                  <a:lnTo>
                    <a:pt x="1" y="3097"/>
                  </a:lnTo>
                  <a:cubicBezTo>
                    <a:pt x="858" y="3097"/>
                    <a:pt x="1549" y="2406"/>
                    <a:pt x="1549" y="1549"/>
                  </a:cubicBezTo>
                  <a:cubicBezTo>
                    <a:pt x="1549" y="692"/>
                    <a:pt x="858" y="1"/>
                    <a:pt x="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1"/>
            <p:cNvSpPr/>
            <p:nvPr/>
          </p:nvSpPr>
          <p:spPr>
            <a:xfrm>
              <a:off x="3426843" y="3601477"/>
              <a:ext cx="35164" cy="57981"/>
            </a:xfrm>
            <a:custGeom>
              <a:avLst/>
              <a:gdLst/>
              <a:ahLst/>
              <a:cxnLst/>
              <a:rect l="l" t="t" r="r" b="b"/>
              <a:pathLst>
                <a:path w="954" h="1573" extrusionOk="0">
                  <a:moveTo>
                    <a:pt x="525" y="1"/>
                  </a:moveTo>
                  <a:lnTo>
                    <a:pt x="525" y="525"/>
                  </a:lnTo>
                  <a:lnTo>
                    <a:pt x="1" y="525"/>
                  </a:lnTo>
                  <a:lnTo>
                    <a:pt x="1" y="1049"/>
                  </a:lnTo>
                  <a:lnTo>
                    <a:pt x="525" y="1049"/>
                  </a:lnTo>
                  <a:lnTo>
                    <a:pt x="525" y="1573"/>
                  </a:lnTo>
                  <a:lnTo>
                    <a:pt x="787" y="1573"/>
                  </a:lnTo>
                  <a:lnTo>
                    <a:pt x="954" y="787"/>
                  </a:lnTo>
                  <a:lnTo>
                    <a:pt x="7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1"/>
            <p:cNvSpPr/>
            <p:nvPr/>
          </p:nvSpPr>
          <p:spPr>
            <a:xfrm>
              <a:off x="3455816" y="3601477"/>
              <a:ext cx="28124" cy="57981"/>
            </a:xfrm>
            <a:custGeom>
              <a:avLst/>
              <a:gdLst/>
              <a:ahLst/>
              <a:cxnLst/>
              <a:rect l="l" t="t" r="r" b="b"/>
              <a:pathLst>
                <a:path w="763" h="1573" extrusionOk="0">
                  <a:moveTo>
                    <a:pt x="1" y="1"/>
                  </a:moveTo>
                  <a:lnTo>
                    <a:pt x="1" y="1573"/>
                  </a:lnTo>
                  <a:lnTo>
                    <a:pt x="263" y="1573"/>
                  </a:lnTo>
                  <a:lnTo>
                    <a:pt x="263" y="1049"/>
                  </a:lnTo>
                  <a:lnTo>
                    <a:pt x="763" y="1049"/>
                  </a:lnTo>
                  <a:lnTo>
                    <a:pt x="763" y="525"/>
                  </a:lnTo>
                  <a:lnTo>
                    <a:pt x="263" y="525"/>
                  </a:lnTo>
                  <a:lnTo>
                    <a:pt x="2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5" name="Google Shape;4235;p81"/>
          <p:cNvGrpSpPr/>
          <p:nvPr/>
        </p:nvGrpSpPr>
        <p:grpSpPr>
          <a:xfrm>
            <a:off x="4044853" y="3573389"/>
            <a:ext cx="335360" cy="324855"/>
            <a:chOff x="4044853" y="3573389"/>
            <a:chExt cx="335360" cy="324855"/>
          </a:xfrm>
        </p:grpSpPr>
        <p:sp>
          <p:nvSpPr>
            <p:cNvPr id="4236" name="Google Shape;4236;p81"/>
            <p:cNvSpPr/>
            <p:nvPr/>
          </p:nvSpPr>
          <p:spPr>
            <a:xfrm>
              <a:off x="4044853" y="3573389"/>
              <a:ext cx="322193" cy="115040"/>
            </a:xfrm>
            <a:custGeom>
              <a:avLst/>
              <a:gdLst/>
              <a:ahLst/>
              <a:cxnLst/>
              <a:rect l="l" t="t" r="r" b="b"/>
              <a:pathLst>
                <a:path w="8741" h="3121" extrusionOk="0">
                  <a:moveTo>
                    <a:pt x="0" y="1"/>
                  </a:moveTo>
                  <a:lnTo>
                    <a:pt x="0" y="2930"/>
                  </a:lnTo>
                  <a:lnTo>
                    <a:pt x="4382" y="3121"/>
                  </a:lnTo>
                  <a:lnTo>
                    <a:pt x="8574" y="2930"/>
                  </a:lnTo>
                  <a:lnTo>
                    <a:pt x="8740" y="1454"/>
                  </a:lnTo>
                  <a:lnTo>
                    <a:pt x="857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1"/>
            <p:cNvSpPr/>
            <p:nvPr/>
          </p:nvSpPr>
          <p:spPr>
            <a:xfrm>
              <a:off x="4044853" y="3681392"/>
              <a:ext cx="322193" cy="108884"/>
            </a:xfrm>
            <a:custGeom>
              <a:avLst/>
              <a:gdLst/>
              <a:ahLst/>
              <a:cxnLst/>
              <a:rect l="l" t="t" r="r" b="b"/>
              <a:pathLst>
                <a:path w="8741" h="2954" extrusionOk="0">
                  <a:moveTo>
                    <a:pt x="0" y="0"/>
                  </a:moveTo>
                  <a:lnTo>
                    <a:pt x="0" y="2953"/>
                  </a:lnTo>
                  <a:lnTo>
                    <a:pt x="8574" y="2953"/>
                  </a:lnTo>
                  <a:lnTo>
                    <a:pt x="8740" y="1477"/>
                  </a:lnTo>
                  <a:lnTo>
                    <a:pt x="857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1"/>
            <p:cNvSpPr/>
            <p:nvPr/>
          </p:nvSpPr>
          <p:spPr>
            <a:xfrm>
              <a:off x="4360861" y="3573389"/>
              <a:ext cx="19351" cy="115040"/>
            </a:xfrm>
            <a:custGeom>
              <a:avLst/>
              <a:gdLst/>
              <a:ahLst/>
              <a:cxnLst/>
              <a:rect l="l" t="t" r="r" b="b"/>
              <a:pathLst>
                <a:path w="525" h="3121" extrusionOk="0">
                  <a:moveTo>
                    <a:pt x="1" y="1"/>
                  </a:moveTo>
                  <a:lnTo>
                    <a:pt x="1" y="2930"/>
                  </a:lnTo>
                  <a:lnTo>
                    <a:pt x="263" y="3121"/>
                  </a:lnTo>
                  <a:lnTo>
                    <a:pt x="525" y="2930"/>
                  </a:lnTo>
                  <a:lnTo>
                    <a:pt x="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1"/>
            <p:cNvSpPr/>
            <p:nvPr/>
          </p:nvSpPr>
          <p:spPr>
            <a:xfrm>
              <a:off x="4360861" y="3681392"/>
              <a:ext cx="19351" cy="108884"/>
            </a:xfrm>
            <a:custGeom>
              <a:avLst/>
              <a:gdLst/>
              <a:ahLst/>
              <a:cxnLst/>
              <a:rect l="l" t="t" r="r" b="b"/>
              <a:pathLst>
                <a:path w="525" h="2954" extrusionOk="0">
                  <a:moveTo>
                    <a:pt x="1" y="0"/>
                  </a:moveTo>
                  <a:lnTo>
                    <a:pt x="1" y="2953"/>
                  </a:lnTo>
                  <a:lnTo>
                    <a:pt x="525" y="2953"/>
                  </a:lnTo>
                  <a:lnTo>
                    <a:pt x="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1"/>
            <p:cNvSpPr/>
            <p:nvPr/>
          </p:nvSpPr>
          <p:spPr>
            <a:xfrm>
              <a:off x="4094873" y="3612904"/>
              <a:ext cx="58865" cy="58865"/>
            </a:xfrm>
            <a:custGeom>
              <a:avLst/>
              <a:gdLst/>
              <a:ahLst/>
              <a:cxnLst/>
              <a:rect l="l" t="t" r="r" b="b"/>
              <a:pathLst>
                <a:path w="1597" h="1597" extrusionOk="0">
                  <a:moveTo>
                    <a:pt x="787" y="1"/>
                  </a:moveTo>
                  <a:cubicBezTo>
                    <a:pt x="358" y="1"/>
                    <a:pt x="1" y="358"/>
                    <a:pt x="1" y="786"/>
                  </a:cubicBezTo>
                  <a:cubicBezTo>
                    <a:pt x="1" y="1239"/>
                    <a:pt x="358" y="1596"/>
                    <a:pt x="787" y="1596"/>
                  </a:cubicBezTo>
                  <a:cubicBezTo>
                    <a:pt x="1239" y="1596"/>
                    <a:pt x="1596" y="1239"/>
                    <a:pt x="1596" y="786"/>
                  </a:cubicBezTo>
                  <a:cubicBezTo>
                    <a:pt x="1596" y="572"/>
                    <a:pt x="1501" y="382"/>
                    <a:pt x="1358" y="215"/>
                  </a:cubicBezTo>
                  <a:cubicBezTo>
                    <a:pt x="1215" y="72"/>
                    <a:pt x="1001" y="1"/>
                    <a:pt x="7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1"/>
            <p:cNvSpPr/>
            <p:nvPr/>
          </p:nvSpPr>
          <p:spPr>
            <a:xfrm>
              <a:off x="4183560" y="3612904"/>
              <a:ext cx="58829" cy="58865"/>
            </a:xfrm>
            <a:custGeom>
              <a:avLst/>
              <a:gdLst/>
              <a:ahLst/>
              <a:cxnLst/>
              <a:rect l="l" t="t" r="r" b="b"/>
              <a:pathLst>
                <a:path w="1596" h="1597" extrusionOk="0">
                  <a:moveTo>
                    <a:pt x="786" y="1"/>
                  </a:moveTo>
                  <a:cubicBezTo>
                    <a:pt x="357" y="1"/>
                    <a:pt x="0" y="358"/>
                    <a:pt x="0" y="786"/>
                  </a:cubicBezTo>
                  <a:cubicBezTo>
                    <a:pt x="0" y="1239"/>
                    <a:pt x="357" y="1596"/>
                    <a:pt x="786" y="1596"/>
                  </a:cubicBezTo>
                  <a:cubicBezTo>
                    <a:pt x="1238" y="1596"/>
                    <a:pt x="1596" y="1239"/>
                    <a:pt x="1596" y="786"/>
                  </a:cubicBezTo>
                  <a:cubicBezTo>
                    <a:pt x="1596" y="358"/>
                    <a:pt x="1238" y="1"/>
                    <a:pt x="7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1"/>
            <p:cNvSpPr/>
            <p:nvPr/>
          </p:nvSpPr>
          <p:spPr>
            <a:xfrm>
              <a:off x="4272211" y="3612904"/>
              <a:ext cx="58829" cy="58865"/>
            </a:xfrm>
            <a:custGeom>
              <a:avLst/>
              <a:gdLst/>
              <a:ahLst/>
              <a:cxnLst/>
              <a:rect l="l" t="t" r="r" b="b"/>
              <a:pathLst>
                <a:path w="1596" h="1597" extrusionOk="0">
                  <a:moveTo>
                    <a:pt x="786" y="1"/>
                  </a:moveTo>
                  <a:cubicBezTo>
                    <a:pt x="358" y="1"/>
                    <a:pt x="0" y="358"/>
                    <a:pt x="0" y="786"/>
                  </a:cubicBezTo>
                  <a:cubicBezTo>
                    <a:pt x="0" y="1239"/>
                    <a:pt x="358" y="1596"/>
                    <a:pt x="786" y="1596"/>
                  </a:cubicBezTo>
                  <a:cubicBezTo>
                    <a:pt x="1239" y="1596"/>
                    <a:pt x="1596" y="1239"/>
                    <a:pt x="1596" y="786"/>
                  </a:cubicBezTo>
                  <a:cubicBezTo>
                    <a:pt x="1596" y="358"/>
                    <a:pt x="1239" y="1"/>
                    <a:pt x="7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1"/>
            <p:cNvSpPr/>
            <p:nvPr/>
          </p:nvSpPr>
          <p:spPr>
            <a:xfrm>
              <a:off x="4094873" y="3691049"/>
              <a:ext cx="58865" cy="59713"/>
            </a:xfrm>
            <a:custGeom>
              <a:avLst/>
              <a:gdLst/>
              <a:ahLst/>
              <a:cxnLst/>
              <a:rect l="l" t="t" r="r" b="b"/>
              <a:pathLst>
                <a:path w="1597" h="1620" extrusionOk="0">
                  <a:moveTo>
                    <a:pt x="787" y="0"/>
                  </a:moveTo>
                  <a:cubicBezTo>
                    <a:pt x="358" y="0"/>
                    <a:pt x="1" y="381"/>
                    <a:pt x="1" y="810"/>
                  </a:cubicBezTo>
                  <a:cubicBezTo>
                    <a:pt x="1" y="1262"/>
                    <a:pt x="358" y="1619"/>
                    <a:pt x="787" y="1619"/>
                  </a:cubicBezTo>
                  <a:cubicBezTo>
                    <a:pt x="1239" y="1619"/>
                    <a:pt x="1596" y="1262"/>
                    <a:pt x="1596" y="810"/>
                  </a:cubicBezTo>
                  <a:cubicBezTo>
                    <a:pt x="1596" y="595"/>
                    <a:pt x="1501" y="405"/>
                    <a:pt x="1358" y="238"/>
                  </a:cubicBezTo>
                  <a:cubicBezTo>
                    <a:pt x="1215" y="95"/>
                    <a:pt x="1001" y="0"/>
                    <a:pt x="7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1"/>
            <p:cNvSpPr/>
            <p:nvPr/>
          </p:nvSpPr>
          <p:spPr>
            <a:xfrm>
              <a:off x="4183560" y="3691049"/>
              <a:ext cx="58829" cy="59713"/>
            </a:xfrm>
            <a:custGeom>
              <a:avLst/>
              <a:gdLst/>
              <a:ahLst/>
              <a:cxnLst/>
              <a:rect l="l" t="t" r="r" b="b"/>
              <a:pathLst>
                <a:path w="1596" h="1620" extrusionOk="0">
                  <a:moveTo>
                    <a:pt x="786" y="0"/>
                  </a:moveTo>
                  <a:cubicBezTo>
                    <a:pt x="357" y="0"/>
                    <a:pt x="0" y="381"/>
                    <a:pt x="0" y="810"/>
                  </a:cubicBezTo>
                  <a:cubicBezTo>
                    <a:pt x="0" y="1262"/>
                    <a:pt x="357" y="1619"/>
                    <a:pt x="786" y="1619"/>
                  </a:cubicBezTo>
                  <a:cubicBezTo>
                    <a:pt x="1238" y="1619"/>
                    <a:pt x="1596" y="1262"/>
                    <a:pt x="1596" y="810"/>
                  </a:cubicBezTo>
                  <a:cubicBezTo>
                    <a:pt x="1596" y="381"/>
                    <a:pt x="1238" y="0"/>
                    <a:pt x="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1"/>
            <p:cNvSpPr/>
            <p:nvPr/>
          </p:nvSpPr>
          <p:spPr>
            <a:xfrm>
              <a:off x="4272211" y="3691049"/>
              <a:ext cx="58829" cy="59713"/>
            </a:xfrm>
            <a:custGeom>
              <a:avLst/>
              <a:gdLst/>
              <a:ahLst/>
              <a:cxnLst/>
              <a:rect l="l" t="t" r="r" b="b"/>
              <a:pathLst>
                <a:path w="1596" h="1620" extrusionOk="0">
                  <a:moveTo>
                    <a:pt x="786" y="0"/>
                  </a:moveTo>
                  <a:cubicBezTo>
                    <a:pt x="358" y="0"/>
                    <a:pt x="0" y="381"/>
                    <a:pt x="0" y="810"/>
                  </a:cubicBezTo>
                  <a:cubicBezTo>
                    <a:pt x="0" y="1262"/>
                    <a:pt x="358" y="1619"/>
                    <a:pt x="786" y="1619"/>
                  </a:cubicBezTo>
                  <a:cubicBezTo>
                    <a:pt x="1239" y="1619"/>
                    <a:pt x="1596" y="1262"/>
                    <a:pt x="1596" y="810"/>
                  </a:cubicBezTo>
                  <a:cubicBezTo>
                    <a:pt x="1596" y="381"/>
                    <a:pt x="1239" y="0"/>
                    <a:pt x="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1"/>
            <p:cNvSpPr/>
            <p:nvPr/>
          </p:nvSpPr>
          <p:spPr>
            <a:xfrm>
              <a:off x="4044853" y="3819178"/>
              <a:ext cx="86068" cy="36934"/>
            </a:xfrm>
            <a:custGeom>
              <a:avLst/>
              <a:gdLst/>
              <a:ahLst/>
              <a:cxnLst/>
              <a:rect l="l" t="t" r="r" b="b"/>
              <a:pathLst>
                <a:path w="2335" h="1002" extrusionOk="0">
                  <a:moveTo>
                    <a:pt x="810" y="1"/>
                  </a:moveTo>
                  <a:cubicBezTo>
                    <a:pt x="381" y="1"/>
                    <a:pt x="0" y="382"/>
                    <a:pt x="0" y="811"/>
                  </a:cubicBezTo>
                  <a:lnTo>
                    <a:pt x="1167" y="1001"/>
                  </a:lnTo>
                  <a:lnTo>
                    <a:pt x="2144" y="811"/>
                  </a:lnTo>
                  <a:lnTo>
                    <a:pt x="2334" y="596"/>
                  </a:lnTo>
                  <a:lnTo>
                    <a:pt x="2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1"/>
            <p:cNvSpPr/>
            <p:nvPr/>
          </p:nvSpPr>
          <p:spPr>
            <a:xfrm>
              <a:off x="4044853" y="3849035"/>
              <a:ext cx="86068" cy="29893"/>
            </a:xfrm>
            <a:custGeom>
              <a:avLst/>
              <a:gdLst/>
              <a:ahLst/>
              <a:cxnLst/>
              <a:rect l="l" t="t" r="r" b="b"/>
              <a:pathLst>
                <a:path w="2335" h="811" extrusionOk="0">
                  <a:moveTo>
                    <a:pt x="0" y="1"/>
                  </a:moveTo>
                  <a:cubicBezTo>
                    <a:pt x="0" y="453"/>
                    <a:pt x="381" y="810"/>
                    <a:pt x="810" y="810"/>
                  </a:cubicBezTo>
                  <a:lnTo>
                    <a:pt x="2144" y="810"/>
                  </a:lnTo>
                  <a:lnTo>
                    <a:pt x="2334" y="405"/>
                  </a:lnTo>
                  <a:lnTo>
                    <a:pt x="2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1"/>
            <p:cNvSpPr/>
            <p:nvPr/>
          </p:nvSpPr>
          <p:spPr>
            <a:xfrm>
              <a:off x="4123846" y="3819178"/>
              <a:ext cx="79028" cy="36934"/>
            </a:xfrm>
            <a:custGeom>
              <a:avLst/>
              <a:gdLst/>
              <a:ahLst/>
              <a:cxnLst/>
              <a:rect l="l" t="t" r="r" b="b"/>
              <a:pathLst>
                <a:path w="2144" h="1002" extrusionOk="0">
                  <a:moveTo>
                    <a:pt x="1" y="1"/>
                  </a:moveTo>
                  <a:lnTo>
                    <a:pt x="1" y="811"/>
                  </a:lnTo>
                  <a:lnTo>
                    <a:pt x="1072" y="1001"/>
                  </a:lnTo>
                  <a:cubicBezTo>
                    <a:pt x="1215" y="977"/>
                    <a:pt x="2025" y="834"/>
                    <a:pt x="2144" y="811"/>
                  </a:cubicBezTo>
                  <a:cubicBezTo>
                    <a:pt x="2144" y="382"/>
                    <a:pt x="1787" y="1"/>
                    <a:pt x="133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1"/>
            <p:cNvSpPr/>
            <p:nvPr/>
          </p:nvSpPr>
          <p:spPr>
            <a:xfrm>
              <a:off x="4123846" y="3849035"/>
              <a:ext cx="79028" cy="29893"/>
            </a:xfrm>
            <a:custGeom>
              <a:avLst/>
              <a:gdLst/>
              <a:ahLst/>
              <a:cxnLst/>
              <a:rect l="l" t="t" r="r" b="b"/>
              <a:pathLst>
                <a:path w="2144" h="811" extrusionOk="0">
                  <a:moveTo>
                    <a:pt x="1" y="1"/>
                  </a:moveTo>
                  <a:lnTo>
                    <a:pt x="1" y="810"/>
                  </a:lnTo>
                  <a:lnTo>
                    <a:pt x="1334" y="810"/>
                  </a:lnTo>
                  <a:cubicBezTo>
                    <a:pt x="1787" y="810"/>
                    <a:pt x="2144" y="453"/>
                    <a:pt x="2144"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1"/>
            <p:cNvSpPr/>
            <p:nvPr/>
          </p:nvSpPr>
          <p:spPr>
            <a:xfrm>
              <a:off x="4223038" y="3839378"/>
              <a:ext cx="85183" cy="36049"/>
            </a:xfrm>
            <a:custGeom>
              <a:avLst/>
              <a:gdLst/>
              <a:ahLst/>
              <a:cxnLst/>
              <a:rect l="l" t="t" r="r" b="b"/>
              <a:pathLst>
                <a:path w="2311" h="978" extrusionOk="0">
                  <a:moveTo>
                    <a:pt x="787" y="1"/>
                  </a:moveTo>
                  <a:cubicBezTo>
                    <a:pt x="358" y="1"/>
                    <a:pt x="1" y="358"/>
                    <a:pt x="1" y="810"/>
                  </a:cubicBezTo>
                  <a:lnTo>
                    <a:pt x="1072" y="977"/>
                  </a:lnTo>
                  <a:lnTo>
                    <a:pt x="2120" y="810"/>
                  </a:lnTo>
                  <a:lnTo>
                    <a:pt x="2311" y="453"/>
                  </a:lnTo>
                  <a:lnTo>
                    <a:pt x="2120"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1"/>
            <p:cNvSpPr/>
            <p:nvPr/>
          </p:nvSpPr>
          <p:spPr>
            <a:xfrm>
              <a:off x="4223038" y="3869235"/>
              <a:ext cx="85183" cy="29009"/>
            </a:xfrm>
            <a:custGeom>
              <a:avLst/>
              <a:gdLst/>
              <a:ahLst/>
              <a:cxnLst/>
              <a:rect l="l" t="t" r="r" b="b"/>
              <a:pathLst>
                <a:path w="2311" h="787" extrusionOk="0">
                  <a:moveTo>
                    <a:pt x="1" y="0"/>
                  </a:moveTo>
                  <a:cubicBezTo>
                    <a:pt x="1" y="429"/>
                    <a:pt x="358" y="786"/>
                    <a:pt x="787" y="786"/>
                  </a:cubicBezTo>
                  <a:lnTo>
                    <a:pt x="2120" y="786"/>
                  </a:lnTo>
                  <a:lnTo>
                    <a:pt x="2311" y="381"/>
                  </a:lnTo>
                  <a:lnTo>
                    <a:pt x="2120"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1"/>
            <p:cNvSpPr/>
            <p:nvPr/>
          </p:nvSpPr>
          <p:spPr>
            <a:xfrm>
              <a:off x="4301183" y="3839378"/>
              <a:ext cx="79028" cy="36049"/>
            </a:xfrm>
            <a:custGeom>
              <a:avLst/>
              <a:gdLst/>
              <a:ahLst/>
              <a:cxnLst/>
              <a:rect l="l" t="t" r="r" b="b"/>
              <a:pathLst>
                <a:path w="2144" h="978" extrusionOk="0">
                  <a:moveTo>
                    <a:pt x="0" y="1"/>
                  </a:moveTo>
                  <a:lnTo>
                    <a:pt x="0" y="810"/>
                  </a:lnTo>
                  <a:lnTo>
                    <a:pt x="810" y="977"/>
                  </a:lnTo>
                  <a:cubicBezTo>
                    <a:pt x="881" y="977"/>
                    <a:pt x="2072" y="810"/>
                    <a:pt x="2144" y="810"/>
                  </a:cubicBezTo>
                  <a:cubicBezTo>
                    <a:pt x="2144" y="358"/>
                    <a:pt x="1786" y="1"/>
                    <a:pt x="1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1"/>
            <p:cNvSpPr/>
            <p:nvPr/>
          </p:nvSpPr>
          <p:spPr>
            <a:xfrm>
              <a:off x="4301183" y="3869235"/>
              <a:ext cx="79028" cy="29009"/>
            </a:xfrm>
            <a:custGeom>
              <a:avLst/>
              <a:gdLst/>
              <a:ahLst/>
              <a:cxnLst/>
              <a:rect l="l" t="t" r="r" b="b"/>
              <a:pathLst>
                <a:path w="2144" h="787" extrusionOk="0">
                  <a:moveTo>
                    <a:pt x="0" y="0"/>
                  </a:moveTo>
                  <a:lnTo>
                    <a:pt x="0" y="786"/>
                  </a:lnTo>
                  <a:lnTo>
                    <a:pt x="1358" y="786"/>
                  </a:lnTo>
                  <a:cubicBezTo>
                    <a:pt x="1786" y="786"/>
                    <a:pt x="2144" y="429"/>
                    <a:pt x="21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81"/>
          <p:cNvGrpSpPr/>
          <p:nvPr/>
        </p:nvGrpSpPr>
        <p:grpSpPr>
          <a:xfrm>
            <a:off x="4774329" y="3568155"/>
            <a:ext cx="335356" cy="335352"/>
            <a:chOff x="4774329" y="3568155"/>
            <a:chExt cx="335356" cy="335352"/>
          </a:xfrm>
        </p:grpSpPr>
        <p:sp>
          <p:nvSpPr>
            <p:cNvPr id="4255" name="Google Shape;4255;p81"/>
            <p:cNvSpPr/>
            <p:nvPr/>
          </p:nvSpPr>
          <p:spPr>
            <a:xfrm>
              <a:off x="4774329" y="3568155"/>
              <a:ext cx="177333" cy="335352"/>
            </a:xfrm>
            <a:custGeom>
              <a:avLst/>
              <a:gdLst/>
              <a:ahLst/>
              <a:cxnLst/>
              <a:rect l="l" t="t" r="r" b="b"/>
              <a:pathLst>
                <a:path w="4811" h="9098" extrusionOk="0">
                  <a:moveTo>
                    <a:pt x="4549" y="0"/>
                  </a:moveTo>
                  <a:cubicBezTo>
                    <a:pt x="4001" y="0"/>
                    <a:pt x="3549" y="429"/>
                    <a:pt x="3477" y="953"/>
                  </a:cubicBezTo>
                  <a:cubicBezTo>
                    <a:pt x="3239" y="1024"/>
                    <a:pt x="3001" y="1143"/>
                    <a:pt x="2763" y="1262"/>
                  </a:cubicBezTo>
                  <a:cubicBezTo>
                    <a:pt x="2563" y="1107"/>
                    <a:pt x="2321" y="1029"/>
                    <a:pt x="2082" y="1029"/>
                  </a:cubicBezTo>
                  <a:cubicBezTo>
                    <a:pt x="1808" y="1029"/>
                    <a:pt x="1537" y="1130"/>
                    <a:pt x="1334" y="1334"/>
                  </a:cubicBezTo>
                  <a:cubicBezTo>
                    <a:pt x="953" y="1715"/>
                    <a:pt x="929" y="2334"/>
                    <a:pt x="1262" y="2762"/>
                  </a:cubicBezTo>
                  <a:cubicBezTo>
                    <a:pt x="1143" y="3001"/>
                    <a:pt x="1024" y="3239"/>
                    <a:pt x="953" y="3477"/>
                  </a:cubicBezTo>
                  <a:cubicBezTo>
                    <a:pt x="429" y="3548"/>
                    <a:pt x="0" y="4001"/>
                    <a:pt x="0" y="4549"/>
                  </a:cubicBezTo>
                  <a:cubicBezTo>
                    <a:pt x="0" y="5096"/>
                    <a:pt x="429" y="5549"/>
                    <a:pt x="953" y="5620"/>
                  </a:cubicBezTo>
                  <a:cubicBezTo>
                    <a:pt x="1310" y="6811"/>
                    <a:pt x="2263" y="7787"/>
                    <a:pt x="3477" y="8145"/>
                  </a:cubicBezTo>
                  <a:cubicBezTo>
                    <a:pt x="3549" y="8668"/>
                    <a:pt x="4001" y="9097"/>
                    <a:pt x="4549" y="9097"/>
                  </a:cubicBezTo>
                  <a:lnTo>
                    <a:pt x="4811" y="4287"/>
                  </a:lnTo>
                  <a:lnTo>
                    <a:pt x="4549"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1"/>
            <p:cNvSpPr/>
            <p:nvPr/>
          </p:nvSpPr>
          <p:spPr>
            <a:xfrm>
              <a:off x="4883179" y="3641877"/>
              <a:ext cx="49171" cy="49208"/>
            </a:xfrm>
            <a:custGeom>
              <a:avLst/>
              <a:gdLst/>
              <a:ahLst/>
              <a:cxnLst/>
              <a:rect l="l" t="t" r="r" b="b"/>
              <a:pathLst>
                <a:path w="1334" h="1335" extrusionOk="0">
                  <a:moveTo>
                    <a:pt x="667" y="0"/>
                  </a:moveTo>
                  <a:cubicBezTo>
                    <a:pt x="286" y="0"/>
                    <a:pt x="0" y="310"/>
                    <a:pt x="0" y="667"/>
                  </a:cubicBezTo>
                  <a:cubicBezTo>
                    <a:pt x="0" y="1048"/>
                    <a:pt x="286" y="1334"/>
                    <a:pt x="667" y="1334"/>
                  </a:cubicBezTo>
                  <a:cubicBezTo>
                    <a:pt x="1024" y="1334"/>
                    <a:pt x="1334" y="1048"/>
                    <a:pt x="1334" y="667"/>
                  </a:cubicBezTo>
                  <a:cubicBezTo>
                    <a:pt x="1334" y="310"/>
                    <a:pt x="1024" y="0"/>
                    <a:pt x="667"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1"/>
            <p:cNvSpPr/>
            <p:nvPr/>
          </p:nvSpPr>
          <p:spPr>
            <a:xfrm>
              <a:off x="4848051" y="3730527"/>
              <a:ext cx="49208" cy="49208"/>
            </a:xfrm>
            <a:custGeom>
              <a:avLst/>
              <a:gdLst/>
              <a:ahLst/>
              <a:cxnLst/>
              <a:rect l="l" t="t" r="r" b="b"/>
              <a:pathLst>
                <a:path w="1335" h="1335" extrusionOk="0">
                  <a:moveTo>
                    <a:pt x="667" y="1"/>
                  </a:moveTo>
                  <a:cubicBezTo>
                    <a:pt x="310" y="1"/>
                    <a:pt x="1" y="310"/>
                    <a:pt x="1" y="667"/>
                  </a:cubicBezTo>
                  <a:cubicBezTo>
                    <a:pt x="1" y="1049"/>
                    <a:pt x="310" y="1334"/>
                    <a:pt x="667" y="1334"/>
                  </a:cubicBezTo>
                  <a:cubicBezTo>
                    <a:pt x="1048" y="1334"/>
                    <a:pt x="1334" y="1049"/>
                    <a:pt x="1334" y="667"/>
                  </a:cubicBezTo>
                  <a:cubicBezTo>
                    <a:pt x="1334" y="310"/>
                    <a:pt x="1048" y="1"/>
                    <a:pt x="667"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1"/>
            <p:cNvSpPr/>
            <p:nvPr/>
          </p:nvSpPr>
          <p:spPr>
            <a:xfrm>
              <a:off x="4922657" y="3745456"/>
              <a:ext cx="19351" cy="20236"/>
            </a:xfrm>
            <a:custGeom>
              <a:avLst/>
              <a:gdLst/>
              <a:ahLst/>
              <a:cxnLst/>
              <a:rect l="l" t="t" r="r" b="b"/>
              <a:pathLst>
                <a:path w="525" h="549" extrusionOk="0">
                  <a:moveTo>
                    <a:pt x="1" y="1"/>
                  </a:moveTo>
                  <a:lnTo>
                    <a:pt x="1" y="548"/>
                  </a:lnTo>
                  <a:lnTo>
                    <a:pt x="525" y="548"/>
                  </a:lnTo>
                  <a:lnTo>
                    <a:pt x="525"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1"/>
            <p:cNvSpPr/>
            <p:nvPr/>
          </p:nvSpPr>
          <p:spPr>
            <a:xfrm>
              <a:off x="4853322" y="3686626"/>
              <a:ext cx="19351" cy="19351"/>
            </a:xfrm>
            <a:custGeom>
              <a:avLst/>
              <a:gdLst/>
              <a:ahLst/>
              <a:cxnLst/>
              <a:rect l="l" t="t" r="r" b="b"/>
              <a:pathLst>
                <a:path w="525" h="525" extrusionOk="0">
                  <a:moveTo>
                    <a:pt x="1" y="1"/>
                  </a:moveTo>
                  <a:lnTo>
                    <a:pt x="1" y="525"/>
                  </a:lnTo>
                  <a:lnTo>
                    <a:pt x="524" y="525"/>
                  </a:lnTo>
                  <a:lnTo>
                    <a:pt x="524"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1"/>
            <p:cNvSpPr/>
            <p:nvPr/>
          </p:nvSpPr>
          <p:spPr>
            <a:xfrm>
              <a:off x="4892837" y="3794629"/>
              <a:ext cx="19351" cy="20199"/>
            </a:xfrm>
            <a:custGeom>
              <a:avLst/>
              <a:gdLst/>
              <a:ahLst/>
              <a:cxnLst/>
              <a:rect l="l" t="t" r="r" b="b"/>
              <a:pathLst>
                <a:path w="525" h="548" extrusionOk="0">
                  <a:moveTo>
                    <a:pt x="0" y="0"/>
                  </a:moveTo>
                  <a:lnTo>
                    <a:pt x="0" y="548"/>
                  </a:lnTo>
                  <a:lnTo>
                    <a:pt x="524" y="548"/>
                  </a:lnTo>
                  <a:lnTo>
                    <a:pt x="524"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1"/>
            <p:cNvSpPr/>
            <p:nvPr/>
          </p:nvSpPr>
          <p:spPr>
            <a:xfrm>
              <a:off x="4941973" y="3568155"/>
              <a:ext cx="167713" cy="335352"/>
            </a:xfrm>
            <a:custGeom>
              <a:avLst/>
              <a:gdLst/>
              <a:ahLst/>
              <a:cxnLst/>
              <a:rect l="l" t="t" r="r" b="b"/>
              <a:pathLst>
                <a:path w="4550" h="9098" extrusionOk="0">
                  <a:moveTo>
                    <a:pt x="1" y="0"/>
                  </a:moveTo>
                  <a:lnTo>
                    <a:pt x="1" y="9097"/>
                  </a:lnTo>
                  <a:cubicBezTo>
                    <a:pt x="549" y="9097"/>
                    <a:pt x="1001" y="8668"/>
                    <a:pt x="1072" y="8145"/>
                  </a:cubicBezTo>
                  <a:cubicBezTo>
                    <a:pt x="1311" y="8073"/>
                    <a:pt x="1549" y="7954"/>
                    <a:pt x="1787" y="7835"/>
                  </a:cubicBezTo>
                  <a:cubicBezTo>
                    <a:pt x="1987" y="7991"/>
                    <a:pt x="2228" y="8068"/>
                    <a:pt x="2468" y="8068"/>
                  </a:cubicBezTo>
                  <a:cubicBezTo>
                    <a:pt x="2742" y="8068"/>
                    <a:pt x="3013" y="7967"/>
                    <a:pt x="3216" y="7764"/>
                  </a:cubicBezTo>
                  <a:cubicBezTo>
                    <a:pt x="3597" y="7382"/>
                    <a:pt x="3621" y="6763"/>
                    <a:pt x="3287" y="6335"/>
                  </a:cubicBezTo>
                  <a:cubicBezTo>
                    <a:pt x="3406" y="6096"/>
                    <a:pt x="3525" y="5858"/>
                    <a:pt x="3597" y="5620"/>
                  </a:cubicBezTo>
                  <a:cubicBezTo>
                    <a:pt x="4121" y="5549"/>
                    <a:pt x="4549" y="5096"/>
                    <a:pt x="4549" y="4549"/>
                  </a:cubicBezTo>
                  <a:cubicBezTo>
                    <a:pt x="4549" y="4001"/>
                    <a:pt x="4121" y="3548"/>
                    <a:pt x="3597" y="3477"/>
                  </a:cubicBezTo>
                  <a:cubicBezTo>
                    <a:pt x="3406" y="2882"/>
                    <a:pt x="3097" y="2334"/>
                    <a:pt x="2644" y="1905"/>
                  </a:cubicBezTo>
                  <a:cubicBezTo>
                    <a:pt x="2192" y="1453"/>
                    <a:pt x="1668" y="1143"/>
                    <a:pt x="1072" y="953"/>
                  </a:cubicBezTo>
                  <a:cubicBezTo>
                    <a:pt x="1001" y="429"/>
                    <a:pt x="549" y="0"/>
                    <a:pt x="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1"/>
            <p:cNvSpPr/>
            <p:nvPr/>
          </p:nvSpPr>
          <p:spPr>
            <a:xfrm>
              <a:off x="4951630" y="3779700"/>
              <a:ext cx="49208" cy="50056"/>
            </a:xfrm>
            <a:custGeom>
              <a:avLst/>
              <a:gdLst/>
              <a:ahLst/>
              <a:cxnLst/>
              <a:rect l="l" t="t" r="r" b="b"/>
              <a:pathLst>
                <a:path w="1335" h="1358" extrusionOk="0">
                  <a:moveTo>
                    <a:pt x="668" y="0"/>
                  </a:moveTo>
                  <a:cubicBezTo>
                    <a:pt x="310" y="0"/>
                    <a:pt x="1" y="310"/>
                    <a:pt x="1" y="691"/>
                  </a:cubicBezTo>
                  <a:cubicBezTo>
                    <a:pt x="1" y="1048"/>
                    <a:pt x="310" y="1358"/>
                    <a:pt x="668" y="1358"/>
                  </a:cubicBezTo>
                  <a:cubicBezTo>
                    <a:pt x="1049" y="1358"/>
                    <a:pt x="1334" y="1048"/>
                    <a:pt x="1334" y="691"/>
                  </a:cubicBezTo>
                  <a:cubicBezTo>
                    <a:pt x="1334" y="310"/>
                    <a:pt x="1049" y="0"/>
                    <a:pt x="668"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1"/>
            <p:cNvSpPr/>
            <p:nvPr/>
          </p:nvSpPr>
          <p:spPr>
            <a:xfrm>
              <a:off x="4981487" y="3677005"/>
              <a:ext cx="19351" cy="19315"/>
            </a:xfrm>
            <a:custGeom>
              <a:avLst/>
              <a:gdLst/>
              <a:ahLst/>
              <a:cxnLst/>
              <a:rect l="l" t="t" r="r" b="b"/>
              <a:pathLst>
                <a:path w="525" h="524" extrusionOk="0">
                  <a:moveTo>
                    <a:pt x="0" y="0"/>
                  </a:moveTo>
                  <a:lnTo>
                    <a:pt x="0" y="524"/>
                  </a:lnTo>
                  <a:lnTo>
                    <a:pt x="524" y="524"/>
                  </a:lnTo>
                  <a:lnTo>
                    <a:pt x="52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1"/>
            <p:cNvSpPr/>
            <p:nvPr/>
          </p:nvSpPr>
          <p:spPr>
            <a:xfrm>
              <a:off x="4981487" y="3735799"/>
              <a:ext cx="19351" cy="19351"/>
            </a:xfrm>
            <a:custGeom>
              <a:avLst/>
              <a:gdLst/>
              <a:ahLst/>
              <a:cxnLst/>
              <a:rect l="l" t="t" r="r" b="b"/>
              <a:pathLst>
                <a:path w="525" h="525" extrusionOk="0">
                  <a:moveTo>
                    <a:pt x="0" y="1"/>
                  </a:moveTo>
                  <a:lnTo>
                    <a:pt x="0" y="524"/>
                  </a:lnTo>
                  <a:lnTo>
                    <a:pt x="524" y="524"/>
                  </a:lnTo>
                  <a:lnTo>
                    <a:pt x="52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1"/>
            <p:cNvSpPr/>
            <p:nvPr/>
          </p:nvSpPr>
          <p:spPr>
            <a:xfrm>
              <a:off x="4951630" y="3705941"/>
              <a:ext cx="20236" cy="20236"/>
            </a:xfrm>
            <a:custGeom>
              <a:avLst/>
              <a:gdLst/>
              <a:ahLst/>
              <a:cxnLst/>
              <a:rect l="l" t="t" r="r" b="b"/>
              <a:pathLst>
                <a:path w="549" h="549" extrusionOk="0">
                  <a:moveTo>
                    <a:pt x="1" y="1"/>
                  </a:moveTo>
                  <a:lnTo>
                    <a:pt x="1" y="549"/>
                  </a:lnTo>
                  <a:lnTo>
                    <a:pt x="548" y="549"/>
                  </a:lnTo>
                  <a:lnTo>
                    <a:pt x="54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81"/>
          <p:cNvGrpSpPr/>
          <p:nvPr/>
        </p:nvGrpSpPr>
        <p:grpSpPr>
          <a:xfrm>
            <a:off x="5468678" y="3573389"/>
            <a:ext cx="394185" cy="324854"/>
            <a:chOff x="5468678" y="3573389"/>
            <a:chExt cx="394185" cy="324854"/>
          </a:xfrm>
        </p:grpSpPr>
        <p:sp>
          <p:nvSpPr>
            <p:cNvPr id="4267" name="Google Shape;4267;p81"/>
            <p:cNvSpPr/>
            <p:nvPr/>
          </p:nvSpPr>
          <p:spPr>
            <a:xfrm>
              <a:off x="5503806" y="3584816"/>
              <a:ext cx="173832" cy="220349"/>
            </a:xfrm>
            <a:custGeom>
              <a:avLst/>
              <a:gdLst/>
              <a:ahLst/>
              <a:cxnLst/>
              <a:rect l="l" t="t" r="r" b="b"/>
              <a:pathLst>
                <a:path w="4716" h="5978" extrusionOk="0">
                  <a:moveTo>
                    <a:pt x="2501" y="0"/>
                  </a:moveTo>
                  <a:lnTo>
                    <a:pt x="310" y="310"/>
                  </a:lnTo>
                  <a:lnTo>
                    <a:pt x="0" y="2834"/>
                  </a:lnTo>
                  <a:lnTo>
                    <a:pt x="310" y="5692"/>
                  </a:lnTo>
                  <a:lnTo>
                    <a:pt x="2501" y="5978"/>
                  </a:lnTo>
                  <a:lnTo>
                    <a:pt x="4430" y="5692"/>
                  </a:lnTo>
                  <a:lnTo>
                    <a:pt x="4715" y="3311"/>
                  </a:lnTo>
                  <a:lnTo>
                    <a:pt x="4430" y="310"/>
                  </a:lnTo>
                  <a:lnTo>
                    <a:pt x="2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1"/>
            <p:cNvSpPr/>
            <p:nvPr/>
          </p:nvSpPr>
          <p:spPr>
            <a:xfrm>
              <a:off x="5665293" y="3584816"/>
              <a:ext cx="162442" cy="220349"/>
            </a:xfrm>
            <a:custGeom>
              <a:avLst/>
              <a:gdLst/>
              <a:ahLst/>
              <a:cxnLst/>
              <a:rect l="l" t="t" r="r" b="b"/>
              <a:pathLst>
                <a:path w="4407" h="5978" extrusionOk="0">
                  <a:moveTo>
                    <a:pt x="1906" y="0"/>
                  </a:moveTo>
                  <a:lnTo>
                    <a:pt x="1" y="310"/>
                  </a:lnTo>
                  <a:lnTo>
                    <a:pt x="1" y="5692"/>
                  </a:lnTo>
                  <a:lnTo>
                    <a:pt x="1930" y="5978"/>
                  </a:lnTo>
                  <a:lnTo>
                    <a:pt x="4097" y="5692"/>
                  </a:lnTo>
                  <a:lnTo>
                    <a:pt x="4407" y="3144"/>
                  </a:lnTo>
                  <a:lnTo>
                    <a:pt x="4097" y="310"/>
                  </a:lnTo>
                  <a:lnTo>
                    <a:pt x="19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1"/>
            <p:cNvSpPr/>
            <p:nvPr/>
          </p:nvSpPr>
          <p:spPr>
            <a:xfrm>
              <a:off x="5507308" y="3793744"/>
              <a:ext cx="170330" cy="79028"/>
            </a:xfrm>
            <a:custGeom>
              <a:avLst/>
              <a:gdLst/>
              <a:ahLst/>
              <a:cxnLst/>
              <a:rect l="l" t="t" r="r" b="b"/>
              <a:pathLst>
                <a:path w="4621" h="2144" extrusionOk="0">
                  <a:moveTo>
                    <a:pt x="215" y="0"/>
                  </a:moveTo>
                  <a:lnTo>
                    <a:pt x="0" y="619"/>
                  </a:lnTo>
                  <a:lnTo>
                    <a:pt x="215" y="1262"/>
                  </a:lnTo>
                  <a:lnTo>
                    <a:pt x="2548" y="2144"/>
                  </a:lnTo>
                  <a:lnTo>
                    <a:pt x="4335" y="1572"/>
                  </a:lnTo>
                  <a:lnTo>
                    <a:pt x="4620" y="524"/>
                  </a:lnTo>
                  <a:lnTo>
                    <a:pt x="43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1"/>
            <p:cNvSpPr/>
            <p:nvPr/>
          </p:nvSpPr>
          <p:spPr>
            <a:xfrm>
              <a:off x="5665293" y="3793744"/>
              <a:ext cx="158940" cy="79028"/>
            </a:xfrm>
            <a:custGeom>
              <a:avLst/>
              <a:gdLst/>
              <a:ahLst/>
              <a:cxnLst/>
              <a:rect l="l" t="t" r="r" b="b"/>
              <a:pathLst>
                <a:path w="4312" h="2144" extrusionOk="0">
                  <a:moveTo>
                    <a:pt x="1" y="0"/>
                  </a:moveTo>
                  <a:lnTo>
                    <a:pt x="1" y="1620"/>
                  </a:lnTo>
                  <a:lnTo>
                    <a:pt x="1858" y="2144"/>
                  </a:lnTo>
                  <a:lnTo>
                    <a:pt x="4097" y="1262"/>
                  </a:lnTo>
                  <a:lnTo>
                    <a:pt x="4311" y="715"/>
                  </a:lnTo>
                  <a:lnTo>
                    <a:pt x="409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1"/>
            <p:cNvSpPr/>
            <p:nvPr/>
          </p:nvSpPr>
          <p:spPr>
            <a:xfrm>
              <a:off x="5491494" y="3573389"/>
              <a:ext cx="186143" cy="278330"/>
            </a:xfrm>
            <a:custGeom>
              <a:avLst/>
              <a:gdLst/>
              <a:ahLst/>
              <a:cxnLst/>
              <a:rect l="l" t="t" r="r" b="b"/>
              <a:pathLst>
                <a:path w="5050" h="7551" extrusionOk="0">
                  <a:moveTo>
                    <a:pt x="1" y="1"/>
                  </a:moveTo>
                  <a:lnTo>
                    <a:pt x="1" y="7240"/>
                  </a:lnTo>
                  <a:lnTo>
                    <a:pt x="334" y="7550"/>
                  </a:lnTo>
                  <a:lnTo>
                    <a:pt x="644" y="7240"/>
                  </a:lnTo>
                  <a:lnTo>
                    <a:pt x="644" y="620"/>
                  </a:lnTo>
                  <a:lnTo>
                    <a:pt x="4716" y="620"/>
                  </a:lnTo>
                  <a:lnTo>
                    <a:pt x="5049" y="310"/>
                  </a:lnTo>
                  <a:lnTo>
                    <a:pt x="4716"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1"/>
            <p:cNvSpPr/>
            <p:nvPr/>
          </p:nvSpPr>
          <p:spPr>
            <a:xfrm>
              <a:off x="5665293" y="3573389"/>
              <a:ext cx="174716" cy="278330"/>
            </a:xfrm>
            <a:custGeom>
              <a:avLst/>
              <a:gdLst/>
              <a:ahLst/>
              <a:cxnLst/>
              <a:rect l="l" t="t" r="r" b="b"/>
              <a:pathLst>
                <a:path w="4740" h="7551" extrusionOk="0">
                  <a:moveTo>
                    <a:pt x="1" y="1"/>
                  </a:moveTo>
                  <a:lnTo>
                    <a:pt x="1" y="620"/>
                  </a:lnTo>
                  <a:lnTo>
                    <a:pt x="4097" y="620"/>
                  </a:lnTo>
                  <a:lnTo>
                    <a:pt x="4097" y="7240"/>
                  </a:lnTo>
                  <a:lnTo>
                    <a:pt x="4407" y="7550"/>
                  </a:lnTo>
                  <a:lnTo>
                    <a:pt x="4740" y="7240"/>
                  </a:lnTo>
                  <a:lnTo>
                    <a:pt x="474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1"/>
            <p:cNvSpPr/>
            <p:nvPr/>
          </p:nvSpPr>
          <p:spPr>
            <a:xfrm>
              <a:off x="5549440" y="3619944"/>
              <a:ext cx="70255" cy="138704"/>
            </a:xfrm>
            <a:custGeom>
              <a:avLst/>
              <a:gdLst/>
              <a:ahLst/>
              <a:cxnLst/>
              <a:rect l="l" t="t" r="r" b="b"/>
              <a:pathLst>
                <a:path w="1906" h="3763" extrusionOk="0">
                  <a:moveTo>
                    <a:pt x="1263" y="0"/>
                  </a:moveTo>
                  <a:lnTo>
                    <a:pt x="1263" y="429"/>
                  </a:lnTo>
                  <a:lnTo>
                    <a:pt x="0" y="1429"/>
                  </a:lnTo>
                  <a:lnTo>
                    <a:pt x="0" y="2334"/>
                  </a:lnTo>
                  <a:lnTo>
                    <a:pt x="1263" y="3334"/>
                  </a:lnTo>
                  <a:lnTo>
                    <a:pt x="1263" y="3763"/>
                  </a:lnTo>
                  <a:lnTo>
                    <a:pt x="1906" y="3763"/>
                  </a:lnTo>
                  <a:lnTo>
                    <a:pt x="1906" y="2953"/>
                  </a:lnTo>
                  <a:lnTo>
                    <a:pt x="643" y="2072"/>
                  </a:lnTo>
                  <a:lnTo>
                    <a:pt x="643" y="1691"/>
                  </a:lnTo>
                  <a:lnTo>
                    <a:pt x="1906" y="810"/>
                  </a:lnTo>
                  <a:lnTo>
                    <a:pt x="1906"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1"/>
            <p:cNvSpPr/>
            <p:nvPr/>
          </p:nvSpPr>
          <p:spPr>
            <a:xfrm>
              <a:off x="5549440" y="3619944"/>
              <a:ext cx="70255" cy="138704"/>
            </a:xfrm>
            <a:custGeom>
              <a:avLst/>
              <a:gdLst/>
              <a:ahLst/>
              <a:cxnLst/>
              <a:rect l="l" t="t" r="r" b="b"/>
              <a:pathLst>
                <a:path w="1906" h="3763" extrusionOk="0">
                  <a:moveTo>
                    <a:pt x="0" y="0"/>
                  </a:moveTo>
                  <a:lnTo>
                    <a:pt x="0" y="810"/>
                  </a:lnTo>
                  <a:lnTo>
                    <a:pt x="1263" y="1691"/>
                  </a:lnTo>
                  <a:lnTo>
                    <a:pt x="1263" y="2072"/>
                  </a:lnTo>
                  <a:lnTo>
                    <a:pt x="0" y="2953"/>
                  </a:lnTo>
                  <a:lnTo>
                    <a:pt x="0" y="3763"/>
                  </a:lnTo>
                  <a:lnTo>
                    <a:pt x="643" y="3763"/>
                  </a:lnTo>
                  <a:lnTo>
                    <a:pt x="643" y="3334"/>
                  </a:lnTo>
                  <a:lnTo>
                    <a:pt x="1906" y="2334"/>
                  </a:lnTo>
                  <a:lnTo>
                    <a:pt x="1906" y="1429"/>
                  </a:lnTo>
                  <a:lnTo>
                    <a:pt x="643" y="429"/>
                  </a:lnTo>
                  <a:lnTo>
                    <a:pt x="643"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1"/>
            <p:cNvSpPr/>
            <p:nvPr/>
          </p:nvSpPr>
          <p:spPr>
            <a:xfrm>
              <a:off x="5688995" y="3619944"/>
              <a:ext cx="104498" cy="22853"/>
            </a:xfrm>
            <a:custGeom>
              <a:avLst/>
              <a:gdLst/>
              <a:ahLst/>
              <a:cxnLst/>
              <a:rect l="l" t="t" r="r" b="b"/>
              <a:pathLst>
                <a:path w="2835" h="620" extrusionOk="0">
                  <a:moveTo>
                    <a:pt x="1" y="0"/>
                  </a:moveTo>
                  <a:lnTo>
                    <a:pt x="1" y="619"/>
                  </a:lnTo>
                  <a:lnTo>
                    <a:pt x="2835" y="619"/>
                  </a:lnTo>
                  <a:lnTo>
                    <a:pt x="28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1"/>
            <p:cNvSpPr/>
            <p:nvPr/>
          </p:nvSpPr>
          <p:spPr>
            <a:xfrm>
              <a:off x="5688995" y="3666463"/>
              <a:ext cx="104498" cy="22853"/>
            </a:xfrm>
            <a:custGeom>
              <a:avLst/>
              <a:gdLst/>
              <a:ahLst/>
              <a:cxnLst/>
              <a:rect l="l" t="t" r="r" b="b"/>
              <a:pathLst>
                <a:path w="2835" h="620" extrusionOk="0">
                  <a:moveTo>
                    <a:pt x="1" y="0"/>
                  </a:moveTo>
                  <a:lnTo>
                    <a:pt x="1" y="619"/>
                  </a:lnTo>
                  <a:lnTo>
                    <a:pt x="2835" y="619"/>
                  </a:lnTo>
                  <a:lnTo>
                    <a:pt x="28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1"/>
            <p:cNvSpPr/>
            <p:nvPr/>
          </p:nvSpPr>
          <p:spPr>
            <a:xfrm>
              <a:off x="5688995" y="3712982"/>
              <a:ext cx="104498" cy="22853"/>
            </a:xfrm>
            <a:custGeom>
              <a:avLst/>
              <a:gdLst/>
              <a:ahLst/>
              <a:cxnLst/>
              <a:rect l="l" t="t" r="r" b="b"/>
              <a:pathLst>
                <a:path w="2835" h="620" extrusionOk="0">
                  <a:moveTo>
                    <a:pt x="1" y="0"/>
                  </a:moveTo>
                  <a:lnTo>
                    <a:pt x="1" y="620"/>
                  </a:lnTo>
                  <a:lnTo>
                    <a:pt x="2835" y="620"/>
                  </a:lnTo>
                  <a:lnTo>
                    <a:pt x="283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1"/>
            <p:cNvSpPr/>
            <p:nvPr/>
          </p:nvSpPr>
          <p:spPr>
            <a:xfrm>
              <a:off x="5468678" y="3840263"/>
              <a:ext cx="208959" cy="57981"/>
            </a:xfrm>
            <a:custGeom>
              <a:avLst/>
              <a:gdLst/>
              <a:ahLst/>
              <a:cxnLst/>
              <a:rect l="l" t="t" r="r" b="b"/>
              <a:pathLst>
                <a:path w="5669" h="1573" extrusionOk="0">
                  <a:moveTo>
                    <a:pt x="0" y="0"/>
                  </a:moveTo>
                  <a:cubicBezTo>
                    <a:pt x="0" y="858"/>
                    <a:pt x="691" y="1572"/>
                    <a:pt x="1572" y="1572"/>
                  </a:cubicBezTo>
                  <a:lnTo>
                    <a:pt x="5335" y="1572"/>
                  </a:lnTo>
                  <a:lnTo>
                    <a:pt x="5668" y="929"/>
                  </a:lnTo>
                  <a:lnTo>
                    <a:pt x="5335" y="310"/>
                  </a:lnTo>
                  <a:lnTo>
                    <a:pt x="4716" y="310"/>
                  </a:lnTo>
                  <a:lnTo>
                    <a:pt x="423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1"/>
            <p:cNvSpPr/>
            <p:nvPr/>
          </p:nvSpPr>
          <p:spPr>
            <a:xfrm>
              <a:off x="5665293" y="3840263"/>
              <a:ext cx="197570" cy="57981"/>
            </a:xfrm>
            <a:custGeom>
              <a:avLst/>
              <a:gdLst/>
              <a:ahLst/>
              <a:cxnLst/>
              <a:rect l="l" t="t" r="r" b="b"/>
              <a:pathLst>
                <a:path w="5360" h="1573" extrusionOk="0">
                  <a:moveTo>
                    <a:pt x="1120" y="0"/>
                  </a:moveTo>
                  <a:lnTo>
                    <a:pt x="644" y="310"/>
                  </a:lnTo>
                  <a:lnTo>
                    <a:pt x="1" y="310"/>
                  </a:lnTo>
                  <a:lnTo>
                    <a:pt x="1" y="1572"/>
                  </a:lnTo>
                  <a:lnTo>
                    <a:pt x="3787" y="1572"/>
                  </a:lnTo>
                  <a:cubicBezTo>
                    <a:pt x="4645" y="1572"/>
                    <a:pt x="5359" y="858"/>
                    <a:pt x="535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0" name="Google Shape;4280;p81"/>
          <p:cNvGrpSpPr/>
          <p:nvPr/>
        </p:nvGrpSpPr>
        <p:grpSpPr>
          <a:xfrm>
            <a:off x="6268374" y="3570772"/>
            <a:ext cx="290608" cy="330087"/>
            <a:chOff x="6268374" y="3570772"/>
            <a:chExt cx="290608" cy="330087"/>
          </a:xfrm>
        </p:grpSpPr>
        <p:sp>
          <p:nvSpPr>
            <p:cNvPr id="4281" name="Google Shape;4281;p81"/>
            <p:cNvSpPr/>
            <p:nvPr/>
          </p:nvSpPr>
          <p:spPr>
            <a:xfrm>
              <a:off x="6289458" y="3777931"/>
              <a:ext cx="129047" cy="122928"/>
            </a:xfrm>
            <a:custGeom>
              <a:avLst/>
              <a:gdLst/>
              <a:ahLst/>
              <a:cxnLst/>
              <a:rect l="l" t="t" r="r" b="b"/>
              <a:pathLst>
                <a:path w="3501" h="3335" extrusionOk="0">
                  <a:moveTo>
                    <a:pt x="2405" y="1"/>
                  </a:moveTo>
                  <a:lnTo>
                    <a:pt x="2072" y="167"/>
                  </a:lnTo>
                  <a:lnTo>
                    <a:pt x="0" y="2906"/>
                  </a:lnTo>
                  <a:lnTo>
                    <a:pt x="429" y="3216"/>
                  </a:lnTo>
                  <a:lnTo>
                    <a:pt x="1334" y="2001"/>
                  </a:lnTo>
                  <a:lnTo>
                    <a:pt x="3120" y="2001"/>
                  </a:lnTo>
                  <a:lnTo>
                    <a:pt x="3120" y="3335"/>
                  </a:lnTo>
                  <a:lnTo>
                    <a:pt x="3382" y="3335"/>
                  </a:lnTo>
                  <a:lnTo>
                    <a:pt x="3501" y="1668"/>
                  </a:lnTo>
                  <a:lnTo>
                    <a:pt x="3382" y="167"/>
                  </a:lnTo>
                  <a:lnTo>
                    <a:pt x="3263" y="1"/>
                  </a:lnTo>
                  <a:lnTo>
                    <a:pt x="3120" y="167"/>
                  </a:lnTo>
                  <a:lnTo>
                    <a:pt x="3120" y="1477"/>
                  </a:lnTo>
                  <a:lnTo>
                    <a:pt x="1738" y="1477"/>
                  </a:lnTo>
                  <a:lnTo>
                    <a:pt x="2715" y="167"/>
                  </a:lnTo>
                  <a:lnTo>
                    <a:pt x="240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1"/>
            <p:cNvSpPr/>
            <p:nvPr/>
          </p:nvSpPr>
          <p:spPr>
            <a:xfrm>
              <a:off x="6414085" y="3777931"/>
              <a:ext cx="123813" cy="122928"/>
            </a:xfrm>
            <a:custGeom>
              <a:avLst/>
              <a:gdLst/>
              <a:ahLst/>
              <a:cxnLst/>
              <a:rect l="l" t="t" r="r" b="b"/>
              <a:pathLst>
                <a:path w="3359" h="3335" extrusionOk="0">
                  <a:moveTo>
                    <a:pt x="120" y="1"/>
                  </a:moveTo>
                  <a:lnTo>
                    <a:pt x="1" y="167"/>
                  </a:lnTo>
                  <a:lnTo>
                    <a:pt x="1" y="3335"/>
                  </a:lnTo>
                  <a:lnTo>
                    <a:pt x="263" y="3335"/>
                  </a:lnTo>
                  <a:lnTo>
                    <a:pt x="263" y="2001"/>
                  </a:lnTo>
                  <a:lnTo>
                    <a:pt x="2025" y="2001"/>
                  </a:lnTo>
                  <a:lnTo>
                    <a:pt x="2930" y="3216"/>
                  </a:lnTo>
                  <a:lnTo>
                    <a:pt x="3359" y="2906"/>
                  </a:lnTo>
                  <a:lnTo>
                    <a:pt x="1310" y="167"/>
                  </a:lnTo>
                  <a:lnTo>
                    <a:pt x="1049" y="1"/>
                  </a:lnTo>
                  <a:lnTo>
                    <a:pt x="644" y="167"/>
                  </a:lnTo>
                  <a:lnTo>
                    <a:pt x="1644" y="1477"/>
                  </a:lnTo>
                  <a:lnTo>
                    <a:pt x="263" y="1477"/>
                  </a:lnTo>
                  <a:lnTo>
                    <a:pt x="263" y="167"/>
                  </a:lnTo>
                  <a:lnTo>
                    <a:pt x="12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1"/>
            <p:cNvSpPr/>
            <p:nvPr/>
          </p:nvSpPr>
          <p:spPr>
            <a:xfrm>
              <a:off x="6268374" y="3570772"/>
              <a:ext cx="155402" cy="200187"/>
            </a:xfrm>
            <a:custGeom>
              <a:avLst/>
              <a:gdLst/>
              <a:ahLst/>
              <a:cxnLst/>
              <a:rect l="l" t="t" r="r" b="b"/>
              <a:pathLst>
                <a:path w="4216" h="5431" extrusionOk="0">
                  <a:moveTo>
                    <a:pt x="0" y="0"/>
                  </a:moveTo>
                  <a:lnTo>
                    <a:pt x="0" y="5263"/>
                  </a:lnTo>
                  <a:lnTo>
                    <a:pt x="2096" y="5430"/>
                  </a:lnTo>
                  <a:lnTo>
                    <a:pt x="3954" y="5263"/>
                  </a:lnTo>
                  <a:lnTo>
                    <a:pt x="4216" y="2382"/>
                  </a:lnTo>
                  <a:lnTo>
                    <a:pt x="39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1"/>
            <p:cNvSpPr/>
            <p:nvPr/>
          </p:nvSpPr>
          <p:spPr>
            <a:xfrm>
              <a:off x="6414085" y="3570772"/>
              <a:ext cx="144897" cy="200187"/>
            </a:xfrm>
            <a:custGeom>
              <a:avLst/>
              <a:gdLst/>
              <a:ahLst/>
              <a:cxnLst/>
              <a:rect l="l" t="t" r="r" b="b"/>
              <a:pathLst>
                <a:path w="3931" h="5431" extrusionOk="0">
                  <a:moveTo>
                    <a:pt x="1" y="0"/>
                  </a:moveTo>
                  <a:lnTo>
                    <a:pt x="1" y="5263"/>
                  </a:lnTo>
                  <a:lnTo>
                    <a:pt x="1834" y="5430"/>
                  </a:lnTo>
                  <a:lnTo>
                    <a:pt x="3930" y="5263"/>
                  </a:lnTo>
                  <a:lnTo>
                    <a:pt x="39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1"/>
            <p:cNvSpPr/>
            <p:nvPr/>
          </p:nvSpPr>
          <p:spPr>
            <a:xfrm>
              <a:off x="6307004" y="3677853"/>
              <a:ext cx="97458" cy="57981"/>
            </a:xfrm>
            <a:custGeom>
              <a:avLst/>
              <a:gdLst/>
              <a:ahLst/>
              <a:cxnLst/>
              <a:rect l="l" t="t" r="r" b="b"/>
              <a:pathLst>
                <a:path w="2644" h="1573" extrusionOk="0">
                  <a:moveTo>
                    <a:pt x="1310" y="1"/>
                  </a:moveTo>
                  <a:lnTo>
                    <a:pt x="0" y="263"/>
                  </a:lnTo>
                  <a:lnTo>
                    <a:pt x="0" y="1311"/>
                  </a:lnTo>
                  <a:lnTo>
                    <a:pt x="1310" y="1573"/>
                  </a:lnTo>
                  <a:lnTo>
                    <a:pt x="2644" y="1311"/>
                  </a:lnTo>
                  <a:lnTo>
                    <a:pt x="2644" y="263"/>
                  </a:lnTo>
                  <a:lnTo>
                    <a:pt x="1310"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1"/>
            <p:cNvSpPr/>
            <p:nvPr/>
          </p:nvSpPr>
          <p:spPr>
            <a:xfrm>
              <a:off x="6307004" y="3726141"/>
              <a:ext cx="97458" cy="19351"/>
            </a:xfrm>
            <a:custGeom>
              <a:avLst/>
              <a:gdLst/>
              <a:ahLst/>
              <a:cxnLst/>
              <a:rect l="l" t="t" r="r" b="b"/>
              <a:pathLst>
                <a:path w="2644" h="525" extrusionOk="0">
                  <a:moveTo>
                    <a:pt x="0" y="1"/>
                  </a:moveTo>
                  <a:lnTo>
                    <a:pt x="0" y="525"/>
                  </a:lnTo>
                  <a:lnTo>
                    <a:pt x="2644" y="525"/>
                  </a:lnTo>
                  <a:lnTo>
                    <a:pt x="2644"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1"/>
            <p:cNvSpPr/>
            <p:nvPr/>
          </p:nvSpPr>
          <p:spPr>
            <a:xfrm>
              <a:off x="6307004" y="3619944"/>
              <a:ext cx="97458" cy="67601"/>
            </a:xfrm>
            <a:custGeom>
              <a:avLst/>
              <a:gdLst/>
              <a:ahLst/>
              <a:cxnLst/>
              <a:rect l="l" t="t" r="r" b="b"/>
              <a:pathLst>
                <a:path w="2644" h="1834" extrusionOk="0">
                  <a:moveTo>
                    <a:pt x="1310" y="0"/>
                  </a:moveTo>
                  <a:lnTo>
                    <a:pt x="524" y="262"/>
                  </a:lnTo>
                  <a:lnTo>
                    <a:pt x="524" y="453"/>
                  </a:lnTo>
                  <a:cubicBezTo>
                    <a:pt x="524" y="691"/>
                    <a:pt x="405" y="881"/>
                    <a:pt x="143" y="1000"/>
                  </a:cubicBezTo>
                  <a:lnTo>
                    <a:pt x="0" y="1072"/>
                  </a:lnTo>
                  <a:lnTo>
                    <a:pt x="0" y="1834"/>
                  </a:lnTo>
                  <a:lnTo>
                    <a:pt x="2644" y="1834"/>
                  </a:lnTo>
                  <a:lnTo>
                    <a:pt x="2644" y="1072"/>
                  </a:lnTo>
                  <a:lnTo>
                    <a:pt x="2501" y="1000"/>
                  </a:lnTo>
                  <a:cubicBezTo>
                    <a:pt x="2239" y="881"/>
                    <a:pt x="2120" y="691"/>
                    <a:pt x="2120" y="453"/>
                  </a:cubicBezTo>
                  <a:lnTo>
                    <a:pt x="2120" y="262"/>
                  </a:lnTo>
                  <a:lnTo>
                    <a:pt x="1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1"/>
            <p:cNvSpPr/>
            <p:nvPr/>
          </p:nvSpPr>
          <p:spPr>
            <a:xfrm>
              <a:off x="6423743" y="3610287"/>
              <a:ext cx="96610" cy="19351"/>
            </a:xfrm>
            <a:custGeom>
              <a:avLst/>
              <a:gdLst/>
              <a:ahLst/>
              <a:cxnLst/>
              <a:rect l="l" t="t" r="r" b="b"/>
              <a:pathLst>
                <a:path w="2621" h="525" extrusionOk="0">
                  <a:moveTo>
                    <a:pt x="1" y="0"/>
                  </a:moveTo>
                  <a:lnTo>
                    <a:pt x="1" y="524"/>
                  </a:lnTo>
                  <a:lnTo>
                    <a:pt x="2620" y="524"/>
                  </a:lnTo>
                  <a:lnTo>
                    <a:pt x="262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1"/>
            <p:cNvSpPr/>
            <p:nvPr/>
          </p:nvSpPr>
          <p:spPr>
            <a:xfrm>
              <a:off x="6423743" y="3648880"/>
              <a:ext cx="77295" cy="19351"/>
            </a:xfrm>
            <a:custGeom>
              <a:avLst/>
              <a:gdLst/>
              <a:ahLst/>
              <a:cxnLst/>
              <a:rect l="l" t="t" r="r" b="b"/>
              <a:pathLst>
                <a:path w="2097" h="525" extrusionOk="0">
                  <a:moveTo>
                    <a:pt x="1" y="1"/>
                  </a:moveTo>
                  <a:lnTo>
                    <a:pt x="1" y="525"/>
                  </a:lnTo>
                  <a:lnTo>
                    <a:pt x="2096" y="525"/>
                  </a:lnTo>
                  <a:lnTo>
                    <a:pt x="2096"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1"/>
            <p:cNvSpPr/>
            <p:nvPr/>
          </p:nvSpPr>
          <p:spPr>
            <a:xfrm>
              <a:off x="6462373" y="3687511"/>
              <a:ext cx="57981" cy="57981"/>
            </a:xfrm>
            <a:custGeom>
              <a:avLst/>
              <a:gdLst/>
              <a:ahLst/>
              <a:cxnLst/>
              <a:rect l="l" t="t" r="r" b="b"/>
              <a:pathLst>
                <a:path w="1573" h="1573" extrusionOk="0">
                  <a:moveTo>
                    <a:pt x="0" y="1"/>
                  </a:moveTo>
                  <a:lnTo>
                    <a:pt x="0" y="1573"/>
                  </a:lnTo>
                  <a:lnTo>
                    <a:pt x="1572" y="1573"/>
                  </a:lnTo>
                  <a:lnTo>
                    <a:pt x="1572"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1"/>
            <p:cNvSpPr/>
            <p:nvPr/>
          </p:nvSpPr>
          <p:spPr>
            <a:xfrm>
              <a:off x="6423743" y="3687511"/>
              <a:ext cx="19351" cy="19351"/>
            </a:xfrm>
            <a:custGeom>
              <a:avLst/>
              <a:gdLst/>
              <a:ahLst/>
              <a:cxnLst/>
              <a:rect l="l" t="t" r="r" b="b"/>
              <a:pathLst>
                <a:path w="525" h="525" extrusionOk="0">
                  <a:moveTo>
                    <a:pt x="1" y="1"/>
                  </a:moveTo>
                  <a:lnTo>
                    <a:pt x="1" y="525"/>
                  </a:lnTo>
                  <a:lnTo>
                    <a:pt x="525" y="525"/>
                  </a:lnTo>
                  <a:lnTo>
                    <a:pt x="52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1"/>
            <p:cNvSpPr/>
            <p:nvPr/>
          </p:nvSpPr>
          <p:spPr>
            <a:xfrm>
              <a:off x="6423743" y="3726141"/>
              <a:ext cx="19351" cy="19351"/>
            </a:xfrm>
            <a:custGeom>
              <a:avLst/>
              <a:gdLst/>
              <a:ahLst/>
              <a:cxnLst/>
              <a:rect l="l" t="t" r="r" b="b"/>
              <a:pathLst>
                <a:path w="525" h="525" extrusionOk="0">
                  <a:moveTo>
                    <a:pt x="1" y="1"/>
                  </a:moveTo>
                  <a:lnTo>
                    <a:pt x="1" y="525"/>
                  </a:lnTo>
                  <a:lnTo>
                    <a:pt x="525" y="525"/>
                  </a:lnTo>
                  <a:lnTo>
                    <a:pt x="52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1"/>
            <p:cNvSpPr/>
            <p:nvPr/>
          </p:nvSpPr>
          <p:spPr>
            <a:xfrm>
              <a:off x="6268374" y="3764771"/>
              <a:ext cx="151900" cy="19351"/>
            </a:xfrm>
            <a:custGeom>
              <a:avLst/>
              <a:gdLst/>
              <a:ahLst/>
              <a:cxnLst/>
              <a:rect l="l" t="t" r="r" b="b"/>
              <a:pathLst>
                <a:path w="4121" h="525" extrusionOk="0">
                  <a:moveTo>
                    <a:pt x="0" y="0"/>
                  </a:moveTo>
                  <a:lnTo>
                    <a:pt x="0" y="524"/>
                  </a:lnTo>
                  <a:lnTo>
                    <a:pt x="3954" y="524"/>
                  </a:lnTo>
                  <a:lnTo>
                    <a:pt x="4120" y="286"/>
                  </a:lnTo>
                  <a:lnTo>
                    <a:pt x="39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1"/>
            <p:cNvSpPr/>
            <p:nvPr/>
          </p:nvSpPr>
          <p:spPr>
            <a:xfrm>
              <a:off x="6414085" y="3764771"/>
              <a:ext cx="144897" cy="19351"/>
            </a:xfrm>
            <a:custGeom>
              <a:avLst/>
              <a:gdLst/>
              <a:ahLst/>
              <a:cxnLst/>
              <a:rect l="l" t="t" r="r" b="b"/>
              <a:pathLst>
                <a:path w="3931" h="525" extrusionOk="0">
                  <a:moveTo>
                    <a:pt x="1" y="0"/>
                  </a:moveTo>
                  <a:lnTo>
                    <a:pt x="1" y="524"/>
                  </a:lnTo>
                  <a:lnTo>
                    <a:pt x="3930" y="524"/>
                  </a:lnTo>
                  <a:lnTo>
                    <a:pt x="39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1"/>
            <p:cNvSpPr/>
            <p:nvPr/>
          </p:nvSpPr>
          <p:spPr>
            <a:xfrm>
              <a:off x="6307004" y="3610287"/>
              <a:ext cx="97458" cy="19351"/>
            </a:xfrm>
            <a:custGeom>
              <a:avLst/>
              <a:gdLst/>
              <a:ahLst/>
              <a:cxnLst/>
              <a:rect l="l" t="t" r="r" b="b"/>
              <a:pathLst>
                <a:path w="2644" h="525" extrusionOk="0">
                  <a:moveTo>
                    <a:pt x="0" y="0"/>
                  </a:moveTo>
                  <a:lnTo>
                    <a:pt x="0" y="524"/>
                  </a:lnTo>
                  <a:lnTo>
                    <a:pt x="2644" y="524"/>
                  </a:lnTo>
                  <a:lnTo>
                    <a:pt x="264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81"/>
          <p:cNvGrpSpPr/>
          <p:nvPr/>
        </p:nvGrpSpPr>
        <p:grpSpPr>
          <a:xfrm>
            <a:off x="6969763" y="3568155"/>
            <a:ext cx="335359" cy="335360"/>
            <a:chOff x="6969763" y="3568155"/>
            <a:chExt cx="335359" cy="335360"/>
          </a:xfrm>
        </p:grpSpPr>
        <p:sp>
          <p:nvSpPr>
            <p:cNvPr id="4297" name="Google Shape;4297;p81"/>
            <p:cNvSpPr/>
            <p:nvPr/>
          </p:nvSpPr>
          <p:spPr>
            <a:xfrm>
              <a:off x="6998735" y="3812174"/>
              <a:ext cx="62330" cy="63252"/>
            </a:xfrm>
            <a:custGeom>
              <a:avLst/>
              <a:gdLst/>
              <a:ahLst/>
              <a:cxnLst/>
              <a:rect l="l" t="t" r="r" b="b"/>
              <a:pathLst>
                <a:path w="1691" h="1716" extrusionOk="0">
                  <a:moveTo>
                    <a:pt x="1310" y="0"/>
                  </a:moveTo>
                  <a:lnTo>
                    <a:pt x="738" y="572"/>
                  </a:lnTo>
                  <a:lnTo>
                    <a:pt x="357" y="191"/>
                  </a:lnTo>
                  <a:lnTo>
                    <a:pt x="0" y="572"/>
                  </a:lnTo>
                  <a:lnTo>
                    <a:pt x="1119" y="1715"/>
                  </a:lnTo>
                  <a:lnTo>
                    <a:pt x="1500" y="1334"/>
                  </a:lnTo>
                  <a:lnTo>
                    <a:pt x="1119" y="953"/>
                  </a:lnTo>
                  <a:lnTo>
                    <a:pt x="1691" y="381"/>
                  </a:lnTo>
                  <a:lnTo>
                    <a:pt x="1667" y="72"/>
                  </a:lnTo>
                  <a:lnTo>
                    <a:pt x="131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1"/>
            <p:cNvSpPr/>
            <p:nvPr/>
          </p:nvSpPr>
          <p:spPr>
            <a:xfrm>
              <a:off x="6969763" y="3705941"/>
              <a:ext cx="57096" cy="59750"/>
            </a:xfrm>
            <a:custGeom>
              <a:avLst/>
              <a:gdLst/>
              <a:ahLst/>
              <a:cxnLst/>
              <a:rect l="l" t="t" r="r" b="b"/>
              <a:pathLst>
                <a:path w="1549" h="1621" extrusionOk="0">
                  <a:moveTo>
                    <a:pt x="0" y="1"/>
                  </a:moveTo>
                  <a:lnTo>
                    <a:pt x="0" y="1620"/>
                  </a:lnTo>
                  <a:lnTo>
                    <a:pt x="548" y="1620"/>
                  </a:lnTo>
                  <a:lnTo>
                    <a:pt x="548" y="1073"/>
                  </a:lnTo>
                  <a:lnTo>
                    <a:pt x="1358" y="1073"/>
                  </a:lnTo>
                  <a:lnTo>
                    <a:pt x="1548" y="811"/>
                  </a:lnTo>
                  <a:lnTo>
                    <a:pt x="1358" y="549"/>
                  </a:lnTo>
                  <a:lnTo>
                    <a:pt x="548" y="549"/>
                  </a:lnTo>
                  <a:lnTo>
                    <a:pt x="54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1"/>
            <p:cNvSpPr/>
            <p:nvPr/>
          </p:nvSpPr>
          <p:spPr>
            <a:xfrm>
              <a:off x="6998735" y="3596243"/>
              <a:ext cx="62330" cy="63215"/>
            </a:xfrm>
            <a:custGeom>
              <a:avLst/>
              <a:gdLst/>
              <a:ahLst/>
              <a:cxnLst/>
              <a:rect l="l" t="t" r="r" b="b"/>
              <a:pathLst>
                <a:path w="1691" h="1715" extrusionOk="0">
                  <a:moveTo>
                    <a:pt x="1119" y="0"/>
                  </a:moveTo>
                  <a:lnTo>
                    <a:pt x="0" y="1143"/>
                  </a:lnTo>
                  <a:lnTo>
                    <a:pt x="357" y="1524"/>
                  </a:lnTo>
                  <a:lnTo>
                    <a:pt x="738" y="1143"/>
                  </a:lnTo>
                  <a:lnTo>
                    <a:pt x="1310" y="1715"/>
                  </a:lnTo>
                  <a:lnTo>
                    <a:pt x="1691" y="1691"/>
                  </a:lnTo>
                  <a:lnTo>
                    <a:pt x="1691" y="1334"/>
                  </a:lnTo>
                  <a:lnTo>
                    <a:pt x="1119" y="762"/>
                  </a:lnTo>
                  <a:lnTo>
                    <a:pt x="1500" y="381"/>
                  </a:lnTo>
                  <a:lnTo>
                    <a:pt x="1119"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1"/>
            <p:cNvSpPr/>
            <p:nvPr/>
          </p:nvSpPr>
          <p:spPr>
            <a:xfrm>
              <a:off x="7108433" y="3568155"/>
              <a:ext cx="36049" cy="53558"/>
            </a:xfrm>
            <a:custGeom>
              <a:avLst/>
              <a:gdLst/>
              <a:ahLst/>
              <a:cxnLst/>
              <a:rect l="l" t="t" r="r" b="b"/>
              <a:pathLst>
                <a:path w="978" h="1453" extrusionOk="0">
                  <a:moveTo>
                    <a:pt x="1" y="0"/>
                  </a:moveTo>
                  <a:lnTo>
                    <a:pt x="1" y="548"/>
                  </a:lnTo>
                  <a:lnTo>
                    <a:pt x="525" y="548"/>
                  </a:lnTo>
                  <a:lnTo>
                    <a:pt x="525" y="1357"/>
                  </a:lnTo>
                  <a:lnTo>
                    <a:pt x="644" y="1453"/>
                  </a:lnTo>
                  <a:lnTo>
                    <a:pt x="787" y="1334"/>
                  </a:lnTo>
                  <a:lnTo>
                    <a:pt x="977" y="548"/>
                  </a:lnTo>
                  <a:lnTo>
                    <a:pt x="78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1"/>
            <p:cNvSpPr/>
            <p:nvPr/>
          </p:nvSpPr>
          <p:spPr>
            <a:xfrm>
              <a:off x="7137406" y="3568155"/>
              <a:ext cx="29893" cy="56211"/>
            </a:xfrm>
            <a:custGeom>
              <a:avLst/>
              <a:gdLst/>
              <a:ahLst/>
              <a:cxnLst/>
              <a:rect l="l" t="t" r="r" b="b"/>
              <a:pathLst>
                <a:path w="811" h="1525" extrusionOk="0">
                  <a:moveTo>
                    <a:pt x="1" y="0"/>
                  </a:moveTo>
                  <a:lnTo>
                    <a:pt x="1" y="1334"/>
                  </a:lnTo>
                  <a:lnTo>
                    <a:pt x="144" y="1524"/>
                  </a:lnTo>
                  <a:lnTo>
                    <a:pt x="263" y="1357"/>
                  </a:lnTo>
                  <a:lnTo>
                    <a:pt x="263" y="548"/>
                  </a:lnTo>
                  <a:lnTo>
                    <a:pt x="811" y="548"/>
                  </a:lnTo>
                  <a:lnTo>
                    <a:pt x="811"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1"/>
            <p:cNvSpPr/>
            <p:nvPr/>
          </p:nvSpPr>
          <p:spPr>
            <a:xfrm>
              <a:off x="7213782" y="3812174"/>
              <a:ext cx="63252" cy="63252"/>
            </a:xfrm>
            <a:custGeom>
              <a:avLst/>
              <a:gdLst/>
              <a:ahLst/>
              <a:cxnLst/>
              <a:rect l="l" t="t" r="r" b="b"/>
              <a:pathLst>
                <a:path w="1716" h="1716" extrusionOk="0">
                  <a:moveTo>
                    <a:pt x="382" y="0"/>
                  </a:moveTo>
                  <a:lnTo>
                    <a:pt x="1" y="24"/>
                  </a:lnTo>
                  <a:lnTo>
                    <a:pt x="1" y="381"/>
                  </a:lnTo>
                  <a:lnTo>
                    <a:pt x="572" y="953"/>
                  </a:lnTo>
                  <a:lnTo>
                    <a:pt x="191" y="1334"/>
                  </a:lnTo>
                  <a:lnTo>
                    <a:pt x="572" y="1715"/>
                  </a:lnTo>
                  <a:lnTo>
                    <a:pt x="1715" y="572"/>
                  </a:lnTo>
                  <a:lnTo>
                    <a:pt x="1334" y="191"/>
                  </a:lnTo>
                  <a:lnTo>
                    <a:pt x="953" y="572"/>
                  </a:lnTo>
                  <a:lnTo>
                    <a:pt x="38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1"/>
            <p:cNvSpPr/>
            <p:nvPr/>
          </p:nvSpPr>
          <p:spPr>
            <a:xfrm>
              <a:off x="7248910" y="3705941"/>
              <a:ext cx="56212" cy="59750"/>
            </a:xfrm>
            <a:custGeom>
              <a:avLst/>
              <a:gdLst/>
              <a:ahLst/>
              <a:cxnLst/>
              <a:rect l="l" t="t" r="r" b="b"/>
              <a:pathLst>
                <a:path w="1525" h="1621" extrusionOk="0">
                  <a:moveTo>
                    <a:pt x="1000" y="1"/>
                  </a:moveTo>
                  <a:lnTo>
                    <a:pt x="1000" y="549"/>
                  </a:lnTo>
                  <a:lnTo>
                    <a:pt x="167" y="549"/>
                  </a:lnTo>
                  <a:lnTo>
                    <a:pt x="0" y="811"/>
                  </a:lnTo>
                  <a:lnTo>
                    <a:pt x="167" y="1073"/>
                  </a:lnTo>
                  <a:lnTo>
                    <a:pt x="1000" y="1073"/>
                  </a:lnTo>
                  <a:lnTo>
                    <a:pt x="1000" y="1620"/>
                  </a:lnTo>
                  <a:lnTo>
                    <a:pt x="1524" y="1620"/>
                  </a:lnTo>
                  <a:lnTo>
                    <a:pt x="152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1"/>
            <p:cNvSpPr/>
            <p:nvPr/>
          </p:nvSpPr>
          <p:spPr>
            <a:xfrm>
              <a:off x="7213782" y="3596243"/>
              <a:ext cx="63252" cy="63215"/>
            </a:xfrm>
            <a:custGeom>
              <a:avLst/>
              <a:gdLst/>
              <a:ahLst/>
              <a:cxnLst/>
              <a:rect l="l" t="t" r="r" b="b"/>
              <a:pathLst>
                <a:path w="1716" h="1715" extrusionOk="0">
                  <a:moveTo>
                    <a:pt x="572" y="0"/>
                  </a:moveTo>
                  <a:lnTo>
                    <a:pt x="191" y="381"/>
                  </a:lnTo>
                  <a:lnTo>
                    <a:pt x="572" y="762"/>
                  </a:lnTo>
                  <a:lnTo>
                    <a:pt x="1" y="1334"/>
                  </a:lnTo>
                  <a:lnTo>
                    <a:pt x="48" y="1715"/>
                  </a:lnTo>
                  <a:lnTo>
                    <a:pt x="382" y="1715"/>
                  </a:lnTo>
                  <a:lnTo>
                    <a:pt x="953" y="1143"/>
                  </a:lnTo>
                  <a:lnTo>
                    <a:pt x="1334" y="1524"/>
                  </a:lnTo>
                  <a:lnTo>
                    <a:pt x="1715" y="1143"/>
                  </a:lnTo>
                  <a:lnTo>
                    <a:pt x="57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1"/>
            <p:cNvSpPr/>
            <p:nvPr/>
          </p:nvSpPr>
          <p:spPr>
            <a:xfrm>
              <a:off x="7108433" y="3849035"/>
              <a:ext cx="36049" cy="54479"/>
            </a:xfrm>
            <a:custGeom>
              <a:avLst/>
              <a:gdLst/>
              <a:ahLst/>
              <a:cxnLst/>
              <a:rect l="l" t="t" r="r" b="b"/>
              <a:pathLst>
                <a:path w="978" h="1478" extrusionOk="0">
                  <a:moveTo>
                    <a:pt x="668" y="1"/>
                  </a:moveTo>
                  <a:lnTo>
                    <a:pt x="525" y="120"/>
                  </a:lnTo>
                  <a:lnTo>
                    <a:pt x="525" y="929"/>
                  </a:lnTo>
                  <a:lnTo>
                    <a:pt x="1" y="929"/>
                  </a:lnTo>
                  <a:lnTo>
                    <a:pt x="1" y="1477"/>
                  </a:lnTo>
                  <a:lnTo>
                    <a:pt x="787" y="1477"/>
                  </a:lnTo>
                  <a:lnTo>
                    <a:pt x="977" y="977"/>
                  </a:lnTo>
                  <a:lnTo>
                    <a:pt x="787" y="144"/>
                  </a:lnTo>
                  <a:lnTo>
                    <a:pt x="6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1"/>
            <p:cNvSpPr/>
            <p:nvPr/>
          </p:nvSpPr>
          <p:spPr>
            <a:xfrm>
              <a:off x="7137406" y="3849035"/>
              <a:ext cx="29893" cy="54479"/>
            </a:xfrm>
            <a:custGeom>
              <a:avLst/>
              <a:gdLst/>
              <a:ahLst/>
              <a:cxnLst/>
              <a:rect l="l" t="t" r="r" b="b"/>
              <a:pathLst>
                <a:path w="811" h="1478" extrusionOk="0">
                  <a:moveTo>
                    <a:pt x="144" y="1"/>
                  </a:moveTo>
                  <a:lnTo>
                    <a:pt x="1" y="144"/>
                  </a:lnTo>
                  <a:lnTo>
                    <a:pt x="1" y="1477"/>
                  </a:lnTo>
                  <a:lnTo>
                    <a:pt x="811" y="1477"/>
                  </a:lnTo>
                  <a:lnTo>
                    <a:pt x="811" y="929"/>
                  </a:lnTo>
                  <a:lnTo>
                    <a:pt x="263" y="929"/>
                  </a:lnTo>
                  <a:lnTo>
                    <a:pt x="263" y="120"/>
                  </a:lnTo>
                  <a:lnTo>
                    <a:pt x="14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1"/>
            <p:cNvSpPr/>
            <p:nvPr/>
          </p:nvSpPr>
          <p:spPr>
            <a:xfrm>
              <a:off x="7019783" y="3617290"/>
              <a:ext cx="124697" cy="237047"/>
            </a:xfrm>
            <a:custGeom>
              <a:avLst/>
              <a:gdLst/>
              <a:ahLst/>
              <a:cxnLst/>
              <a:rect l="l" t="t" r="r" b="b"/>
              <a:pathLst>
                <a:path w="3383" h="6431" extrusionOk="0">
                  <a:moveTo>
                    <a:pt x="3192" y="1"/>
                  </a:moveTo>
                  <a:cubicBezTo>
                    <a:pt x="1430" y="1"/>
                    <a:pt x="1" y="1453"/>
                    <a:pt x="1" y="3216"/>
                  </a:cubicBezTo>
                  <a:cubicBezTo>
                    <a:pt x="1" y="4978"/>
                    <a:pt x="1430" y="6431"/>
                    <a:pt x="3192" y="6431"/>
                  </a:cubicBezTo>
                  <a:lnTo>
                    <a:pt x="3382" y="3216"/>
                  </a:lnTo>
                  <a:lnTo>
                    <a:pt x="3192"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1"/>
            <p:cNvSpPr/>
            <p:nvPr/>
          </p:nvSpPr>
          <p:spPr>
            <a:xfrm>
              <a:off x="7137406" y="3617290"/>
              <a:ext cx="118542" cy="237047"/>
            </a:xfrm>
            <a:custGeom>
              <a:avLst/>
              <a:gdLst/>
              <a:ahLst/>
              <a:cxnLst/>
              <a:rect l="l" t="t" r="r" b="b"/>
              <a:pathLst>
                <a:path w="3216" h="6431" extrusionOk="0">
                  <a:moveTo>
                    <a:pt x="1" y="1"/>
                  </a:moveTo>
                  <a:lnTo>
                    <a:pt x="1" y="6431"/>
                  </a:lnTo>
                  <a:cubicBezTo>
                    <a:pt x="1787" y="6431"/>
                    <a:pt x="3216" y="4978"/>
                    <a:pt x="3216" y="3216"/>
                  </a:cubicBezTo>
                  <a:cubicBezTo>
                    <a:pt x="3216" y="1453"/>
                    <a:pt x="1787" y="1"/>
                    <a:pt x="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1"/>
            <p:cNvSpPr/>
            <p:nvPr/>
          </p:nvSpPr>
          <p:spPr>
            <a:xfrm>
              <a:off x="7078613" y="3750727"/>
              <a:ext cx="49171" cy="49171"/>
            </a:xfrm>
            <a:custGeom>
              <a:avLst/>
              <a:gdLst/>
              <a:ahLst/>
              <a:cxnLst/>
              <a:rect l="l" t="t" r="r" b="b"/>
              <a:pathLst>
                <a:path w="1334" h="1334" extrusionOk="0">
                  <a:moveTo>
                    <a:pt x="667" y="0"/>
                  </a:moveTo>
                  <a:cubicBezTo>
                    <a:pt x="286" y="0"/>
                    <a:pt x="0" y="286"/>
                    <a:pt x="0" y="667"/>
                  </a:cubicBezTo>
                  <a:cubicBezTo>
                    <a:pt x="0" y="1024"/>
                    <a:pt x="286" y="1334"/>
                    <a:pt x="667" y="1334"/>
                  </a:cubicBezTo>
                  <a:cubicBezTo>
                    <a:pt x="1024" y="1334"/>
                    <a:pt x="1334" y="1024"/>
                    <a:pt x="1334" y="667"/>
                  </a:cubicBezTo>
                  <a:cubicBezTo>
                    <a:pt x="1334" y="286"/>
                    <a:pt x="1024" y="0"/>
                    <a:pt x="6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1"/>
            <p:cNvSpPr/>
            <p:nvPr/>
          </p:nvSpPr>
          <p:spPr>
            <a:xfrm>
              <a:off x="7147063" y="3671734"/>
              <a:ext cx="50093" cy="49171"/>
            </a:xfrm>
            <a:custGeom>
              <a:avLst/>
              <a:gdLst/>
              <a:ahLst/>
              <a:cxnLst/>
              <a:rect l="l" t="t" r="r" b="b"/>
              <a:pathLst>
                <a:path w="1359" h="1334" extrusionOk="0">
                  <a:moveTo>
                    <a:pt x="691" y="0"/>
                  </a:moveTo>
                  <a:cubicBezTo>
                    <a:pt x="310" y="0"/>
                    <a:pt x="1" y="310"/>
                    <a:pt x="1" y="667"/>
                  </a:cubicBezTo>
                  <a:cubicBezTo>
                    <a:pt x="1" y="1048"/>
                    <a:pt x="310" y="1334"/>
                    <a:pt x="691" y="1334"/>
                  </a:cubicBezTo>
                  <a:cubicBezTo>
                    <a:pt x="1049" y="1334"/>
                    <a:pt x="1358" y="1048"/>
                    <a:pt x="1358" y="667"/>
                  </a:cubicBezTo>
                  <a:cubicBezTo>
                    <a:pt x="1358" y="310"/>
                    <a:pt x="1049" y="0"/>
                    <a:pt x="69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1"/>
            <p:cNvSpPr/>
            <p:nvPr/>
          </p:nvSpPr>
          <p:spPr>
            <a:xfrm>
              <a:off x="7058413" y="3705941"/>
              <a:ext cx="20236" cy="20236"/>
            </a:xfrm>
            <a:custGeom>
              <a:avLst/>
              <a:gdLst/>
              <a:ahLst/>
              <a:cxnLst/>
              <a:rect l="l" t="t" r="r" b="b"/>
              <a:pathLst>
                <a:path w="549" h="549" extrusionOk="0">
                  <a:moveTo>
                    <a:pt x="1" y="1"/>
                  </a:moveTo>
                  <a:lnTo>
                    <a:pt x="1" y="549"/>
                  </a:lnTo>
                  <a:lnTo>
                    <a:pt x="548" y="549"/>
                  </a:lnTo>
                  <a:lnTo>
                    <a:pt x="54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1"/>
            <p:cNvSpPr/>
            <p:nvPr/>
          </p:nvSpPr>
          <p:spPr>
            <a:xfrm>
              <a:off x="7197121" y="3735799"/>
              <a:ext cx="19351" cy="19351"/>
            </a:xfrm>
            <a:custGeom>
              <a:avLst/>
              <a:gdLst/>
              <a:ahLst/>
              <a:cxnLst/>
              <a:rect l="l" t="t" r="r" b="b"/>
              <a:pathLst>
                <a:path w="525" h="525" extrusionOk="0">
                  <a:moveTo>
                    <a:pt x="0" y="1"/>
                  </a:moveTo>
                  <a:lnTo>
                    <a:pt x="0" y="524"/>
                  </a:lnTo>
                  <a:lnTo>
                    <a:pt x="524" y="524"/>
                  </a:lnTo>
                  <a:lnTo>
                    <a:pt x="52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1"/>
            <p:cNvSpPr/>
            <p:nvPr/>
          </p:nvSpPr>
          <p:spPr>
            <a:xfrm>
              <a:off x="7157606" y="3745456"/>
              <a:ext cx="19351" cy="20236"/>
            </a:xfrm>
            <a:custGeom>
              <a:avLst/>
              <a:gdLst/>
              <a:ahLst/>
              <a:cxnLst/>
              <a:rect l="l" t="t" r="r" b="b"/>
              <a:pathLst>
                <a:path w="525" h="549" extrusionOk="0">
                  <a:moveTo>
                    <a:pt x="1" y="1"/>
                  </a:moveTo>
                  <a:lnTo>
                    <a:pt x="1" y="548"/>
                  </a:lnTo>
                  <a:lnTo>
                    <a:pt x="524" y="548"/>
                  </a:lnTo>
                  <a:lnTo>
                    <a:pt x="52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1"/>
            <p:cNvSpPr/>
            <p:nvPr/>
          </p:nvSpPr>
          <p:spPr>
            <a:xfrm>
              <a:off x="7088270" y="3666463"/>
              <a:ext cx="20199" cy="20199"/>
            </a:xfrm>
            <a:custGeom>
              <a:avLst/>
              <a:gdLst/>
              <a:ahLst/>
              <a:cxnLst/>
              <a:rect l="l" t="t" r="r" b="b"/>
              <a:pathLst>
                <a:path w="548" h="548" extrusionOk="0">
                  <a:moveTo>
                    <a:pt x="0" y="0"/>
                  </a:moveTo>
                  <a:lnTo>
                    <a:pt x="0" y="548"/>
                  </a:lnTo>
                  <a:lnTo>
                    <a:pt x="548" y="548"/>
                  </a:lnTo>
                  <a:lnTo>
                    <a:pt x="54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1"/>
            <p:cNvSpPr/>
            <p:nvPr/>
          </p:nvSpPr>
          <p:spPr>
            <a:xfrm>
              <a:off x="7157606" y="3784971"/>
              <a:ext cx="19351" cy="20199"/>
            </a:xfrm>
            <a:custGeom>
              <a:avLst/>
              <a:gdLst/>
              <a:ahLst/>
              <a:cxnLst/>
              <a:rect l="l" t="t" r="r" b="b"/>
              <a:pathLst>
                <a:path w="525" h="548" extrusionOk="0">
                  <a:moveTo>
                    <a:pt x="1" y="0"/>
                  </a:moveTo>
                  <a:lnTo>
                    <a:pt x="1" y="548"/>
                  </a:lnTo>
                  <a:lnTo>
                    <a:pt x="524" y="548"/>
                  </a:lnTo>
                  <a:lnTo>
                    <a:pt x="524"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1"/>
            <p:cNvSpPr/>
            <p:nvPr/>
          </p:nvSpPr>
          <p:spPr>
            <a:xfrm>
              <a:off x="7097928" y="3705941"/>
              <a:ext cx="20199" cy="20236"/>
            </a:xfrm>
            <a:custGeom>
              <a:avLst/>
              <a:gdLst/>
              <a:ahLst/>
              <a:cxnLst/>
              <a:rect l="l" t="t" r="r" b="b"/>
              <a:pathLst>
                <a:path w="548" h="549" extrusionOk="0">
                  <a:moveTo>
                    <a:pt x="0" y="1"/>
                  </a:moveTo>
                  <a:lnTo>
                    <a:pt x="0" y="549"/>
                  </a:lnTo>
                  <a:lnTo>
                    <a:pt x="548" y="549"/>
                  </a:lnTo>
                  <a:lnTo>
                    <a:pt x="54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81"/>
          <p:cNvGrpSpPr/>
          <p:nvPr/>
        </p:nvGrpSpPr>
        <p:grpSpPr>
          <a:xfrm>
            <a:off x="7659724" y="3568155"/>
            <a:ext cx="334473" cy="335356"/>
            <a:chOff x="7659724" y="3568155"/>
            <a:chExt cx="334473" cy="335356"/>
          </a:xfrm>
        </p:grpSpPr>
        <p:sp>
          <p:nvSpPr>
            <p:cNvPr id="4318" name="Google Shape;4318;p81"/>
            <p:cNvSpPr/>
            <p:nvPr/>
          </p:nvSpPr>
          <p:spPr>
            <a:xfrm>
              <a:off x="7659724" y="3820947"/>
              <a:ext cx="51825" cy="52710"/>
            </a:xfrm>
            <a:custGeom>
              <a:avLst/>
              <a:gdLst/>
              <a:ahLst/>
              <a:cxnLst/>
              <a:rect l="l" t="t" r="r" b="b"/>
              <a:pathLst>
                <a:path w="1406" h="1430" extrusionOk="0">
                  <a:moveTo>
                    <a:pt x="1215" y="1"/>
                  </a:moveTo>
                  <a:lnTo>
                    <a:pt x="0" y="1239"/>
                  </a:lnTo>
                  <a:lnTo>
                    <a:pt x="191" y="1429"/>
                  </a:lnTo>
                  <a:lnTo>
                    <a:pt x="929" y="858"/>
                  </a:lnTo>
                  <a:lnTo>
                    <a:pt x="1405" y="191"/>
                  </a:lnTo>
                  <a:lnTo>
                    <a:pt x="13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1"/>
            <p:cNvSpPr/>
            <p:nvPr/>
          </p:nvSpPr>
          <p:spPr>
            <a:xfrm>
              <a:off x="7666728" y="3827988"/>
              <a:ext cx="51825" cy="52673"/>
            </a:xfrm>
            <a:custGeom>
              <a:avLst/>
              <a:gdLst/>
              <a:ahLst/>
              <a:cxnLst/>
              <a:rect l="l" t="t" r="r" b="b"/>
              <a:pathLst>
                <a:path w="1406" h="1429" extrusionOk="0">
                  <a:moveTo>
                    <a:pt x="1215" y="0"/>
                  </a:moveTo>
                  <a:lnTo>
                    <a:pt x="1" y="1238"/>
                  </a:lnTo>
                  <a:lnTo>
                    <a:pt x="191" y="1429"/>
                  </a:lnTo>
                  <a:lnTo>
                    <a:pt x="1406" y="191"/>
                  </a:lnTo>
                  <a:lnTo>
                    <a:pt x="1382"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1"/>
            <p:cNvSpPr/>
            <p:nvPr/>
          </p:nvSpPr>
          <p:spPr>
            <a:xfrm>
              <a:off x="7830906" y="3603246"/>
              <a:ext cx="63215" cy="63252"/>
            </a:xfrm>
            <a:custGeom>
              <a:avLst/>
              <a:gdLst/>
              <a:ahLst/>
              <a:cxnLst/>
              <a:rect l="l" t="t" r="r" b="b"/>
              <a:pathLst>
                <a:path w="1715" h="1716" extrusionOk="0">
                  <a:moveTo>
                    <a:pt x="953" y="1"/>
                  </a:moveTo>
                  <a:lnTo>
                    <a:pt x="0" y="953"/>
                  </a:lnTo>
                  <a:lnTo>
                    <a:pt x="215" y="1334"/>
                  </a:lnTo>
                  <a:lnTo>
                    <a:pt x="762" y="1715"/>
                  </a:lnTo>
                  <a:lnTo>
                    <a:pt x="1381" y="1263"/>
                  </a:lnTo>
                  <a:lnTo>
                    <a:pt x="1715" y="763"/>
                  </a:lnTo>
                  <a:lnTo>
                    <a:pt x="9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1"/>
            <p:cNvSpPr/>
            <p:nvPr/>
          </p:nvSpPr>
          <p:spPr>
            <a:xfrm>
              <a:off x="7873038" y="3645379"/>
              <a:ext cx="63215" cy="63252"/>
            </a:xfrm>
            <a:custGeom>
              <a:avLst/>
              <a:gdLst/>
              <a:ahLst/>
              <a:cxnLst/>
              <a:rect l="l" t="t" r="r" b="b"/>
              <a:pathLst>
                <a:path w="1715" h="1716" extrusionOk="0">
                  <a:moveTo>
                    <a:pt x="953" y="1"/>
                  </a:moveTo>
                  <a:lnTo>
                    <a:pt x="477" y="334"/>
                  </a:lnTo>
                  <a:lnTo>
                    <a:pt x="0" y="953"/>
                  </a:lnTo>
                  <a:lnTo>
                    <a:pt x="334" y="1453"/>
                  </a:lnTo>
                  <a:lnTo>
                    <a:pt x="762" y="1715"/>
                  </a:lnTo>
                  <a:lnTo>
                    <a:pt x="1715" y="763"/>
                  </a:lnTo>
                  <a:lnTo>
                    <a:pt x="9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1"/>
            <p:cNvSpPr/>
            <p:nvPr/>
          </p:nvSpPr>
          <p:spPr>
            <a:xfrm>
              <a:off x="7858994" y="3596243"/>
              <a:ext cx="77259" cy="79028"/>
            </a:xfrm>
            <a:custGeom>
              <a:avLst/>
              <a:gdLst/>
              <a:ahLst/>
              <a:cxnLst/>
              <a:rect l="l" t="t" r="r" b="b"/>
              <a:pathLst>
                <a:path w="2096" h="2144" extrusionOk="0">
                  <a:moveTo>
                    <a:pt x="1905" y="0"/>
                  </a:moveTo>
                  <a:lnTo>
                    <a:pt x="0" y="1905"/>
                  </a:lnTo>
                  <a:lnTo>
                    <a:pt x="72" y="2143"/>
                  </a:lnTo>
                  <a:lnTo>
                    <a:pt x="191" y="2096"/>
                  </a:lnTo>
                  <a:lnTo>
                    <a:pt x="1310" y="1167"/>
                  </a:lnTo>
                  <a:lnTo>
                    <a:pt x="2096" y="191"/>
                  </a:lnTo>
                  <a:lnTo>
                    <a:pt x="204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1"/>
            <p:cNvSpPr/>
            <p:nvPr/>
          </p:nvSpPr>
          <p:spPr>
            <a:xfrm>
              <a:off x="7865998" y="3603246"/>
              <a:ext cx="77295" cy="79028"/>
            </a:xfrm>
            <a:custGeom>
              <a:avLst/>
              <a:gdLst/>
              <a:ahLst/>
              <a:cxnLst/>
              <a:rect l="l" t="t" r="r" b="b"/>
              <a:pathLst>
                <a:path w="2097" h="2144" extrusionOk="0">
                  <a:moveTo>
                    <a:pt x="1906" y="1"/>
                  </a:moveTo>
                  <a:lnTo>
                    <a:pt x="1" y="1906"/>
                  </a:lnTo>
                  <a:lnTo>
                    <a:pt x="72" y="2144"/>
                  </a:lnTo>
                  <a:lnTo>
                    <a:pt x="191" y="2096"/>
                  </a:lnTo>
                  <a:lnTo>
                    <a:pt x="2097" y="191"/>
                  </a:lnTo>
                  <a:lnTo>
                    <a:pt x="207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1"/>
            <p:cNvSpPr/>
            <p:nvPr/>
          </p:nvSpPr>
          <p:spPr>
            <a:xfrm>
              <a:off x="7730829" y="3638375"/>
              <a:ext cx="135202" cy="135202"/>
            </a:xfrm>
            <a:custGeom>
              <a:avLst/>
              <a:gdLst/>
              <a:ahLst/>
              <a:cxnLst/>
              <a:rect l="l" t="t" r="r" b="b"/>
              <a:pathLst>
                <a:path w="3668" h="3668" extrusionOk="0">
                  <a:moveTo>
                    <a:pt x="2715" y="0"/>
                  </a:moveTo>
                  <a:lnTo>
                    <a:pt x="1953" y="762"/>
                  </a:lnTo>
                  <a:lnTo>
                    <a:pt x="1953" y="1143"/>
                  </a:lnTo>
                  <a:lnTo>
                    <a:pt x="1572" y="1143"/>
                  </a:lnTo>
                  <a:lnTo>
                    <a:pt x="1191" y="1524"/>
                  </a:lnTo>
                  <a:lnTo>
                    <a:pt x="1024" y="1882"/>
                  </a:lnTo>
                  <a:lnTo>
                    <a:pt x="810" y="1905"/>
                  </a:lnTo>
                  <a:lnTo>
                    <a:pt x="0" y="2715"/>
                  </a:lnTo>
                  <a:lnTo>
                    <a:pt x="286" y="3191"/>
                  </a:lnTo>
                  <a:lnTo>
                    <a:pt x="953" y="3668"/>
                  </a:lnTo>
                  <a:lnTo>
                    <a:pt x="2525" y="2286"/>
                  </a:lnTo>
                  <a:lnTo>
                    <a:pt x="3668" y="953"/>
                  </a:lnTo>
                  <a:lnTo>
                    <a:pt x="2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1"/>
            <p:cNvSpPr/>
            <p:nvPr/>
          </p:nvSpPr>
          <p:spPr>
            <a:xfrm>
              <a:off x="7765921" y="3673467"/>
              <a:ext cx="135239" cy="135239"/>
            </a:xfrm>
            <a:custGeom>
              <a:avLst/>
              <a:gdLst/>
              <a:ahLst/>
              <a:cxnLst/>
              <a:rect l="l" t="t" r="r" b="b"/>
              <a:pathLst>
                <a:path w="3669" h="3669" extrusionOk="0">
                  <a:moveTo>
                    <a:pt x="2716" y="1"/>
                  </a:moveTo>
                  <a:lnTo>
                    <a:pt x="1" y="2716"/>
                  </a:lnTo>
                  <a:lnTo>
                    <a:pt x="263" y="3168"/>
                  </a:lnTo>
                  <a:lnTo>
                    <a:pt x="954" y="3668"/>
                  </a:lnTo>
                  <a:lnTo>
                    <a:pt x="3668" y="953"/>
                  </a:lnTo>
                  <a:lnTo>
                    <a:pt x="2716"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1"/>
            <p:cNvSpPr/>
            <p:nvPr/>
          </p:nvSpPr>
          <p:spPr>
            <a:xfrm>
              <a:off x="7807205" y="3724372"/>
              <a:ext cx="104498" cy="179140"/>
            </a:xfrm>
            <a:custGeom>
              <a:avLst/>
              <a:gdLst/>
              <a:ahLst/>
              <a:cxnLst/>
              <a:rect l="l" t="t" r="r" b="b"/>
              <a:pathLst>
                <a:path w="2835" h="4860" extrusionOk="0">
                  <a:moveTo>
                    <a:pt x="2667" y="1"/>
                  </a:moveTo>
                  <a:cubicBezTo>
                    <a:pt x="1977" y="1"/>
                    <a:pt x="1381" y="263"/>
                    <a:pt x="953" y="715"/>
                  </a:cubicBezTo>
                  <a:cubicBezTo>
                    <a:pt x="0" y="1668"/>
                    <a:pt x="0" y="3192"/>
                    <a:pt x="953" y="4145"/>
                  </a:cubicBezTo>
                  <a:cubicBezTo>
                    <a:pt x="1381" y="4573"/>
                    <a:pt x="1977" y="4859"/>
                    <a:pt x="2667" y="4859"/>
                  </a:cubicBezTo>
                  <a:lnTo>
                    <a:pt x="2834" y="2573"/>
                  </a:lnTo>
                  <a:lnTo>
                    <a:pt x="266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1"/>
            <p:cNvSpPr/>
            <p:nvPr/>
          </p:nvSpPr>
          <p:spPr>
            <a:xfrm>
              <a:off x="7905513" y="3724372"/>
              <a:ext cx="88685" cy="179140"/>
            </a:xfrm>
            <a:custGeom>
              <a:avLst/>
              <a:gdLst/>
              <a:ahLst/>
              <a:cxnLst/>
              <a:rect l="l" t="t" r="r" b="b"/>
              <a:pathLst>
                <a:path w="2406" h="4860" extrusionOk="0">
                  <a:moveTo>
                    <a:pt x="0" y="1"/>
                  </a:moveTo>
                  <a:lnTo>
                    <a:pt x="0" y="4859"/>
                  </a:lnTo>
                  <a:cubicBezTo>
                    <a:pt x="1334" y="4859"/>
                    <a:pt x="2406" y="3764"/>
                    <a:pt x="2406" y="2430"/>
                  </a:cubicBezTo>
                  <a:cubicBezTo>
                    <a:pt x="2406" y="1096"/>
                    <a:pt x="1334" y="1"/>
                    <a:pt x="0"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1"/>
            <p:cNvSpPr/>
            <p:nvPr/>
          </p:nvSpPr>
          <p:spPr>
            <a:xfrm>
              <a:off x="7933601" y="3772659"/>
              <a:ext cx="28124" cy="28124"/>
            </a:xfrm>
            <a:custGeom>
              <a:avLst/>
              <a:gdLst/>
              <a:ahLst/>
              <a:cxnLst/>
              <a:rect l="l" t="t" r="r" b="b"/>
              <a:pathLst>
                <a:path w="763" h="763" extrusionOk="0">
                  <a:moveTo>
                    <a:pt x="382" y="1"/>
                  </a:moveTo>
                  <a:lnTo>
                    <a:pt x="1" y="382"/>
                  </a:lnTo>
                  <a:lnTo>
                    <a:pt x="382" y="763"/>
                  </a:lnTo>
                  <a:lnTo>
                    <a:pt x="763" y="382"/>
                  </a:lnTo>
                  <a:lnTo>
                    <a:pt x="3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1"/>
            <p:cNvSpPr/>
            <p:nvPr/>
          </p:nvSpPr>
          <p:spPr>
            <a:xfrm>
              <a:off x="7848452" y="3772659"/>
              <a:ext cx="28124" cy="28124"/>
            </a:xfrm>
            <a:custGeom>
              <a:avLst/>
              <a:gdLst/>
              <a:ahLst/>
              <a:cxnLst/>
              <a:rect l="l" t="t" r="r" b="b"/>
              <a:pathLst>
                <a:path w="763" h="763" extrusionOk="0">
                  <a:moveTo>
                    <a:pt x="382" y="1"/>
                  </a:moveTo>
                  <a:lnTo>
                    <a:pt x="1" y="382"/>
                  </a:lnTo>
                  <a:lnTo>
                    <a:pt x="382" y="763"/>
                  </a:lnTo>
                  <a:lnTo>
                    <a:pt x="763" y="382"/>
                  </a:lnTo>
                  <a:lnTo>
                    <a:pt x="3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1"/>
            <p:cNvSpPr/>
            <p:nvPr/>
          </p:nvSpPr>
          <p:spPr>
            <a:xfrm>
              <a:off x="7865150" y="3808673"/>
              <a:ext cx="46554" cy="59713"/>
            </a:xfrm>
            <a:custGeom>
              <a:avLst/>
              <a:gdLst/>
              <a:ahLst/>
              <a:cxnLst/>
              <a:rect l="l" t="t" r="r" b="b"/>
              <a:pathLst>
                <a:path w="1263" h="1620" extrusionOk="0">
                  <a:moveTo>
                    <a:pt x="1095" y="0"/>
                  </a:moveTo>
                  <a:cubicBezTo>
                    <a:pt x="857" y="0"/>
                    <a:pt x="667" y="95"/>
                    <a:pt x="524" y="238"/>
                  </a:cubicBezTo>
                  <a:cubicBezTo>
                    <a:pt x="0" y="738"/>
                    <a:pt x="357" y="1620"/>
                    <a:pt x="1095" y="1620"/>
                  </a:cubicBezTo>
                  <a:lnTo>
                    <a:pt x="1262" y="857"/>
                  </a:lnTo>
                  <a:lnTo>
                    <a:pt x="10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1"/>
            <p:cNvSpPr/>
            <p:nvPr/>
          </p:nvSpPr>
          <p:spPr>
            <a:xfrm>
              <a:off x="7905513" y="3808673"/>
              <a:ext cx="39551" cy="59713"/>
            </a:xfrm>
            <a:custGeom>
              <a:avLst/>
              <a:gdLst/>
              <a:ahLst/>
              <a:cxnLst/>
              <a:rect l="l" t="t" r="r" b="b"/>
              <a:pathLst>
                <a:path w="1073" h="1620" extrusionOk="0">
                  <a:moveTo>
                    <a:pt x="0" y="0"/>
                  </a:moveTo>
                  <a:lnTo>
                    <a:pt x="0" y="1620"/>
                  </a:lnTo>
                  <a:cubicBezTo>
                    <a:pt x="715" y="1620"/>
                    <a:pt x="1072" y="738"/>
                    <a:pt x="572" y="238"/>
                  </a:cubicBezTo>
                  <a:cubicBezTo>
                    <a:pt x="405" y="95"/>
                    <a:pt x="215"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1"/>
            <p:cNvSpPr/>
            <p:nvPr/>
          </p:nvSpPr>
          <p:spPr>
            <a:xfrm>
              <a:off x="7894971" y="3754229"/>
              <a:ext cx="16734" cy="20236"/>
            </a:xfrm>
            <a:custGeom>
              <a:avLst/>
              <a:gdLst/>
              <a:ahLst/>
              <a:cxnLst/>
              <a:rect l="l" t="t" r="r" b="b"/>
              <a:pathLst>
                <a:path w="454" h="549" extrusionOk="0">
                  <a:moveTo>
                    <a:pt x="1" y="1"/>
                  </a:moveTo>
                  <a:lnTo>
                    <a:pt x="1" y="548"/>
                  </a:lnTo>
                  <a:lnTo>
                    <a:pt x="286" y="548"/>
                  </a:lnTo>
                  <a:lnTo>
                    <a:pt x="453" y="263"/>
                  </a:lnTo>
                  <a:lnTo>
                    <a:pt x="2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1"/>
            <p:cNvSpPr/>
            <p:nvPr/>
          </p:nvSpPr>
          <p:spPr>
            <a:xfrm>
              <a:off x="7905513" y="3754229"/>
              <a:ext cx="9694" cy="20236"/>
            </a:xfrm>
            <a:custGeom>
              <a:avLst/>
              <a:gdLst/>
              <a:ahLst/>
              <a:cxnLst/>
              <a:rect l="l" t="t" r="r" b="b"/>
              <a:pathLst>
                <a:path w="263" h="549" extrusionOk="0">
                  <a:moveTo>
                    <a:pt x="0" y="1"/>
                  </a:moveTo>
                  <a:lnTo>
                    <a:pt x="0" y="548"/>
                  </a:lnTo>
                  <a:lnTo>
                    <a:pt x="262" y="548"/>
                  </a:lnTo>
                  <a:lnTo>
                    <a:pt x="2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1"/>
            <p:cNvSpPr/>
            <p:nvPr/>
          </p:nvSpPr>
          <p:spPr>
            <a:xfrm>
              <a:off x="7915170" y="3568155"/>
              <a:ext cx="35164" cy="35128"/>
            </a:xfrm>
            <a:custGeom>
              <a:avLst/>
              <a:gdLst/>
              <a:ahLst/>
              <a:cxnLst/>
              <a:rect l="l" t="t" r="r" b="b"/>
              <a:pathLst>
                <a:path w="954" h="953" extrusionOk="0">
                  <a:moveTo>
                    <a:pt x="381" y="0"/>
                  </a:moveTo>
                  <a:lnTo>
                    <a:pt x="0" y="381"/>
                  </a:lnTo>
                  <a:lnTo>
                    <a:pt x="572" y="953"/>
                  </a:lnTo>
                  <a:lnTo>
                    <a:pt x="834" y="881"/>
                  </a:lnTo>
                  <a:lnTo>
                    <a:pt x="953" y="572"/>
                  </a:lnTo>
                  <a:lnTo>
                    <a:pt x="381"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1"/>
            <p:cNvSpPr/>
            <p:nvPr/>
          </p:nvSpPr>
          <p:spPr>
            <a:xfrm>
              <a:off x="7936218" y="3589202"/>
              <a:ext cx="35164" cy="35164"/>
            </a:xfrm>
            <a:custGeom>
              <a:avLst/>
              <a:gdLst/>
              <a:ahLst/>
              <a:cxnLst/>
              <a:rect l="l" t="t" r="r" b="b"/>
              <a:pathLst>
                <a:path w="954" h="954" extrusionOk="0">
                  <a:moveTo>
                    <a:pt x="382" y="1"/>
                  </a:moveTo>
                  <a:lnTo>
                    <a:pt x="1" y="382"/>
                  </a:lnTo>
                  <a:lnTo>
                    <a:pt x="573" y="953"/>
                  </a:lnTo>
                  <a:lnTo>
                    <a:pt x="954" y="572"/>
                  </a:lnTo>
                  <a:lnTo>
                    <a:pt x="382"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1"/>
            <p:cNvSpPr/>
            <p:nvPr/>
          </p:nvSpPr>
          <p:spPr>
            <a:xfrm>
              <a:off x="7788774" y="3666463"/>
              <a:ext cx="42168" cy="42168"/>
            </a:xfrm>
            <a:custGeom>
              <a:avLst/>
              <a:gdLst/>
              <a:ahLst/>
              <a:cxnLst/>
              <a:rect l="l" t="t" r="r" b="b"/>
              <a:pathLst>
                <a:path w="1144" h="1144" extrusionOk="0">
                  <a:moveTo>
                    <a:pt x="381" y="0"/>
                  </a:moveTo>
                  <a:lnTo>
                    <a:pt x="0" y="381"/>
                  </a:lnTo>
                  <a:lnTo>
                    <a:pt x="762" y="1143"/>
                  </a:lnTo>
                  <a:lnTo>
                    <a:pt x="1143" y="762"/>
                  </a:lnTo>
                  <a:lnTo>
                    <a:pt x="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1"/>
            <p:cNvSpPr/>
            <p:nvPr/>
          </p:nvSpPr>
          <p:spPr>
            <a:xfrm>
              <a:off x="7760686" y="3694551"/>
              <a:ext cx="42168" cy="42168"/>
            </a:xfrm>
            <a:custGeom>
              <a:avLst/>
              <a:gdLst/>
              <a:ahLst/>
              <a:cxnLst/>
              <a:rect l="l" t="t" r="r" b="b"/>
              <a:pathLst>
                <a:path w="1144" h="1144" extrusionOk="0">
                  <a:moveTo>
                    <a:pt x="381" y="0"/>
                  </a:moveTo>
                  <a:lnTo>
                    <a:pt x="0" y="381"/>
                  </a:lnTo>
                  <a:lnTo>
                    <a:pt x="762" y="1143"/>
                  </a:lnTo>
                  <a:lnTo>
                    <a:pt x="1143" y="762"/>
                  </a:lnTo>
                  <a:lnTo>
                    <a:pt x="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1"/>
            <p:cNvSpPr/>
            <p:nvPr/>
          </p:nvSpPr>
          <p:spPr>
            <a:xfrm>
              <a:off x="7704474" y="3738452"/>
              <a:ext cx="61482" cy="75526"/>
            </a:xfrm>
            <a:custGeom>
              <a:avLst/>
              <a:gdLst/>
              <a:ahLst/>
              <a:cxnLst/>
              <a:rect l="l" t="t" r="r" b="b"/>
              <a:pathLst>
                <a:path w="1668" h="2049" extrusionOk="0">
                  <a:moveTo>
                    <a:pt x="715" y="0"/>
                  </a:moveTo>
                  <a:lnTo>
                    <a:pt x="334" y="1143"/>
                  </a:lnTo>
                  <a:lnTo>
                    <a:pt x="1" y="1476"/>
                  </a:lnTo>
                  <a:lnTo>
                    <a:pt x="239" y="1905"/>
                  </a:lnTo>
                  <a:lnTo>
                    <a:pt x="573" y="2048"/>
                  </a:lnTo>
                  <a:lnTo>
                    <a:pt x="1096" y="1738"/>
                  </a:lnTo>
                  <a:lnTo>
                    <a:pt x="1668" y="953"/>
                  </a:lnTo>
                  <a:lnTo>
                    <a:pt x="715"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1"/>
            <p:cNvSpPr/>
            <p:nvPr/>
          </p:nvSpPr>
          <p:spPr>
            <a:xfrm>
              <a:off x="7690430" y="3792859"/>
              <a:ext cx="35164" cy="35164"/>
            </a:xfrm>
            <a:custGeom>
              <a:avLst/>
              <a:gdLst/>
              <a:ahLst/>
              <a:cxnLst/>
              <a:rect l="l" t="t" r="r" b="b"/>
              <a:pathLst>
                <a:path w="954" h="954" extrusionOk="0">
                  <a:moveTo>
                    <a:pt x="382" y="0"/>
                  </a:moveTo>
                  <a:lnTo>
                    <a:pt x="1" y="382"/>
                  </a:lnTo>
                  <a:lnTo>
                    <a:pt x="572" y="953"/>
                  </a:lnTo>
                  <a:lnTo>
                    <a:pt x="834" y="786"/>
                  </a:lnTo>
                  <a:lnTo>
                    <a:pt x="954" y="572"/>
                  </a:lnTo>
                  <a:lnTo>
                    <a:pt x="38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1"/>
            <p:cNvSpPr/>
            <p:nvPr/>
          </p:nvSpPr>
          <p:spPr>
            <a:xfrm>
              <a:off x="7725558" y="3773544"/>
              <a:ext cx="75526" cy="61482"/>
            </a:xfrm>
            <a:custGeom>
              <a:avLst/>
              <a:gdLst/>
              <a:ahLst/>
              <a:cxnLst/>
              <a:rect l="l" t="t" r="r" b="b"/>
              <a:pathLst>
                <a:path w="2049" h="1668" extrusionOk="0">
                  <a:moveTo>
                    <a:pt x="1096" y="1"/>
                  </a:moveTo>
                  <a:lnTo>
                    <a:pt x="1" y="1096"/>
                  </a:lnTo>
                  <a:lnTo>
                    <a:pt x="167" y="1429"/>
                  </a:lnTo>
                  <a:lnTo>
                    <a:pt x="572" y="1668"/>
                  </a:lnTo>
                  <a:lnTo>
                    <a:pt x="905" y="1334"/>
                  </a:lnTo>
                  <a:lnTo>
                    <a:pt x="2049" y="953"/>
                  </a:lnTo>
                  <a:lnTo>
                    <a:pt x="1096"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1"/>
            <p:cNvSpPr/>
            <p:nvPr/>
          </p:nvSpPr>
          <p:spPr>
            <a:xfrm>
              <a:off x="7711514" y="3813944"/>
              <a:ext cx="35164" cy="35128"/>
            </a:xfrm>
            <a:custGeom>
              <a:avLst/>
              <a:gdLst/>
              <a:ahLst/>
              <a:cxnLst/>
              <a:rect l="l" t="t" r="r" b="b"/>
              <a:pathLst>
                <a:path w="954" h="953" extrusionOk="0">
                  <a:moveTo>
                    <a:pt x="382" y="0"/>
                  </a:moveTo>
                  <a:lnTo>
                    <a:pt x="0" y="381"/>
                  </a:lnTo>
                  <a:lnTo>
                    <a:pt x="572" y="953"/>
                  </a:lnTo>
                  <a:lnTo>
                    <a:pt x="953" y="572"/>
                  </a:lnTo>
                  <a:lnTo>
                    <a:pt x="382"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81"/>
          <p:cNvGrpSpPr/>
          <p:nvPr/>
        </p:nvGrpSpPr>
        <p:grpSpPr>
          <a:xfrm>
            <a:off x="1149800" y="4188746"/>
            <a:ext cx="325702" cy="324855"/>
            <a:chOff x="1149800" y="4188746"/>
            <a:chExt cx="325702" cy="324855"/>
          </a:xfrm>
        </p:grpSpPr>
        <p:sp>
          <p:nvSpPr>
            <p:cNvPr id="4343" name="Google Shape;4343;p81"/>
            <p:cNvSpPr/>
            <p:nvPr/>
          </p:nvSpPr>
          <p:spPr>
            <a:xfrm>
              <a:off x="1149800" y="4388901"/>
              <a:ext cx="95689" cy="112386"/>
            </a:xfrm>
            <a:custGeom>
              <a:avLst/>
              <a:gdLst/>
              <a:ahLst/>
              <a:cxnLst/>
              <a:rect l="l" t="t" r="r" b="b"/>
              <a:pathLst>
                <a:path w="2596" h="3049" extrusionOk="0">
                  <a:moveTo>
                    <a:pt x="1572" y="0"/>
                  </a:moveTo>
                  <a:cubicBezTo>
                    <a:pt x="1548" y="0"/>
                    <a:pt x="1429" y="0"/>
                    <a:pt x="1262" y="24"/>
                  </a:cubicBezTo>
                  <a:cubicBezTo>
                    <a:pt x="524" y="167"/>
                    <a:pt x="0" y="810"/>
                    <a:pt x="0" y="1548"/>
                  </a:cubicBezTo>
                  <a:lnTo>
                    <a:pt x="0" y="2096"/>
                  </a:lnTo>
                  <a:lnTo>
                    <a:pt x="1215" y="2858"/>
                  </a:lnTo>
                  <a:lnTo>
                    <a:pt x="2024" y="3049"/>
                  </a:lnTo>
                  <a:lnTo>
                    <a:pt x="2596" y="2858"/>
                  </a:lnTo>
                  <a:lnTo>
                    <a:pt x="2596" y="1572"/>
                  </a:lnTo>
                  <a:lnTo>
                    <a:pt x="1572"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1"/>
            <p:cNvSpPr/>
            <p:nvPr/>
          </p:nvSpPr>
          <p:spPr>
            <a:xfrm>
              <a:off x="1245454" y="4388901"/>
              <a:ext cx="95725" cy="112386"/>
            </a:xfrm>
            <a:custGeom>
              <a:avLst/>
              <a:gdLst/>
              <a:ahLst/>
              <a:cxnLst/>
              <a:rect l="l" t="t" r="r" b="b"/>
              <a:pathLst>
                <a:path w="2597" h="3049" extrusionOk="0">
                  <a:moveTo>
                    <a:pt x="1049" y="0"/>
                  </a:moveTo>
                  <a:lnTo>
                    <a:pt x="1" y="1572"/>
                  </a:lnTo>
                  <a:lnTo>
                    <a:pt x="1" y="2858"/>
                  </a:lnTo>
                  <a:lnTo>
                    <a:pt x="644" y="3049"/>
                  </a:lnTo>
                  <a:lnTo>
                    <a:pt x="1382" y="2858"/>
                  </a:lnTo>
                  <a:lnTo>
                    <a:pt x="2597" y="2096"/>
                  </a:lnTo>
                  <a:lnTo>
                    <a:pt x="2597" y="1548"/>
                  </a:lnTo>
                  <a:cubicBezTo>
                    <a:pt x="2597" y="691"/>
                    <a:pt x="1906" y="0"/>
                    <a:pt x="10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1"/>
            <p:cNvSpPr/>
            <p:nvPr/>
          </p:nvSpPr>
          <p:spPr>
            <a:xfrm>
              <a:off x="1188430" y="4494250"/>
              <a:ext cx="63215" cy="19351"/>
            </a:xfrm>
            <a:custGeom>
              <a:avLst/>
              <a:gdLst/>
              <a:ahLst/>
              <a:cxnLst/>
              <a:rect l="l" t="t" r="r" b="b"/>
              <a:pathLst>
                <a:path w="1715" h="525" extrusionOk="0">
                  <a:moveTo>
                    <a:pt x="167" y="0"/>
                  </a:moveTo>
                  <a:lnTo>
                    <a:pt x="0" y="310"/>
                  </a:lnTo>
                  <a:lnTo>
                    <a:pt x="167" y="524"/>
                  </a:lnTo>
                  <a:lnTo>
                    <a:pt x="1548" y="524"/>
                  </a:lnTo>
                  <a:lnTo>
                    <a:pt x="1715" y="262"/>
                  </a:lnTo>
                  <a:lnTo>
                    <a:pt x="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1"/>
            <p:cNvSpPr/>
            <p:nvPr/>
          </p:nvSpPr>
          <p:spPr>
            <a:xfrm>
              <a:off x="1245454" y="4494250"/>
              <a:ext cx="57096" cy="19351"/>
            </a:xfrm>
            <a:custGeom>
              <a:avLst/>
              <a:gdLst/>
              <a:ahLst/>
              <a:cxnLst/>
              <a:rect l="l" t="t" r="r" b="b"/>
              <a:pathLst>
                <a:path w="1549" h="525" extrusionOk="0">
                  <a:moveTo>
                    <a:pt x="1" y="0"/>
                  </a:moveTo>
                  <a:lnTo>
                    <a:pt x="1" y="524"/>
                  </a:lnTo>
                  <a:lnTo>
                    <a:pt x="1382" y="524"/>
                  </a:lnTo>
                  <a:lnTo>
                    <a:pt x="1549" y="262"/>
                  </a:lnTo>
                  <a:lnTo>
                    <a:pt x="13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1"/>
            <p:cNvSpPr/>
            <p:nvPr/>
          </p:nvSpPr>
          <p:spPr>
            <a:xfrm>
              <a:off x="1207708" y="4388901"/>
              <a:ext cx="43937" cy="57981"/>
            </a:xfrm>
            <a:custGeom>
              <a:avLst/>
              <a:gdLst/>
              <a:ahLst/>
              <a:cxnLst/>
              <a:rect l="l" t="t" r="r" b="b"/>
              <a:pathLst>
                <a:path w="1192" h="1573" extrusionOk="0">
                  <a:moveTo>
                    <a:pt x="1" y="0"/>
                  </a:moveTo>
                  <a:lnTo>
                    <a:pt x="1" y="524"/>
                  </a:lnTo>
                  <a:cubicBezTo>
                    <a:pt x="1" y="1096"/>
                    <a:pt x="453" y="1572"/>
                    <a:pt x="1025" y="1572"/>
                  </a:cubicBezTo>
                  <a:lnTo>
                    <a:pt x="1192" y="1263"/>
                  </a:lnTo>
                  <a:lnTo>
                    <a:pt x="1025" y="1048"/>
                  </a:lnTo>
                  <a:lnTo>
                    <a:pt x="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1"/>
            <p:cNvSpPr/>
            <p:nvPr/>
          </p:nvSpPr>
          <p:spPr>
            <a:xfrm>
              <a:off x="1245454" y="4388901"/>
              <a:ext cx="38666" cy="57981"/>
            </a:xfrm>
            <a:custGeom>
              <a:avLst/>
              <a:gdLst/>
              <a:ahLst/>
              <a:cxnLst/>
              <a:rect l="l" t="t" r="r" b="b"/>
              <a:pathLst>
                <a:path w="1049" h="1573" extrusionOk="0">
                  <a:moveTo>
                    <a:pt x="525" y="0"/>
                  </a:moveTo>
                  <a:lnTo>
                    <a:pt x="1" y="1048"/>
                  </a:lnTo>
                  <a:lnTo>
                    <a:pt x="1" y="1572"/>
                  </a:lnTo>
                  <a:cubicBezTo>
                    <a:pt x="573" y="1572"/>
                    <a:pt x="1049" y="1096"/>
                    <a:pt x="1049" y="524"/>
                  </a:cubicBezTo>
                  <a:lnTo>
                    <a:pt x="104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1"/>
            <p:cNvSpPr/>
            <p:nvPr/>
          </p:nvSpPr>
          <p:spPr>
            <a:xfrm>
              <a:off x="1226176" y="4370471"/>
              <a:ext cx="25470" cy="57096"/>
            </a:xfrm>
            <a:custGeom>
              <a:avLst/>
              <a:gdLst/>
              <a:ahLst/>
              <a:cxnLst/>
              <a:rect l="l" t="t" r="r" b="b"/>
              <a:pathLst>
                <a:path w="691" h="1549" extrusionOk="0">
                  <a:moveTo>
                    <a:pt x="262" y="0"/>
                  </a:moveTo>
                  <a:lnTo>
                    <a:pt x="0" y="191"/>
                  </a:lnTo>
                  <a:lnTo>
                    <a:pt x="0" y="1024"/>
                  </a:lnTo>
                  <a:cubicBezTo>
                    <a:pt x="0" y="1310"/>
                    <a:pt x="238" y="1548"/>
                    <a:pt x="524" y="1548"/>
                  </a:cubicBezTo>
                  <a:lnTo>
                    <a:pt x="691" y="762"/>
                  </a:lnTo>
                  <a:lnTo>
                    <a:pt x="524" y="238"/>
                  </a:lnTo>
                  <a:lnTo>
                    <a:pt x="262"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1"/>
            <p:cNvSpPr/>
            <p:nvPr/>
          </p:nvSpPr>
          <p:spPr>
            <a:xfrm>
              <a:off x="1245454" y="4373088"/>
              <a:ext cx="19351" cy="54479"/>
            </a:xfrm>
            <a:custGeom>
              <a:avLst/>
              <a:gdLst/>
              <a:ahLst/>
              <a:cxnLst/>
              <a:rect l="l" t="t" r="r" b="b"/>
              <a:pathLst>
                <a:path w="525" h="1478" extrusionOk="0">
                  <a:moveTo>
                    <a:pt x="215" y="1"/>
                  </a:moveTo>
                  <a:lnTo>
                    <a:pt x="1" y="191"/>
                  </a:lnTo>
                  <a:lnTo>
                    <a:pt x="1" y="1477"/>
                  </a:lnTo>
                  <a:cubicBezTo>
                    <a:pt x="287" y="1477"/>
                    <a:pt x="525" y="1239"/>
                    <a:pt x="525" y="953"/>
                  </a:cubicBezTo>
                  <a:lnTo>
                    <a:pt x="525" y="120"/>
                  </a:lnTo>
                  <a:lnTo>
                    <a:pt x="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1"/>
            <p:cNvSpPr/>
            <p:nvPr/>
          </p:nvSpPr>
          <p:spPr>
            <a:xfrm>
              <a:off x="1379775" y="4236149"/>
              <a:ext cx="42168" cy="54479"/>
            </a:xfrm>
            <a:custGeom>
              <a:avLst/>
              <a:gdLst/>
              <a:ahLst/>
              <a:cxnLst/>
              <a:rect l="l" t="t" r="r" b="b"/>
              <a:pathLst>
                <a:path w="1144" h="1478" extrusionOk="0">
                  <a:moveTo>
                    <a:pt x="1" y="1"/>
                  </a:moveTo>
                  <a:lnTo>
                    <a:pt x="1" y="1311"/>
                  </a:lnTo>
                  <a:lnTo>
                    <a:pt x="572" y="1477"/>
                  </a:lnTo>
                  <a:lnTo>
                    <a:pt x="1025" y="1311"/>
                  </a:lnTo>
                  <a:lnTo>
                    <a:pt x="1144" y="596"/>
                  </a:lnTo>
                  <a:lnTo>
                    <a:pt x="10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1"/>
            <p:cNvSpPr/>
            <p:nvPr/>
          </p:nvSpPr>
          <p:spPr>
            <a:xfrm>
              <a:off x="1432449" y="4236149"/>
              <a:ext cx="43052" cy="54479"/>
            </a:xfrm>
            <a:custGeom>
              <a:avLst/>
              <a:gdLst/>
              <a:ahLst/>
              <a:cxnLst/>
              <a:rect l="l" t="t" r="r" b="b"/>
              <a:pathLst>
                <a:path w="1168" h="1478" extrusionOk="0">
                  <a:moveTo>
                    <a:pt x="120" y="1"/>
                  </a:moveTo>
                  <a:lnTo>
                    <a:pt x="0" y="596"/>
                  </a:lnTo>
                  <a:lnTo>
                    <a:pt x="120" y="1311"/>
                  </a:lnTo>
                  <a:lnTo>
                    <a:pt x="643" y="1477"/>
                  </a:lnTo>
                  <a:lnTo>
                    <a:pt x="1167" y="1311"/>
                  </a:lnTo>
                  <a:lnTo>
                    <a:pt x="1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1"/>
            <p:cNvSpPr/>
            <p:nvPr/>
          </p:nvSpPr>
          <p:spPr>
            <a:xfrm>
              <a:off x="1417520" y="4207177"/>
              <a:ext cx="15850" cy="83451"/>
            </a:xfrm>
            <a:custGeom>
              <a:avLst/>
              <a:gdLst/>
              <a:ahLst/>
              <a:cxnLst/>
              <a:rect l="l" t="t" r="r" b="b"/>
              <a:pathLst>
                <a:path w="430" h="2264" extrusionOk="0">
                  <a:moveTo>
                    <a:pt x="1" y="1"/>
                  </a:moveTo>
                  <a:lnTo>
                    <a:pt x="1" y="2097"/>
                  </a:lnTo>
                  <a:lnTo>
                    <a:pt x="120" y="2263"/>
                  </a:lnTo>
                  <a:lnTo>
                    <a:pt x="263" y="2097"/>
                  </a:lnTo>
                  <a:lnTo>
                    <a:pt x="429" y="906"/>
                  </a:lnTo>
                  <a:lnTo>
                    <a:pt x="26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1"/>
            <p:cNvSpPr/>
            <p:nvPr/>
          </p:nvSpPr>
          <p:spPr>
            <a:xfrm>
              <a:off x="1427178" y="4207177"/>
              <a:ext cx="9694" cy="83451"/>
            </a:xfrm>
            <a:custGeom>
              <a:avLst/>
              <a:gdLst/>
              <a:ahLst/>
              <a:cxnLst/>
              <a:rect l="l" t="t" r="r" b="b"/>
              <a:pathLst>
                <a:path w="263" h="2264" extrusionOk="0">
                  <a:moveTo>
                    <a:pt x="1" y="1"/>
                  </a:moveTo>
                  <a:lnTo>
                    <a:pt x="1" y="2097"/>
                  </a:lnTo>
                  <a:lnTo>
                    <a:pt x="143" y="2263"/>
                  </a:lnTo>
                  <a:lnTo>
                    <a:pt x="263" y="2097"/>
                  </a:lnTo>
                  <a:lnTo>
                    <a:pt x="26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1"/>
            <p:cNvSpPr/>
            <p:nvPr/>
          </p:nvSpPr>
          <p:spPr>
            <a:xfrm>
              <a:off x="1149800" y="4466162"/>
              <a:ext cx="44785" cy="25470"/>
            </a:xfrm>
            <a:custGeom>
              <a:avLst/>
              <a:gdLst/>
              <a:ahLst/>
              <a:cxnLst/>
              <a:rect l="l" t="t" r="r" b="b"/>
              <a:pathLst>
                <a:path w="1215" h="691" extrusionOk="0">
                  <a:moveTo>
                    <a:pt x="0" y="0"/>
                  </a:moveTo>
                  <a:lnTo>
                    <a:pt x="0" y="500"/>
                  </a:lnTo>
                  <a:lnTo>
                    <a:pt x="643" y="691"/>
                  </a:lnTo>
                  <a:lnTo>
                    <a:pt x="1215" y="500"/>
                  </a:lnTo>
                  <a:lnTo>
                    <a:pt x="12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1"/>
            <p:cNvSpPr/>
            <p:nvPr/>
          </p:nvSpPr>
          <p:spPr>
            <a:xfrm>
              <a:off x="1149800" y="4484592"/>
              <a:ext cx="44785" cy="29009"/>
            </a:xfrm>
            <a:custGeom>
              <a:avLst/>
              <a:gdLst/>
              <a:ahLst/>
              <a:cxnLst/>
              <a:rect l="l" t="t" r="r" b="b"/>
              <a:pathLst>
                <a:path w="1215" h="787" extrusionOk="0">
                  <a:moveTo>
                    <a:pt x="0" y="0"/>
                  </a:moveTo>
                  <a:lnTo>
                    <a:pt x="0" y="786"/>
                  </a:lnTo>
                  <a:lnTo>
                    <a:pt x="1215" y="786"/>
                  </a:lnTo>
                  <a:lnTo>
                    <a:pt x="1215"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1"/>
            <p:cNvSpPr/>
            <p:nvPr/>
          </p:nvSpPr>
          <p:spPr>
            <a:xfrm>
              <a:off x="1296396" y="4466162"/>
              <a:ext cx="44785" cy="25470"/>
            </a:xfrm>
            <a:custGeom>
              <a:avLst/>
              <a:gdLst/>
              <a:ahLst/>
              <a:cxnLst/>
              <a:rect l="l" t="t" r="r" b="b"/>
              <a:pathLst>
                <a:path w="1215" h="691" extrusionOk="0">
                  <a:moveTo>
                    <a:pt x="0" y="0"/>
                  </a:moveTo>
                  <a:lnTo>
                    <a:pt x="0" y="500"/>
                  </a:lnTo>
                  <a:lnTo>
                    <a:pt x="572" y="691"/>
                  </a:lnTo>
                  <a:lnTo>
                    <a:pt x="1215" y="500"/>
                  </a:lnTo>
                  <a:lnTo>
                    <a:pt x="12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1"/>
            <p:cNvSpPr/>
            <p:nvPr/>
          </p:nvSpPr>
          <p:spPr>
            <a:xfrm>
              <a:off x="1296396" y="4484592"/>
              <a:ext cx="44785" cy="29009"/>
            </a:xfrm>
            <a:custGeom>
              <a:avLst/>
              <a:gdLst/>
              <a:ahLst/>
              <a:cxnLst/>
              <a:rect l="l" t="t" r="r" b="b"/>
              <a:pathLst>
                <a:path w="1215" h="787" extrusionOk="0">
                  <a:moveTo>
                    <a:pt x="0" y="0"/>
                  </a:moveTo>
                  <a:lnTo>
                    <a:pt x="0" y="786"/>
                  </a:lnTo>
                  <a:lnTo>
                    <a:pt x="1215" y="786"/>
                  </a:lnTo>
                  <a:lnTo>
                    <a:pt x="1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1"/>
            <p:cNvSpPr/>
            <p:nvPr/>
          </p:nvSpPr>
          <p:spPr>
            <a:xfrm>
              <a:off x="1398205" y="4188746"/>
              <a:ext cx="35164" cy="18467"/>
            </a:xfrm>
            <a:custGeom>
              <a:avLst/>
              <a:gdLst/>
              <a:ahLst/>
              <a:cxnLst/>
              <a:rect l="l" t="t" r="r" b="b"/>
              <a:pathLst>
                <a:path w="954" h="501" extrusionOk="0">
                  <a:moveTo>
                    <a:pt x="1" y="1"/>
                  </a:moveTo>
                  <a:lnTo>
                    <a:pt x="1" y="501"/>
                  </a:lnTo>
                  <a:lnTo>
                    <a:pt x="787" y="501"/>
                  </a:lnTo>
                  <a:lnTo>
                    <a:pt x="953" y="239"/>
                  </a:lnTo>
                  <a:lnTo>
                    <a:pt x="78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1"/>
            <p:cNvSpPr/>
            <p:nvPr/>
          </p:nvSpPr>
          <p:spPr>
            <a:xfrm>
              <a:off x="1427178" y="4188746"/>
              <a:ext cx="29009" cy="18467"/>
            </a:xfrm>
            <a:custGeom>
              <a:avLst/>
              <a:gdLst/>
              <a:ahLst/>
              <a:cxnLst/>
              <a:rect l="l" t="t" r="r" b="b"/>
              <a:pathLst>
                <a:path w="787" h="501" extrusionOk="0">
                  <a:moveTo>
                    <a:pt x="1" y="1"/>
                  </a:moveTo>
                  <a:lnTo>
                    <a:pt x="1" y="501"/>
                  </a:lnTo>
                  <a:lnTo>
                    <a:pt x="786" y="501"/>
                  </a:lnTo>
                  <a:lnTo>
                    <a:pt x="786"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1"/>
            <p:cNvSpPr/>
            <p:nvPr/>
          </p:nvSpPr>
          <p:spPr>
            <a:xfrm>
              <a:off x="1379775" y="4284437"/>
              <a:ext cx="47439" cy="103613"/>
            </a:xfrm>
            <a:custGeom>
              <a:avLst/>
              <a:gdLst/>
              <a:ahLst/>
              <a:cxnLst/>
              <a:rect l="l" t="t" r="r" b="b"/>
              <a:pathLst>
                <a:path w="1287" h="2811" extrusionOk="0">
                  <a:moveTo>
                    <a:pt x="1" y="1"/>
                  </a:moveTo>
                  <a:lnTo>
                    <a:pt x="1" y="2644"/>
                  </a:lnTo>
                  <a:lnTo>
                    <a:pt x="644" y="2811"/>
                  </a:lnTo>
                  <a:lnTo>
                    <a:pt x="1287" y="2644"/>
                  </a:lnTo>
                  <a:lnTo>
                    <a:pt x="12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1"/>
            <p:cNvSpPr/>
            <p:nvPr/>
          </p:nvSpPr>
          <p:spPr>
            <a:xfrm>
              <a:off x="1427178" y="4284437"/>
              <a:ext cx="48323" cy="103613"/>
            </a:xfrm>
            <a:custGeom>
              <a:avLst/>
              <a:gdLst/>
              <a:ahLst/>
              <a:cxnLst/>
              <a:rect l="l" t="t" r="r" b="b"/>
              <a:pathLst>
                <a:path w="1311" h="2811" extrusionOk="0">
                  <a:moveTo>
                    <a:pt x="1" y="1"/>
                  </a:moveTo>
                  <a:lnTo>
                    <a:pt x="1" y="2644"/>
                  </a:lnTo>
                  <a:lnTo>
                    <a:pt x="548" y="2811"/>
                  </a:lnTo>
                  <a:lnTo>
                    <a:pt x="1310" y="2644"/>
                  </a:lnTo>
                  <a:lnTo>
                    <a:pt x="1310" y="1548"/>
                  </a:lnTo>
                  <a:lnTo>
                    <a:pt x="1120" y="1287"/>
                  </a:lnTo>
                  <a:lnTo>
                    <a:pt x="1310" y="1025"/>
                  </a:lnTo>
                  <a:lnTo>
                    <a:pt x="1310"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1"/>
            <p:cNvSpPr/>
            <p:nvPr/>
          </p:nvSpPr>
          <p:spPr>
            <a:xfrm>
              <a:off x="1436836" y="4322183"/>
              <a:ext cx="38666" cy="19351"/>
            </a:xfrm>
            <a:custGeom>
              <a:avLst/>
              <a:gdLst/>
              <a:ahLst/>
              <a:cxnLst/>
              <a:rect l="l" t="t" r="r" b="b"/>
              <a:pathLst>
                <a:path w="1049" h="525" extrusionOk="0">
                  <a:moveTo>
                    <a:pt x="1" y="1"/>
                  </a:moveTo>
                  <a:lnTo>
                    <a:pt x="1" y="524"/>
                  </a:lnTo>
                  <a:lnTo>
                    <a:pt x="1048" y="524"/>
                  </a:lnTo>
                  <a:lnTo>
                    <a:pt x="1048"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1"/>
            <p:cNvSpPr/>
            <p:nvPr/>
          </p:nvSpPr>
          <p:spPr>
            <a:xfrm>
              <a:off x="1417520" y="4459122"/>
              <a:ext cx="15850" cy="54479"/>
            </a:xfrm>
            <a:custGeom>
              <a:avLst/>
              <a:gdLst/>
              <a:ahLst/>
              <a:cxnLst/>
              <a:rect l="l" t="t" r="r" b="b"/>
              <a:pathLst>
                <a:path w="430" h="1478" extrusionOk="0">
                  <a:moveTo>
                    <a:pt x="144" y="1"/>
                  </a:moveTo>
                  <a:lnTo>
                    <a:pt x="1" y="191"/>
                  </a:lnTo>
                  <a:lnTo>
                    <a:pt x="1" y="1477"/>
                  </a:lnTo>
                  <a:lnTo>
                    <a:pt x="263" y="1477"/>
                  </a:lnTo>
                  <a:lnTo>
                    <a:pt x="429" y="834"/>
                  </a:lnTo>
                  <a:lnTo>
                    <a:pt x="263" y="191"/>
                  </a:lnTo>
                  <a:lnTo>
                    <a:pt x="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1"/>
            <p:cNvSpPr/>
            <p:nvPr/>
          </p:nvSpPr>
          <p:spPr>
            <a:xfrm>
              <a:off x="1427178" y="4459122"/>
              <a:ext cx="9694" cy="54479"/>
            </a:xfrm>
            <a:custGeom>
              <a:avLst/>
              <a:gdLst/>
              <a:ahLst/>
              <a:cxnLst/>
              <a:rect l="l" t="t" r="r" b="b"/>
              <a:pathLst>
                <a:path w="263" h="1478" extrusionOk="0">
                  <a:moveTo>
                    <a:pt x="143" y="1"/>
                  </a:moveTo>
                  <a:lnTo>
                    <a:pt x="1" y="191"/>
                  </a:lnTo>
                  <a:lnTo>
                    <a:pt x="1" y="1477"/>
                  </a:lnTo>
                  <a:lnTo>
                    <a:pt x="263" y="1477"/>
                  </a:lnTo>
                  <a:lnTo>
                    <a:pt x="263" y="191"/>
                  </a:lnTo>
                  <a:lnTo>
                    <a:pt x="143"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1"/>
            <p:cNvSpPr/>
            <p:nvPr/>
          </p:nvSpPr>
          <p:spPr>
            <a:xfrm>
              <a:off x="1379775" y="4381861"/>
              <a:ext cx="53594" cy="71140"/>
            </a:xfrm>
            <a:custGeom>
              <a:avLst/>
              <a:gdLst/>
              <a:ahLst/>
              <a:cxnLst/>
              <a:rect l="l" t="t" r="r" b="b"/>
              <a:pathLst>
                <a:path w="1454" h="1930" extrusionOk="0">
                  <a:moveTo>
                    <a:pt x="1" y="1"/>
                  </a:moveTo>
                  <a:lnTo>
                    <a:pt x="501" y="1049"/>
                  </a:lnTo>
                  <a:lnTo>
                    <a:pt x="501" y="1763"/>
                  </a:lnTo>
                  <a:lnTo>
                    <a:pt x="906" y="1930"/>
                  </a:lnTo>
                  <a:lnTo>
                    <a:pt x="1287" y="1763"/>
                  </a:lnTo>
                  <a:lnTo>
                    <a:pt x="1453" y="977"/>
                  </a:lnTo>
                  <a:lnTo>
                    <a:pt x="128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1"/>
            <p:cNvSpPr/>
            <p:nvPr/>
          </p:nvSpPr>
          <p:spPr>
            <a:xfrm>
              <a:off x="1427178" y="4381861"/>
              <a:ext cx="48323" cy="71140"/>
            </a:xfrm>
            <a:custGeom>
              <a:avLst/>
              <a:gdLst/>
              <a:ahLst/>
              <a:cxnLst/>
              <a:rect l="l" t="t" r="r" b="b"/>
              <a:pathLst>
                <a:path w="1311" h="1930" extrusionOk="0">
                  <a:moveTo>
                    <a:pt x="1" y="1"/>
                  </a:moveTo>
                  <a:lnTo>
                    <a:pt x="1" y="1763"/>
                  </a:lnTo>
                  <a:lnTo>
                    <a:pt x="382" y="1930"/>
                  </a:lnTo>
                  <a:lnTo>
                    <a:pt x="786" y="1763"/>
                  </a:lnTo>
                  <a:lnTo>
                    <a:pt x="786" y="1049"/>
                  </a:lnTo>
                  <a:lnTo>
                    <a:pt x="131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1"/>
            <p:cNvSpPr/>
            <p:nvPr/>
          </p:nvSpPr>
          <p:spPr>
            <a:xfrm>
              <a:off x="1198051" y="4277434"/>
              <a:ext cx="47439" cy="101844"/>
            </a:xfrm>
            <a:custGeom>
              <a:avLst/>
              <a:gdLst/>
              <a:ahLst/>
              <a:cxnLst/>
              <a:rect l="l" t="t" r="r" b="b"/>
              <a:pathLst>
                <a:path w="1287" h="2763" extrusionOk="0">
                  <a:moveTo>
                    <a:pt x="644" y="0"/>
                  </a:moveTo>
                  <a:lnTo>
                    <a:pt x="1" y="191"/>
                  </a:lnTo>
                  <a:lnTo>
                    <a:pt x="1" y="1667"/>
                  </a:lnTo>
                  <a:cubicBezTo>
                    <a:pt x="1" y="2286"/>
                    <a:pt x="501" y="2762"/>
                    <a:pt x="1096" y="2762"/>
                  </a:cubicBezTo>
                  <a:lnTo>
                    <a:pt x="1287" y="2762"/>
                  </a:lnTo>
                  <a:lnTo>
                    <a:pt x="1287" y="191"/>
                  </a:lnTo>
                  <a:lnTo>
                    <a:pt x="644"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1"/>
            <p:cNvSpPr/>
            <p:nvPr/>
          </p:nvSpPr>
          <p:spPr>
            <a:xfrm>
              <a:off x="1245454" y="4277434"/>
              <a:ext cx="48323" cy="101844"/>
            </a:xfrm>
            <a:custGeom>
              <a:avLst/>
              <a:gdLst/>
              <a:ahLst/>
              <a:cxnLst/>
              <a:rect l="l" t="t" r="r" b="b"/>
              <a:pathLst>
                <a:path w="1311" h="2763" extrusionOk="0">
                  <a:moveTo>
                    <a:pt x="644" y="0"/>
                  </a:moveTo>
                  <a:lnTo>
                    <a:pt x="1" y="191"/>
                  </a:lnTo>
                  <a:lnTo>
                    <a:pt x="1" y="2762"/>
                  </a:lnTo>
                  <a:lnTo>
                    <a:pt x="191" y="2762"/>
                  </a:lnTo>
                  <a:cubicBezTo>
                    <a:pt x="811" y="2762"/>
                    <a:pt x="1311" y="2286"/>
                    <a:pt x="1311" y="1667"/>
                  </a:cubicBezTo>
                  <a:lnTo>
                    <a:pt x="1311" y="191"/>
                  </a:lnTo>
                  <a:lnTo>
                    <a:pt x="644"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1"/>
            <p:cNvSpPr/>
            <p:nvPr/>
          </p:nvSpPr>
          <p:spPr>
            <a:xfrm>
              <a:off x="1159458" y="4226492"/>
              <a:ext cx="92187" cy="57981"/>
            </a:xfrm>
            <a:custGeom>
              <a:avLst/>
              <a:gdLst/>
              <a:ahLst/>
              <a:cxnLst/>
              <a:rect l="l" t="t" r="r" b="b"/>
              <a:pathLst>
                <a:path w="2501" h="1573" extrusionOk="0">
                  <a:moveTo>
                    <a:pt x="0" y="1"/>
                  </a:moveTo>
                  <a:lnTo>
                    <a:pt x="0" y="549"/>
                  </a:lnTo>
                  <a:cubicBezTo>
                    <a:pt x="0" y="1096"/>
                    <a:pt x="453" y="1573"/>
                    <a:pt x="1024" y="1573"/>
                  </a:cubicBezTo>
                  <a:lnTo>
                    <a:pt x="2334" y="1573"/>
                  </a:lnTo>
                  <a:lnTo>
                    <a:pt x="2501" y="787"/>
                  </a:lnTo>
                  <a:lnTo>
                    <a:pt x="2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1"/>
            <p:cNvSpPr/>
            <p:nvPr/>
          </p:nvSpPr>
          <p:spPr>
            <a:xfrm>
              <a:off x="1245454" y="4226492"/>
              <a:ext cx="48323" cy="57981"/>
            </a:xfrm>
            <a:custGeom>
              <a:avLst/>
              <a:gdLst/>
              <a:ahLst/>
              <a:cxnLst/>
              <a:rect l="l" t="t" r="r" b="b"/>
              <a:pathLst>
                <a:path w="1311" h="1573" extrusionOk="0">
                  <a:moveTo>
                    <a:pt x="1" y="1"/>
                  </a:moveTo>
                  <a:lnTo>
                    <a:pt x="1" y="1573"/>
                  </a:lnTo>
                  <a:lnTo>
                    <a:pt x="1311" y="1573"/>
                  </a:lnTo>
                  <a:lnTo>
                    <a:pt x="1311" y="1025"/>
                  </a:lnTo>
                  <a:cubicBezTo>
                    <a:pt x="1311" y="453"/>
                    <a:pt x="834" y="1"/>
                    <a:pt x="28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1"/>
            <p:cNvSpPr/>
            <p:nvPr/>
          </p:nvSpPr>
          <p:spPr>
            <a:xfrm>
              <a:off x="1398205" y="4446847"/>
              <a:ext cx="35164" cy="19351"/>
            </a:xfrm>
            <a:custGeom>
              <a:avLst/>
              <a:gdLst/>
              <a:ahLst/>
              <a:cxnLst/>
              <a:rect l="l" t="t" r="r" b="b"/>
              <a:pathLst>
                <a:path w="954" h="525" extrusionOk="0">
                  <a:moveTo>
                    <a:pt x="1" y="0"/>
                  </a:moveTo>
                  <a:lnTo>
                    <a:pt x="1" y="524"/>
                  </a:lnTo>
                  <a:lnTo>
                    <a:pt x="787" y="524"/>
                  </a:lnTo>
                  <a:lnTo>
                    <a:pt x="953" y="262"/>
                  </a:lnTo>
                  <a:lnTo>
                    <a:pt x="78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1"/>
            <p:cNvSpPr/>
            <p:nvPr/>
          </p:nvSpPr>
          <p:spPr>
            <a:xfrm>
              <a:off x="1427178" y="4446847"/>
              <a:ext cx="29009" cy="19351"/>
            </a:xfrm>
            <a:custGeom>
              <a:avLst/>
              <a:gdLst/>
              <a:ahLst/>
              <a:cxnLst/>
              <a:rect l="l" t="t" r="r" b="b"/>
              <a:pathLst>
                <a:path w="787" h="525" extrusionOk="0">
                  <a:moveTo>
                    <a:pt x="1" y="0"/>
                  </a:moveTo>
                  <a:lnTo>
                    <a:pt x="1" y="524"/>
                  </a:lnTo>
                  <a:lnTo>
                    <a:pt x="786" y="524"/>
                  </a:lnTo>
                  <a:lnTo>
                    <a:pt x="786"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4" name="Google Shape;4374;p81"/>
          <p:cNvGrpSpPr/>
          <p:nvPr/>
        </p:nvGrpSpPr>
        <p:grpSpPr>
          <a:xfrm>
            <a:off x="1913483" y="4188746"/>
            <a:ext cx="201075" cy="324855"/>
            <a:chOff x="1913483" y="4188746"/>
            <a:chExt cx="201075" cy="324855"/>
          </a:xfrm>
        </p:grpSpPr>
        <p:sp>
          <p:nvSpPr>
            <p:cNvPr id="4375" name="Google Shape;4375;p81"/>
            <p:cNvSpPr/>
            <p:nvPr/>
          </p:nvSpPr>
          <p:spPr>
            <a:xfrm>
              <a:off x="1964425" y="4402061"/>
              <a:ext cx="44785" cy="31626"/>
            </a:xfrm>
            <a:custGeom>
              <a:avLst/>
              <a:gdLst/>
              <a:ahLst/>
              <a:cxnLst/>
              <a:rect l="l" t="t" r="r" b="b"/>
              <a:pathLst>
                <a:path w="1215" h="858" extrusionOk="0">
                  <a:moveTo>
                    <a:pt x="738" y="1"/>
                  </a:moveTo>
                  <a:lnTo>
                    <a:pt x="167" y="167"/>
                  </a:lnTo>
                  <a:lnTo>
                    <a:pt x="0" y="406"/>
                  </a:lnTo>
                  <a:lnTo>
                    <a:pt x="167" y="691"/>
                  </a:lnTo>
                  <a:lnTo>
                    <a:pt x="691" y="858"/>
                  </a:lnTo>
                  <a:lnTo>
                    <a:pt x="1215" y="691"/>
                  </a:lnTo>
                  <a:lnTo>
                    <a:pt x="1215" y="167"/>
                  </a:lnTo>
                  <a:lnTo>
                    <a:pt x="738"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1"/>
            <p:cNvSpPr/>
            <p:nvPr/>
          </p:nvSpPr>
          <p:spPr>
            <a:xfrm>
              <a:off x="1960887" y="4188746"/>
              <a:ext cx="16734" cy="72909"/>
            </a:xfrm>
            <a:custGeom>
              <a:avLst/>
              <a:gdLst/>
              <a:ahLst/>
              <a:cxnLst/>
              <a:rect l="l" t="t" r="r" b="b"/>
              <a:pathLst>
                <a:path w="454" h="1978" extrusionOk="0">
                  <a:moveTo>
                    <a:pt x="1" y="1"/>
                  </a:moveTo>
                  <a:lnTo>
                    <a:pt x="1" y="1811"/>
                  </a:lnTo>
                  <a:lnTo>
                    <a:pt x="144" y="1977"/>
                  </a:lnTo>
                  <a:lnTo>
                    <a:pt x="263" y="1811"/>
                  </a:lnTo>
                  <a:lnTo>
                    <a:pt x="453" y="763"/>
                  </a:lnTo>
                  <a:lnTo>
                    <a:pt x="26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1"/>
            <p:cNvSpPr/>
            <p:nvPr/>
          </p:nvSpPr>
          <p:spPr>
            <a:xfrm>
              <a:off x="1970544" y="4188746"/>
              <a:ext cx="9694" cy="72909"/>
            </a:xfrm>
            <a:custGeom>
              <a:avLst/>
              <a:gdLst/>
              <a:ahLst/>
              <a:cxnLst/>
              <a:rect l="l" t="t" r="r" b="b"/>
              <a:pathLst>
                <a:path w="263" h="1978" extrusionOk="0">
                  <a:moveTo>
                    <a:pt x="1" y="1"/>
                  </a:moveTo>
                  <a:lnTo>
                    <a:pt x="1" y="1811"/>
                  </a:lnTo>
                  <a:lnTo>
                    <a:pt x="144" y="1977"/>
                  </a:lnTo>
                  <a:lnTo>
                    <a:pt x="263" y="1811"/>
                  </a:lnTo>
                  <a:lnTo>
                    <a:pt x="26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1"/>
            <p:cNvSpPr/>
            <p:nvPr/>
          </p:nvSpPr>
          <p:spPr>
            <a:xfrm>
              <a:off x="1936300" y="4255465"/>
              <a:ext cx="41320" cy="25507"/>
            </a:xfrm>
            <a:custGeom>
              <a:avLst/>
              <a:gdLst/>
              <a:ahLst/>
              <a:cxnLst/>
              <a:rect l="l" t="t" r="r" b="b"/>
              <a:pathLst>
                <a:path w="1121" h="692" extrusionOk="0">
                  <a:moveTo>
                    <a:pt x="263" y="1"/>
                  </a:moveTo>
                  <a:lnTo>
                    <a:pt x="1" y="525"/>
                  </a:lnTo>
                  <a:lnTo>
                    <a:pt x="549" y="691"/>
                  </a:lnTo>
                  <a:lnTo>
                    <a:pt x="930" y="525"/>
                  </a:lnTo>
                  <a:lnTo>
                    <a:pt x="1120" y="263"/>
                  </a:lnTo>
                  <a:lnTo>
                    <a:pt x="930"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1"/>
            <p:cNvSpPr/>
            <p:nvPr/>
          </p:nvSpPr>
          <p:spPr>
            <a:xfrm>
              <a:off x="1942456" y="4494250"/>
              <a:ext cx="35164" cy="19351"/>
            </a:xfrm>
            <a:custGeom>
              <a:avLst/>
              <a:gdLst/>
              <a:ahLst/>
              <a:cxnLst/>
              <a:rect l="l" t="t" r="r" b="b"/>
              <a:pathLst>
                <a:path w="954" h="525" extrusionOk="0">
                  <a:moveTo>
                    <a:pt x="1" y="0"/>
                  </a:moveTo>
                  <a:lnTo>
                    <a:pt x="1" y="524"/>
                  </a:lnTo>
                  <a:lnTo>
                    <a:pt x="763" y="524"/>
                  </a:lnTo>
                  <a:lnTo>
                    <a:pt x="953" y="215"/>
                  </a:lnTo>
                  <a:lnTo>
                    <a:pt x="7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1"/>
            <p:cNvSpPr/>
            <p:nvPr/>
          </p:nvSpPr>
          <p:spPr>
            <a:xfrm>
              <a:off x="1960887" y="4442460"/>
              <a:ext cx="13196" cy="51825"/>
            </a:xfrm>
            <a:custGeom>
              <a:avLst/>
              <a:gdLst/>
              <a:ahLst/>
              <a:cxnLst/>
              <a:rect l="l" t="t" r="r" b="b"/>
              <a:pathLst>
                <a:path w="358" h="1406" extrusionOk="0">
                  <a:moveTo>
                    <a:pt x="144" y="0"/>
                  </a:moveTo>
                  <a:lnTo>
                    <a:pt x="1" y="119"/>
                  </a:lnTo>
                  <a:lnTo>
                    <a:pt x="1" y="1405"/>
                  </a:lnTo>
                  <a:lnTo>
                    <a:pt x="263" y="1405"/>
                  </a:lnTo>
                  <a:lnTo>
                    <a:pt x="358" y="715"/>
                  </a:lnTo>
                  <a:lnTo>
                    <a:pt x="263" y="119"/>
                  </a:lnTo>
                  <a:lnTo>
                    <a:pt x="14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1"/>
            <p:cNvSpPr/>
            <p:nvPr/>
          </p:nvSpPr>
          <p:spPr>
            <a:xfrm>
              <a:off x="1932799" y="4402061"/>
              <a:ext cx="37781" cy="31626"/>
            </a:xfrm>
            <a:custGeom>
              <a:avLst/>
              <a:gdLst/>
              <a:ahLst/>
              <a:cxnLst/>
              <a:rect l="l" t="t" r="r" b="b"/>
              <a:pathLst>
                <a:path w="1025" h="858" extrusionOk="0">
                  <a:moveTo>
                    <a:pt x="596" y="1"/>
                  </a:moveTo>
                  <a:lnTo>
                    <a:pt x="1" y="167"/>
                  </a:lnTo>
                  <a:lnTo>
                    <a:pt x="1" y="691"/>
                  </a:lnTo>
                  <a:lnTo>
                    <a:pt x="548" y="858"/>
                  </a:lnTo>
                  <a:lnTo>
                    <a:pt x="1025" y="691"/>
                  </a:lnTo>
                  <a:lnTo>
                    <a:pt x="1025" y="167"/>
                  </a:lnTo>
                  <a:lnTo>
                    <a:pt x="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1"/>
            <p:cNvSpPr/>
            <p:nvPr/>
          </p:nvSpPr>
          <p:spPr>
            <a:xfrm>
              <a:off x="1970544" y="4494250"/>
              <a:ext cx="29009" cy="19351"/>
            </a:xfrm>
            <a:custGeom>
              <a:avLst/>
              <a:gdLst/>
              <a:ahLst/>
              <a:cxnLst/>
              <a:rect l="l" t="t" r="r" b="b"/>
              <a:pathLst>
                <a:path w="787" h="525" extrusionOk="0">
                  <a:moveTo>
                    <a:pt x="1" y="0"/>
                  </a:moveTo>
                  <a:lnTo>
                    <a:pt x="1" y="524"/>
                  </a:lnTo>
                  <a:lnTo>
                    <a:pt x="787" y="524"/>
                  </a:lnTo>
                  <a:lnTo>
                    <a:pt x="78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1"/>
            <p:cNvSpPr/>
            <p:nvPr/>
          </p:nvSpPr>
          <p:spPr>
            <a:xfrm>
              <a:off x="1970544" y="4442460"/>
              <a:ext cx="9694" cy="51825"/>
            </a:xfrm>
            <a:custGeom>
              <a:avLst/>
              <a:gdLst/>
              <a:ahLst/>
              <a:cxnLst/>
              <a:rect l="l" t="t" r="r" b="b"/>
              <a:pathLst>
                <a:path w="263" h="1406" extrusionOk="0">
                  <a:moveTo>
                    <a:pt x="144" y="0"/>
                  </a:moveTo>
                  <a:lnTo>
                    <a:pt x="1" y="119"/>
                  </a:lnTo>
                  <a:lnTo>
                    <a:pt x="1" y="1405"/>
                  </a:lnTo>
                  <a:lnTo>
                    <a:pt x="263" y="1405"/>
                  </a:lnTo>
                  <a:lnTo>
                    <a:pt x="263" y="119"/>
                  </a:lnTo>
                  <a:lnTo>
                    <a:pt x="144"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1"/>
            <p:cNvSpPr/>
            <p:nvPr/>
          </p:nvSpPr>
          <p:spPr>
            <a:xfrm>
              <a:off x="1970544" y="4255465"/>
              <a:ext cx="35164" cy="22853"/>
            </a:xfrm>
            <a:custGeom>
              <a:avLst/>
              <a:gdLst/>
              <a:ahLst/>
              <a:cxnLst/>
              <a:rect l="l" t="t" r="r" b="b"/>
              <a:pathLst>
                <a:path w="954" h="620" extrusionOk="0">
                  <a:moveTo>
                    <a:pt x="1" y="1"/>
                  </a:moveTo>
                  <a:lnTo>
                    <a:pt x="1" y="525"/>
                  </a:lnTo>
                  <a:lnTo>
                    <a:pt x="453" y="620"/>
                  </a:lnTo>
                  <a:lnTo>
                    <a:pt x="953" y="525"/>
                  </a:lnTo>
                  <a:lnTo>
                    <a:pt x="691"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1"/>
            <p:cNvSpPr/>
            <p:nvPr/>
          </p:nvSpPr>
          <p:spPr>
            <a:xfrm>
              <a:off x="1932799" y="4274780"/>
              <a:ext cx="44822" cy="43937"/>
            </a:xfrm>
            <a:custGeom>
              <a:avLst/>
              <a:gdLst/>
              <a:ahLst/>
              <a:cxnLst/>
              <a:rect l="l" t="t" r="r" b="b"/>
              <a:pathLst>
                <a:path w="1216" h="1192" extrusionOk="0">
                  <a:moveTo>
                    <a:pt x="96" y="1"/>
                  </a:moveTo>
                  <a:lnTo>
                    <a:pt x="1" y="191"/>
                  </a:lnTo>
                  <a:lnTo>
                    <a:pt x="1" y="1025"/>
                  </a:lnTo>
                  <a:lnTo>
                    <a:pt x="548" y="1191"/>
                  </a:lnTo>
                  <a:lnTo>
                    <a:pt x="1025" y="1025"/>
                  </a:lnTo>
                  <a:lnTo>
                    <a:pt x="1215" y="477"/>
                  </a:lnTo>
                  <a:lnTo>
                    <a:pt x="102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1"/>
            <p:cNvSpPr/>
            <p:nvPr/>
          </p:nvSpPr>
          <p:spPr>
            <a:xfrm>
              <a:off x="1970544" y="4274780"/>
              <a:ext cx="38666" cy="43937"/>
            </a:xfrm>
            <a:custGeom>
              <a:avLst/>
              <a:gdLst/>
              <a:ahLst/>
              <a:cxnLst/>
              <a:rect l="l" t="t" r="r" b="b"/>
              <a:pathLst>
                <a:path w="1049" h="1192" extrusionOk="0">
                  <a:moveTo>
                    <a:pt x="1" y="1"/>
                  </a:moveTo>
                  <a:lnTo>
                    <a:pt x="1" y="1025"/>
                  </a:lnTo>
                  <a:lnTo>
                    <a:pt x="525" y="1191"/>
                  </a:lnTo>
                  <a:lnTo>
                    <a:pt x="1049" y="1025"/>
                  </a:lnTo>
                  <a:lnTo>
                    <a:pt x="1049" y="191"/>
                  </a:lnTo>
                  <a:lnTo>
                    <a:pt x="95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1"/>
            <p:cNvSpPr/>
            <p:nvPr/>
          </p:nvSpPr>
          <p:spPr>
            <a:xfrm>
              <a:off x="1932799" y="4312525"/>
              <a:ext cx="44822" cy="95725"/>
            </a:xfrm>
            <a:custGeom>
              <a:avLst/>
              <a:gdLst/>
              <a:ahLst/>
              <a:cxnLst/>
              <a:rect l="l" t="t" r="r" b="b"/>
              <a:pathLst>
                <a:path w="1216" h="2597" extrusionOk="0">
                  <a:moveTo>
                    <a:pt x="1" y="1"/>
                  </a:moveTo>
                  <a:lnTo>
                    <a:pt x="1" y="2596"/>
                  </a:lnTo>
                  <a:lnTo>
                    <a:pt x="1025" y="2596"/>
                  </a:lnTo>
                  <a:lnTo>
                    <a:pt x="1215" y="1144"/>
                  </a:lnTo>
                  <a:lnTo>
                    <a:pt x="10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1"/>
            <p:cNvSpPr/>
            <p:nvPr/>
          </p:nvSpPr>
          <p:spPr>
            <a:xfrm>
              <a:off x="1970544" y="4312525"/>
              <a:ext cx="38666" cy="95725"/>
            </a:xfrm>
            <a:custGeom>
              <a:avLst/>
              <a:gdLst/>
              <a:ahLst/>
              <a:cxnLst/>
              <a:rect l="l" t="t" r="r" b="b"/>
              <a:pathLst>
                <a:path w="1049" h="2597" extrusionOk="0">
                  <a:moveTo>
                    <a:pt x="1" y="1"/>
                  </a:moveTo>
                  <a:lnTo>
                    <a:pt x="1" y="2596"/>
                  </a:lnTo>
                  <a:lnTo>
                    <a:pt x="1049" y="2596"/>
                  </a:lnTo>
                  <a:lnTo>
                    <a:pt x="10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1"/>
            <p:cNvSpPr/>
            <p:nvPr/>
          </p:nvSpPr>
          <p:spPr>
            <a:xfrm>
              <a:off x="2038147" y="4494250"/>
              <a:ext cx="47439" cy="19351"/>
            </a:xfrm>
            <a:custGeom>
              <a:avLst/>
              <a:gdLst/>
              <a:ahLst/>
              <a:cxnLst/>
              <a:rect l="l" t="t" r="r" b="b"/>
              <a:pathLst>
                <a:path w="1287" h="525" extrusionOk="0">
                  <a:moveTo>
                    <a:pt x="0" y="0"/>
                  </a:moveTo>
                  <a:lnTo>
                    <a:pt x="0" y="524"/>
                  </a:lnTo>
                  <a:lnTo>
                    <a:pt x="1024" y="524"/>
                  </a:lnTo>
                  <a:lnTo>
                    <a:pt x="1286" y="262"/>
                  </a:lnTo>
                  <a:lnTo>
                    <a:pt x="1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1"/>
            <p:cNvSpPr/>
            <p:nvPr/>
          </p:nvSpPr>
          <p:spPr>
            <a:xfrm>
              <a:off x="2075892" y="4494250"/>
              <a:ext cx="38666" cy="19351"/>
            </a:xfrm>
            <a:custGeom>
              <a:avLst/>
              <a:gdLst/>
              <a:ahLst/>
              <a:cxnLst/>
              <a:rect l="l" t="t" r="r" b="b"/>
              <a:pathLst>
                <a:path w="1049" h="525" extrusionOk="0">
                  <a:moveTo>
                    <a:pt x="0" y="0"/>
                  </a:moveTo>
                  <a:lnTo>
                    <a:pt x="0" y="524"/>
                  </a:lnTo>
                  <a:lnTo>
                    <a:pt x="1048" y="524"/>
                  </a:lnTo>
                  <a:lnTo>
                    <a:pt x="1048"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1"/>
            <p:cNvSpPr/>
            <p:nvPr/>
          </p:nvSpPr>
          <p:spPr>
            <a:xfrm>
              <a:off x="2056577" y="4377474"/>
              <a:ext cx="25507" cy="116809"/>
            </a:xfrm>
            <a:custGeom>
              <a:avLst/>
              <a:gdLst/>
              <a:ahLst/>
              <a:cxnLst/>
              <a:rect l="l" t="t" r="r" b="b"/>
              <a:pathLst>
                <a:path w="692" h="3169" extrusionOk="0">
                  <a:moveTo>
                    <a:pt x="524" y="1"/>
                  </a:moveTo>
                  <a:cubicBezTo>
                    <a:pt x="191" y="334"/>
                    <a:pt x="1" y="787"/>
                    <a:pt x="1" y="1263"/>
                  </a:cubicBezTo>
                  <a:lnTo>
                    <a:pt x="1" y="3168"/>
                  </a:lnTo>
                  <a:lnTo>
                    <a:pt x="524" y="3168"/>
                  </a:lnTo>
                  <a:lnTo>
                    <a:pt x="691" y="1477"/>
                  </a:lnTo>
                  <a:lnTo>
                    <a:pt x="5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1"/>
            <p:cNvSpPr/>
            <p:nvPr/>
          </p:nvSpPr>
          <p:spPr>
            <a:xfrm>
              <a:off x="2075892" y="4377474"/>
              <a:ext cx="19351" cy="116809"/>
            </a:xfrm>
            <a:custGeom>
              <a:avLst/>
              <a:gdLst/>
              <a:ahLst/>
              <a:cxnLst/>
              <a:rect l="l" t="t" r="r" b="b"/>
              <a:pathLst>
                <a:path w="525" h="3169" extrusionOk="0">
                  <a:moveTo>
                    <a:pt x="0" y="1"/>
                  </a:moveTo>
                  <a:lnTo>
                    <a:pt x="0" y="3168"/>
                  </a:lnTo>
                  <a:lnTo>
                    <a:pt x="524" y="3168"/>
                  </a:lnTo>
                  <a:lnTo>
                    <a:pt x="524" y="1263"/>
                  </a:lnTo>
                  <a:cubicBezTo>
                    <a:pt x="524" y="787"/>
                    <a:pt x="334" y="334"/>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1"/>
            <p:cNvSpPr/>
            <p:nvPr/>
          </p:nvSpPr>
          <p:spPr>
            <a:xfrm>
              <a:off x="1913483" y="4427532"/>
              <a:ext cx="64136" cy="19351"/>
            </a:xfrm>
            <a:custGeom>
              <a:avLst/>
              <a:gdLst/>
              <a:ahLst/>
              <a:cxnLst/>
              <a:rect l="l" t="t" r="r" b="b"/>
              <a:pathLst>
                <a:path w="1740" h="525" extrusionOk="0">
                  <a:moveTo>
                    <a:pt x="1" y="0"/>
                  </a:moveTo>
                  <a:lnTo>
                    <a:pt x="1" y="524"/>
                  </a:lnTo>
                  <a:lnTo>
                    <a:pt x="1549" y="524"/>
                  </a:lnTo>
                  <a:lnTo>
                    <a:pt x="1739" y="262"/>
                  </a:lnTo>
                  <a:lnTo>
                    <a:pt x="1549"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1"/>
            <p:cNvSpPr/>
            <p:nvPr/>
          </p:nvSpPr>
          <p:spPr>
            <a:xfrm>
              <a:off x="1970544" y="4427532"/>
              <a:ext cx="57981" cy="19351"/>
            </a:xfrm>
            <a:custGeom>
              <a:avLst/>
              <a:gdLst/>
              <a:ahLst/>
              <a:cxnLst/>
              <a:rect l="l" t="t" r="r" b="b"/>
              <a:pathLst>
                <a:path w="1573" h="525" extrusionOk="0">
                  <a:moveTo>
                    <a:pt x="1" y="0"/>
                  </a:moveTo>
                  <a:lnTo>
                    <a:pt x="1" y="524"/>
                  </a:lnTo>
                  <a:lnTo>
                    <a:pt x="1573" y="524"/>
                  </a:lnTo>
                  <a:lnTo>
                    <a:pt x="1573"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5" name="Google Shape;4395;p81"/>
          <p:cNvGrpSpPr/>
          <p:nvPr/>
        </p:nvGrpSpPr>
        <p:grpSpPr>
          <a:xfrm>
            <a:off x="2560465" y="4188746"/>
            <a:ext cx="324814" cy="324847"/>
            <a:chOff x="2560465" y="4188746"/>
            <a:chExt cx="324814" cy="324847"/>
          </a:xfrm>
        </p:grpSpPr>
        <p:sp>
          <p:nvSpPr>
            <p:cNvPr id="4396" name="Google Shape;4396;p81"/>
            <p:cNvSpPr/>
            <p:nvPr/>
          </p:nvSpPr>
          <p:spPr>
            <a:xfrm>
              <a:off x="2560465" y="4188746"/>
              <a:ext cx="168561" cy="324847"/>
            </a:xfrm>
            <a:custGeom>
              <a:avLst/>
              <a:gdLst/>
              <a:ahLst/>
              <a:cxnLst/>
              <a:rect l="l" t="t" r="r" b="b"/>
              <a:pathLst>
                <a:path w="4573" h="8813" extrusionOk="0">
                  <a:moveTo>
                    <a:pt x="1262" y="1"/>
                  </a:moveTo>
                  <a:lnTo>
                    <a:pt x="0" y="2549"/>
                  </a:lnTo>
                  <a:cubicBezTo>
                    <a:pt x="24" y="3192"/>
                    <a:pt x="310" y="4002"/>
                    <a:pt x="595" y="4597"/>
                  </a:cubicBezTo>
                  <a:cubicBezTo>
                    <a:pt x="1858" y="7169"/>
                    <a:pt x="4215" y="8669"/>
                    <a:pt x="4406" y="8812"/>
                  </a:cubicBezTo>
                  <a:lnTo>
                    <a:pt x="4572" y="3454"/>
                  </a:lnTo>
                  <a:lnTo>
                    <a:pt x="4406"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1"/>
            <p:cNvSpPr/>
            <p:nvPr/>
          </p:nvSpPr>
          <p:spPr>
            <a:xfrm>
              <a:off x="2722838" y="4188746"/>
              <a:ext cx="162442" cy="324847"/>
            </a:xfrm>
            <a:custGeom>
              <a:avLst/>
              <a:gdLst/>
              <a:ahLst/>
              <a:cxnLst/>
              <a:rect l="l" t="t" r="r" b="b"/>
              <a:pathLst>
                <a:path w="4407" h="8813" extrusionOk="0">
                  <a:moveTo>
                    <a:pt x="1" y="1"/>
                  </a:moveTo>
                  <a:lnTo>
                    <a:pt x="1" y="8812"/>
                  </a:lnTo>
                  <a:cubicBezTo>
                    <a:pt x="215" y="8622"/>
                    <a:pt x="2549" y="7169"/>
                    <a:pt x="3811" y="4597"/>
                  </a:cubicBezTo>
                  <a:cubicBezTo>
                    <a:pt x="4097" y="4002"/>
                    <a:pt x="4383" y="3192"/>
                    <a:pt x="4406" y="2549"/>
                  </a:cubicBezTo>
                  <a:lnTo>
                    <a:pt x="312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1"/>
            <p:cNvSpPr/>
            <p:nvPr/>
          </p:nvSpPr>
          <p:spPr>
            <a:xfrm>
              <a:off x="2602597" y="4227377"/>
              <a:ext cx="126430" cy="236162"/>
            </a:xfrm>
            <a:custGeom>
              <a:avLst/>
              <a:gdLst/>
              <a:ahLst/>
              <a:cxnLst/>
              <a:rect l="l" t="t" r="r" b="b"/>
              <a:pathLst>
                <a:path w="3430" h="6407" extrusionOk="0">
                  <a:moveTo>
                    <a:pt x="1024" y="1"/>
                  </a:moveTo>
                  <a:lnTo>
                    <a:pt x="0" y="1668"/>
                  </a:lnTo>
                  <a:cubicBezTo>
                    <a:pt x="24" y="1715"/>
                    <a:pt x="72" y="2168"/>
                    <a:pt x="596" y="3192"/>
                  </a:cubicBezTo>
                  <a:cubicBezTo>
                    <a:pt x="1739" y="5383"/>
                    <a:pt x="3168" y="6311"/>
                    <a:pt x="3263" y="6407"/>
                  </a:cubicBezTo>
                  <a:lnTo>
                    <a:pt x="3429" y="2977"/>
                  </a:lnTo>
                  <a:lnTo>
                    <a:pt x="32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1"/>
            <p:cNvSpPr/>
            <p:nvPr/>
          </p:nvSpPr>
          <p:spPr>
            <a:xfrm>
              <a:off x="2722838" y="4227377"/>
              <a:ext cx="118542" cy="236162"/>
            </a:xfrm>
            <a:custGeom>
              <a:avLst/>
              <a:gdLst/>
              <a:ahLst/>
              <a:cxnLst/>
              <a:rect l="l" t="t" r="r" b="b"/>
              <a:pathLst>
                <a:path w="3216" h="6407" extrusionOk="0">
                  <a:moveTo>
                    <a:pt x="1" y="1"/>
                  </a:moveTo>
                  <a:lnTo>
                    <a:pt x="1" y="6407"/>
                  </a:lnTo>
                  <a:cubicBezTo>
                    <a:pt x="96" y="6311"/>
                    <a:pt x="1501" y="5406"/>
                    <a:pt x="2668" y="3192"/>
                  </a:cubicBezTo>
                  <a:cubicBezTo>
                    <a:pt x="3001" y="2549"/>
                    <a:pt x="3144" y="2025"/>
                    <a:pt x="3192" y="1787"/>
                  </a:cubicBezTo>
                  <a:lnTo>
                    <a:pt x="3216" y="1691"/>
                  </a:lnTo>
                  <a:lnTo>
                    <a:pt x="2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1"/>
            <p:cNvSpPr/>
            <p:nvPr/>
          </p:nvSpPr>
          <p:spPr>
            <a:xfrm>
              <a:off x="2742153" y="4275664"/>
              <a:ext cx="28124" cy="27240"/>
            </a:xfrm>
            <a:custGeom>
              <a:avLst/>
              <a:gdLst/>
              <a:ahLst/>
              <a:cxnLst/>
              <a:rect l="l" t="t" r="r" b="b"/>
              <a:pathLst>
                <a:path w="763" h="739" extrusionOk="0">
                  <a:moveTo>
                    <a:pt x="406" y="0"/>
                  </a:moveTo>
                  <a:lnTo>
                    <a:pt x="1" y="381"/>
                  </a:lnTo>
                  <a:lnTo>
                    <a:pt x="144" y="620"/>
                  </a:lnTo>
                  <a:lnTo>
                    <a:pt x="382" y="739"/>
                  </a:lnTo>
                  <a:lnTo>
                    <a:pt x="763" y="358"/>
                  </a:lnTo>
                  <a:lnTo>
                    <a:pt x="406"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1"/>
            <p:cNvSpPr/>
            <p:nvPr/>
          </p:nvSpPr>
          <p:spPr>
            <a:xfrm>
              <a:off x="2675435" y="4342383"/>
              <a:ext cx="28124" cy="28124"/>
            </a:xfrm>
            <a:custGeom>
              <a:avLst/>
              <a:gdLst/>
              <a:ahLst/>
              <a:cxnLst/>
              <a:rect l="l" t="t" r="r" b="b"/>
              <a:pathLst>
                <a:path w="763" h="763" extrusionOk="0">
                  <a:moveTo>
                    <a:pt x="382" y="0"/>
                  </a:moveTo>
                  <a:lnTo>
                    <a:pt x="1" y="381"/>
                  </a:lnTo>
                  <a:lnTo>
                    <a:pt x="358" y="762"/>
                  </a:lnTo>
                  <a:lnTo>
                    <a:pt x="763" y="358"/>
                  </a:lnTo>
                  <a:lnTo>
                    <a:pt x="668" y="72"/>
                  </a:lnTo>
                  <a:lnTo>
                    <a:pt x="38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1"/>
            <p:cNvSpPr/>
            <p:nvPr/>
          </p:nvSpPr>
          <p:spPr>
            <a:xfrm>
              <a:off x="2755312" y="4313410"/>
              <a:ext cx="24622" cy="19351"/>
            </a:xfrm>
            <a:custGeom>
              <a:avLst/>
              <a:gdLst/>
              <a:ahLst/>
              <a:cxnLst/>
              <a:rect l="l" t="t" r="r" b="b"/>
              <a:pathLst>
                <a:path w="668" h="525" extrusionOk="0">
                  <a:moveTo>
                    <a:pt x="120" y="0"/>
                  </a:moveTo>
                  <a:lnTo>
                    <a:pt x="1" y="262"/>
                  </a:lnTo>
                  <a:lnTo>
                    <a:pt x="120" y="524"/>
                  </a:lnTo>
                  <a:lnTo>
                    <a:pt x="668" y="524"/>
                  </a:lnTo>
                  <a:lnTo>
                    <a:pt x="66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1"/>
            <p:cNvSpPr/>
            <p:nvPr/>
          </p:nvSpPr>
          <p:spPr>
            <a:xfrm>
              <a:off x="2664929" y="4313410"/>
              <a:ext cx="27240" cy="19351"/>
            </a:xfrm>
            <a:custGeom>
              <a:avLst/>
              <a:gdLst/>
              <a:ahLst/>
              <a:cxnLst/>
              <a:rect l="l" t="t" r="r" b="b"/>
              <a:pathLst>
                <a:path w="739" h="525" extrusionOk="0">
                  <a:moveTo>
                    <a:pt x="0" y="0"/>
                  </a:moveTo>
                  <a:lnTo>
                    <a:pt x="0" y="524"/>
                  </a:lnTo>
                  <a:lnTo>
                    <a:pt x="572" y="524"/>
                  </a:lnTo>
                  <a:lnTo>
                    <a:pt x="738" y="262"/>
                  </a:lnTo>
                  <a:lnTo>
                    <a:pt x="57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1"/>
            <p:cNvSpPr/>
            <p:nvPr/>
          </p:nvSpPr>
          <p:spPr>
            <a:xfrm>
              <a:off x="2742153" y="4342383"/>
              <a:ext cx="28124" cy="28124"/>
            </a:xfrm>
            <a:custGeom>
              <a:avLst/>
              <a:gdLst/>
              <a:ahLst/>
              <a:cxnLst/>
              <a:rect l="l" t="t" r="r" b="b"/>
              <a:pathLst>
                <a:path w="763" h="763" extrusionOk="0">
                  <a:moveTo>
                    <a:pt x="358" y="0"/>
                  </a:moveTo>
                  <a:lnTo>
                    <a:pt x="24" y="48"/>
                  </a:lnTo>
                  <a:lnTo>
                    <a:pt x="1" y="358"/>
                  </a:lnTo>
                  <a:lnTo>
                    <a:pt x="382" y="762"/>
                  </a:lnTo>
                  <a:lnTo>
                    <a:pt x="763" y="381"/>
                  </a:lnTo>
                  <a:lnTo>
                    <a:pt x="35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1"/>
            <p:cNvSpPr/>
            <p:nvPr/>
          </p:nvSpPr>
          <p:spPr>
            <a:xfrm>
              <a:off x="2675435" y="4275664"/>
              <a:ext cx="28124" cy="27240"/>
            </a:xfrm>
            <a:custGeom>
              <a:avLst/>
              <a:gdLst/>
              <a:ahLst/>
              <a:cxnLst/>
              <a:rect l="l" t="t" r="r" b="b"/>
              <a:pathLst>
                <a:path w="763" h="739" extrusionOk="0">
                  <a:moveTo>
                    <a:pt x="358" y="0"/>
                  </a:moveTo>
                  <a:lnTo>
                    <a:pt x="1" y="358"/>
                  </a:lnTo>
                  <a:lnTo>
                    <a:pt x="382" y="739"/>
                  </a:lnTo>
                  <a:lnTo>
                    <a:pt x="644" y="620"/>
                  </a:lnTo>
                  <a:lnTo>
                    <a:pt x="763" y="381"/>
                  </a:lnTo>
                  <a:lnTo>
                    <a:pt x="35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1"/>
            <p:cNvSpPr/>
            <p:nvPr/>
          </p:nvSpPr>
          <p:spPr>
            <a:xfrm>
              <a:off x="2713180" y="4265122"/>
              <a:ext cx="15850" cy="22853"/>
            </a:xfrm>
            <a:custGeom>
              <a:avLst/>
              <a:gdLst/>
              <a:ahLst/>
              <a:cxnLst/>
              <a:rect l="l" t="t" r="r" b="b"/>
              <a:pathLst>
                <a:path w="430" h="620" extrusionOk="0">
                  <a:moveTo>
                    <a:pt x="1" y="1"/>
                  </a:moveTo>
                  <a:lnTo>
                    <a:pt x="1" y="548"/>
                  </a:lnTo>
                  <a:lnTo>
                    <a:pt x="144" y="620"/>
                  </a:lnTo>
                  <a:lnTo>
                    <a:pt x="263" y="525"/>
                  </a:lnTo>
                  <a:lnTo>
                    <a:pt x="429" y="286"/>
                  </a:lnTo>
                  <a:lnTo>
                    <a:pt x="26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1"/>
            <p:cNvSpPr/>
            <p:nvPr/>
          </p:nvSpPr>
          <p:spPr>
            <a:xfrm>
              <a:off x="2722838" y="4265122"/>
              <a:ext cx="9694" cy="21969"/>
            </a:xfrm>
            <a:custGeom>
              <a:avLst/>
              <a:gdLst/>
              <a:ahLst/>
              <a:cxnLst/>
              <a:rect l="l" t="t" r="r" b="b"/>
              <a:pathLst>
                <a:path w="263" h="596" extrusionOk="0">
                  <a:moveTo>
                    <a:pt x="1" y="1"/>
                  </a:moveTo>
                  <a:lnTo>
                    <a:pt x="1" y="525"/>
                  </a:lnTo>
                  <a:lnTo>
                    <a:pt x="144" y="596"/>
                  </a:lnTo>
                  <a:lnTo>
                    <a:pt x="263" y="548"/>
                  </a:lnTo>
                  <a:lnTo>
                    <a:pt x="26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1"/>
            <p:cNvSpPr/>
            <p:nvPr/>
          </p:nvSpPr>
          <p:spPr>
            <a:xfrm>
              <a:off x="2713180" y="4354658"/>
              <a:ext cx="15850" cy="25507"/>
            </a:xfrm>
            <a:custGeom>
              <a:avLst/>
              <a:gdLst/>
              <a:ahLst/>
              <a:cxnLst/>
              <a:rect l="l" t="t" r="r" b="b"/>
              <a:pathLst>
                <a:path w="430" h="692" extrusionOk="0">
                  <a:moveTo>
                    <a:pt x="120" y="1"/>
                  </a:moveTo>
                  <a:lnTo>
                    <a:pt x="1" y="144"/>
                  </a:lnTo>
                  <a:lnTo>
                    <a:pt x="1" y="691"/>
                  </a:lnTo>
                  <a:lnTo>
                    <a:pt x="263" y="691"/>
                  </a:lnTo>
                  <a:lnTo>
                    <a:pt x="429" y="406"/>
                  </a:lnTo>
                  <a:lnTo>
                    <a:pt x="263" y="167"/>
                  </a:lnTo>
                  <a:lnTo>
                    <a:pt x="12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1"/>
            <p:cNvSpPr/>
            <p:nvPr/>
          </p:nvSpPr>
          <p:spPr>
            <a:xfrm>
              <a:off x="2722838" y="4358159"/>
              <a:ext cx="9694" cy="22005"/>
            </a:xfrm>
            <a:custGeom>
              <a:avLst/>
              <a:gdLst/>
              <a:ahLst/>
              <a:cxnLst/>
              <a:rect l="l" t="t" r="r" b="b"/>
              <a:pathLst>
                <a:path w="263" h="597" extrusionOk="0">
                  <a:moveTo>
                    <a:pt x="144" y="1"/>
                  </a:moveTo>
                  <a:lnTo>
                    <a:pt x="1" y="72"/>
                  </a:lnTo>
                  <a:lnTo>
                    <a:pt x="1" y="596"/>
                  </a:lnTo>
                  <a:lnTo>
                    <a:pt x="263" y="596"/>
                  </a:lnTo>
                  <a:lnTo>
                    <a:pt x="263" y="49"/>
                  </a:lnTo>
                  <a:lnTo>
                    <a:pt x="14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1"/>
            <p:cNvSpPr/>
            <p:nvPr/>
          </p:nvSpPr>
          <p:spPr>
            <a:xfrm>
              <a:off x="2684207" y="4284437"/>
              <a:ext cx="44822" cy="76411"/>
            </a:xfrm>
            <a:custGeom>
              <a:avLst/>
              <a:gdLst/>
              <a:ahLst/>
              <a:cxnLst/>
              <a:rect l="l" t="t" r="r" b="b"/>
              <a:pathLst>
                <a:path w="1216" h="2073" extrusionOk="0">
                  <a:moveTo>
                    <a:pt x="1049" y="1"/>
                  </a:moveTo>
                  <a:cubicBezTo>
                    <a:pt x="477" y="1"/>
                    <a:pt x="1" y="477"/>
                    <a:pt x="1" y="1048"/>
                  </a:cubicBezTo>
                  <a:cubicBezTo>
                    <a:pt x="1" y="1620"/>
                    <a:pt x="477" y="2072"/>
                    <a:pt x="1049" y="2072"/>
                  </a:cubicBezTo>
                  <a:lnTo>
                    <a:pt x="1215" y="1048"/>
                  </a:lnTo>
                  <a:lnTo>
                    <a:pt x="104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1"/>
            <p:cNvSpPr/>
            <p:nvPr/>
          </p:nvSpPr>
          <p:spPr>
            <a:xfrm>
              <a:off x="2722838" y="4284437"/>
              <a:ext cx="38666" cy="76411"/>
            </a:xfrm>
            <a:custGeom>
              <a:avLst/>
              <a:gdLst/>
              <a:ahLst/>
              <a:cxnLst/>
              <a:rect l="l" t="t" r="r" b="b"/>
              <a:pathLst>
                <a:path w="1049" h="2073" extrusionOk="0">
                  <a:moveTo>
                    <a:pt x="1" y="1"/>
                  </a:moveTo>
                  <a:lnTo>
                    <a:pt x="1" y="2072"/>
                  </a:lnTo>
                  <a:cubicBezTo>
                    <a:pt x="572" y="2072"/>
                    <a:pt x="1049" y="1620"/>
                    <a:pt x="1049" y="1048"/>
                  </a:cubicBezTo>
                  <a:cubicBezTo>
                    <a:pt x="1049" y="477"/>
                    <a:pt x="572" y="1"/>
                    <a:pt x="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81"/>
          <p:cNvGrpSpPr/>
          <p:nvPr/>
        </p:nvGrpSpPr>
        <p:grpSpPr>
          <a:xfrm>
            <a:off x="3284671" y="4179973"/>
            <a:ext cx="342363" cy="342401"/>
            <a:chOff x="3284671" y="4179973"/>
            <a:chExt cx="342363" cy="342401"/>
          </a:xfrm>
        </p:grpSpPr>
        <p:sp>
          <p:nvSpPr>
            <p:cNvPr id="4413" name="Google Shape;4413;p81"/>
            <p:cNvSpPr/>
            <p:nvPr/>
          </p:nvSpPr>
          <p:spPr>
            <a:xfrm>
              <a:off x="3294292" y="4209831"/>
              <a:ext cx="97495" cy="141358"/>
            </a:xfrm>
            <a:custGeom>
              <a:avLst/>
              <a:gdLst/>
              <a:ahLst/>
              <a:cxnLst/>
              <a:rect l="l" t="t" r="r" b="b"/>
              <a:pathLst>
                <a:path w="2645" h="3835" extrusionOk="0">
                  <a:moveTo>
                    <a:pt x="2478" y="0"/>
                  </a:moveTo>
                  <a:cubicBezTo>
                    <a:pt x="1120" y="0"/>
                    <a:pt x="1" y="1120"/>
                    <a:pt x="1" y="2477"/>
                  </a:cubicBezTo>
                  <a:lnTo>
                    <a:pt x="1" y="3834"/>
                  </a:lnTo>
                  <a:lnTo>
                    <a:pt x="1144" y="3834"/>
                  </a:lnTo>
                  <a:lnTo>
                    <a:pt x="2478" y="1334"/>
                  </a:lnTo>
                  <a:lnTo>
                    <a:pt x="2644" y="762"/>
                  </a:lnTo>
                  <a:lnTo>
                    <a:pt x="2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1"/>
            <p:cNvSpPr/>
            <p:nvPr/>
          </p:nvSpPr>
          <p:spPr>
            <a:xfrm>
              <a:off x="3385596" y="4209831"/>
              <a:ext cx="90454" cy="141358"/>
            </a:xfrm>
            <a:custGeom>
              <a:avLst/>
              <a:gdLst/>
              <a:ahLst/>
              <a:cxnLst/>
              <a:rect l="l" t="t" r="r" b="b"/>
              <a:pathLst>
                <a:path w="2454" h="3835" extrusionOk="0">
                  <a:moveTo>
                    <a:pt x="1" y="0"/>
                  </a:moveTo>
                  <a:lnTo>
                    <a:pt x="1" y="1334"/>
                  </a:lnTo>
                  <a:lnTo>
                    <a:pt x="1310" y="3834"/>
                  </a:lnTo>
                  <a:lnTo>
                    <a:pt x="2454" y="3834"/>
                  </a:lnTo>
                  <a:lnTo>
                    <a:pt x="2454" y="2477"/>
                  </a:lnTo>
                  <a:cubicBezTo>
                    <a:pt x="2454" y="1120"/>
                    <a:pt x="1334" y="0"/>
                    <a:pt x="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1"/>
            <p:cNvSpPr/>
            <p:nvPr/>
          </p:nvSpPr>
          <p:spPr>
            <a:xfrm>
              <a:off x="3284671" y="4391519"/>
              <a:ext cx="100960" cy="116809"/>
            </a:xfrm>
            <a:custGeom>
              <a:avLst/>
              <a:gdLst/>
              <a:ahLst/>
              <a:cxnLst/>
              <a:rect l="l" t="t" r="r" b="b"/>
              <a:pathLst>
                <a:path w="2739" h="3169" extrusionOk="0">
                  <a:moveTo>
                    <a:pt x="1619" y="1"/>
                  </a:moveTo>
                  <a:cubicBezTo>
                    <a:pt x="1500" y="1"/>
                    <a:pt x="1405" y="1"/>
                    <a:pt x="1310" y="25"/>
                  </a:cubicBezTo>
                  <a:cubicBezTo>
                    <a:pt x="548" y="168"/>
                    <a:pt x="0" y="834"/>
                    <a:pt x="0" y="1596"/>
                  </a:cubicBezTo>
                  <a:lnTo>
                    <a:pt x="0" y="2168"/>
                  </a:lnTo>
                  <a:lnTo>
                    <a:pt x="1262" y="3002"/>
                  </a:lnTo>
                  <a:lnTo>
                    <a:pt x="2143" y="3168"/>
                  </a:lnTo>
                  <a:lnTo>
                    <a:pt x="2739" y="3002"/>
                  </a:lnTo>
                  <a:lnTo>
                    <a:pt x="2739" y="1620"/>
                  </a:lnTo>
                  <a:lnTo>
                    <a:pt x="164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1"/>
            <p:cNvSpPr/>
            <p:nvPr/>
          </p:nvSpPr>
          <p:spPr>
            <a:xfrm>
              <a:off x="3385596" y="4391519"/>
              <a:ext cx="100112" cy="116809"/>
            </a:xfrm>
            <a:custGeom>
              <a:avLst/>
              <a:gdLst/>
              <a:ahLst/>
              <a:cxnLst/>
              <a:rect l="l" t="t" r="r" b="b"/>
              <a:pathLst>
                <a:path w="2716" h="3169" extrusionOk="0">
                  <a:moveTo>
                    <a:pt x="1072" y="1"/>
                  </a:moveTo>
                  <a:lnTo>
                    <a:pt x="1" y="1620"/>
                  </a:lnTo>
                  <a:lnTo>
                    <a:pt x="1" y="3002"/>
                  </a:lnTo>
                  <a:lnTo>
                    <a:pt x="668" y="3168"/>
                  </a:lnTo>
                  <a:lnTo>
                    <a:pt x="1453" y="3002"/>
                  </a:lnTo>
                  <a:lnTo>
                    <a:pt x="2716" y="2168"/>
                  </a:lnTo>
                  <a:lnTo>
                    <a:pt x="2716" y="1596"/>
                  </a:lnTo>
                  <a:cubicBezTo>
                    <a:pt x="2716" y="834"/>
                    <a:pt x="2168" y="168"/>
                    <a:pt x="1406" y="25"/>
                  </a:cubicBezTo>
                  <a:cubicBezTo>
                    <a:pt x="1310" y="1"/>
                    <a:pt x="1215" y="1"/>
                    <a:pt x="1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1"/>
            <p:cNvSpPr/>
            <p:nvPr/>
          </p:nvSpPr>
          <p:spPr>
            <a:xfrm>
              <a:off x="3325034" y="4502138"/>
              <a:ext cx="66753" cy="20236"/>
            </a:xfrm>
            <a:custGeom>
              <a:avLst/>
              <a:gdLst/>
              <a:ahLst/>
              <a:cxnLst/>
              <a:rect l="l" t="t" r="r" b="b"/>
              <a:pathLst>
                <a:path w="1811" h="549" extrusionOk="0">
                  <a:moveTo>
                    <a:pt x="167" y="1"/>
                  </a:moveTo>
                  <a:lnTo>
                    <a:pt x="0" y="310"/>
                  </a:lnTo>
                  <a:lnTo>
                    <a:pt x="167" y="548"/>
                  </a:lnTo>
                  <a:lnTo>
                    <a:pt x="1644" y="548"/>
                  </a:lnTo>
                  <a:lnTo>
                    <a:pt x="1810" y="262"/>
                  </a:lnTo>
                  <a:lnTo>
                    <a:pt x="1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1"/>
            <p:cNvSpPr/>
            <p:nvPr/>
          </p:nvSpPr>
          <p:spPr>
            <a:xfrm>
              <a:off x="3385596" y="4502138"/>
              <a:ext cx="59750" cy="20236"/>
            </a:xfrm>
            <a:custGeom>
              <a:avLst/>
              <a:gdLst/>
              <a:ahLst/>
              <a:cxnLst/>
              <a:rect l="l" t="t" r="r" b="b"/>
              <a:pathLst>
                <a:path w="1621" h="549" extrusionOk="0">
                  <a:moveTo>
                    <a:pt x="1" y="1"/>
                  </a:moveTo>
                  <a:lnTo>
                    <a:pt x="1" y="548"/>
                  </a:lnTo>
                  <a:lnTo>
                    <a:pt x="1453" y="548"/>
                  </a:lnTo>
                  <a:lnTo>
                    <a:pt x="1620" y="262"/>
                  </a:lnTo>
                  <a:lnTo>
                    <a:pt x="145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1"/>
            <p:cNvSpPr/>
            <p:nvPr/>
          </p:nvSpPr>
          <p:spPr>
            <a:xfrm>
              <a:off x="3345233" y="4391519"/>
              <a:ext cx="46554" cy="59750"/>
            </a:xfrm>
            <a:custGeom>
              <a:avLst/>
              <a:gdLst/>
              <a:ahLst/>
              <a:cxnLst/>
              <a:rect l="l" t="t" r="r" b="b"/>
              <a:pathLst>
                <a:path w="1263" h="1621" extrusionOk="0">
                  <a:moveTo>
                    <a:pt x="0" y="1"/>
                  </a:moveTo>
                  <a:lnTo>
                    <a:pt x="0" y="549"/>
                  </a:lnTo>
                  <a:cubicBezTo>
                    <a:pt x="0" y="1144"/>
                    <a:pt x="477" y="1620"/>
                    <a:pt x="1096" y="1620"/>
                  </a:cubicBezTo>
                  <a:lnTo>
                    <a:pt x="1262" y="1311"/>
                  </a:lnTo>
                  <a:lnTo>
                    <a:pt x="1096" y="1073"/>
                  </a:lnTo>
                  <a:lnTo>
                    <a:pt x="548"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1"/>
            <p:cNvSpPr/>
            <p:nvPr/>
          </p:nvSpPr>
          <p:spPr>
            <a:xfrm>
              <a:off x="3385596" y="4391519"/>
              <a:ext cx="39551" cy="59750"/>
            </a:xfrm>
            <a:custGeom>
              <a:avLst/>
              <a:gdLst/>
              <a:ahLst/>
              <a:cxnLst/>
              <a:rect l="l" t="t" r="r" b="b"/>
              <a:pathLst>
                <a:path w="1073" h="1621" extrusionOk="0">
                  <a:moveTo>
                    <a:pt x="525" y="1"/>
                  </a:moveTo>
                  <a:lnTo>
                    <a:pt x="1" y="1073"/>
                  </a:lnTo>
                  <a:lnTo>
                    <a:pt x="1" y="1620"/>
                  </a:lnTo>
                  <a:cubicBezTo>
                    <a:pt x="596" y="1620"/>
                    <a:pt x="1072" y="1144"/>
                    <a:pt x="1072" y="549"/>
                  </a:cubicBez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1"/>
            <p:cNvSpPr/>
            <p:nvPr/>
          </p:nvSpPr>
          <p:spPr>
            <a:xfrm>
              <a:off x="3365396" y="4371356"/>
              <a:ext cx="26392" cy="59713"/>
            </a:xfrm>
            <a:custGeom>
              <a:avLst/>
              <a:gdLst/>
              <a:ahLst/>
              <a:cxnLst/>
              <a:rect l="l" t="t" r="r" b="b"/>
              <a:pathLst>
                <a:path w="716" h="1620" extrusionOk="0">
                  <a:moveTo>
                    <a:pt x="263" y="0"/>
                  </a:moveTo>
                  <a:lnTo>
                    <a:pt x="1" y="214"/>
                  </a:lnTo>
                  <a:lnTo>
                    <a:pt x="1" y="1096"/>
                  </a:lnTo>
                  <a:cubicBezTo>
                    <a:pt x="1" y="1381"/>
                    <a:pt x="239" y="1620"/>
                    <a:pt x="549" y="1620"/>
                  </a:cubicBezTo>
                  <a:lnTo>
                    <a:pt x="715" y="810"/>
                  </a:lnTo>
                  <a:lnTo>
                    <a:pt x="549" y="262"/>
                  </a:lnTo>
                  <a:lnTo>
                    <a:pt x="263"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1"/>
            <p:cNvSpPr/>
            <p:nvPr/>
          </p:nvSpPr>
          <p:spPr>
            <a:xfrm>
              <a:off x="3385596" y="4373973"/>
              <a:ext cx="19351" cy="57096"/>
            </a:xfrm>
            <a:custGeom>
              <a:avLst/>
              <a:gdLst/>
              <a:ahLst/>
              <a:cxnLst/>
              <a:rect l="l" t="t" r="r" b="b"/>
              <a:pathLst>
                <a:path w="525" h="1549" extrusionOk="0">
                  <a:moveTo>
                    <a:pt x="215" y="1"/>
                  </a:moveTo>
                  <a:lnTo>
                    <a:pt x="1" y="191"/>
                  </a:lnTo>
                  <a:lnTo>
                    <a:pt x="1" y="1549"/>
                  </a:lnTo>
                  <a:cubicBezTo>
                    <a:pt x="286" y="1549"/>
                    <a:pt x="525" y="1310"/>
                    <a:pt x="525" y="1025"/>
                  </a:cubicBezTo>
                  <a:lnTo>
                    <a:pt x="525" y="143"/>
                  </a:lnTo>
                  <a:lnTo>
                    <a:pt x="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1"/>
            <p:cNvSpPr/>
            <p:nvPr/>
          </p:nvSpPr>
          <p:spPr>
            <a:xfrm>
              <a:off x="3334691" y="4258966"/>
              <a:ext cx="57096" cy="122080"/>
            </a:xfrm>
            <a:custGeom>
              <a:avLst/>
              <a:gdLst/>
              <a:ahLst/>
              <a:cxnLst/>
              <a:rect l="l" t="t" r="r" b="b"/>
              <a:pathLst>
                <a:path w="1549" h="3312" extrusionOk="0">
                  <a:moveTo>
                    <a:pt x="1382" y="1"/>
                  </a:moveTo>
                  <a:lnTo>
                    <a:pt x="0" y="692"/>
                  </a:lnTo>
                  <a:lnTo>
                    <a:pt x="0" y="2144"/>
                  </a:lnTo>
                  <a:cubicBezTo>
                    <a:pt x="0" y="2787"/>
                    <a:pt x="524" y="3311"/>
                    <a:pt x="1167" y="3311"/>
                  </a:cubicBezTo>
                  <a:lnTo>
                    <a:pt x="1382" y="3311"/>
                  </a:lnTo>
                  <a:lnTo>
                    <a:pt x="1548" y="1668"/>
                  </a:lnTo>
                  <a:lnTo>
                    <a:pt x="1382"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1"/>
            <p:cNvSpPr/>
            <p:nvPr/>
          </p:nvSpPr>
          <p:spPr>
            <a:xfrm>
              <a:off x="3385596" y="4258966"/>
              <a:ext cx="50093" cy="122080"/>
            </a:xfrm>
            <a:custGeom>
              <a:avLst/>
              <a:gdLst/>
              <a:ahLst/>
              <a:cxnLst/>
              <a:rect l="l" t="t" r="r" b="b"/>
              <a:pathLst>
                <a:path w="1359" h="3312" extrusionOk="0">
                  <a:moveTo>
                    <a:pt x="1" y="1"/>
                  </a:moveTo>
                  <a:lnTo>
                    <a:pt x="1" y="3311"/>
                  </a:lnTo>
                  <a:lnTo>
                    <a:pt x="191" y="3311"/>
                  </a:lnTo>
                  <a:cubicBezTo>
                    <a:pt x="834" y="3311"/>
                    <a:pt x="1358" y="2787"/>
                    <a:pt x="1358" y="2144"/>
                  </a:cubicBezTo>
                  <a:lnTo>
                    <a:pt x="1358" y="692"/>
                  </a:lnTo>
                  <a:lnTo>
                    <a:pt x="1"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1"/>
            <p:cNvSpPr/>
            <p:nvPr/>
          </p:nvSpPr>
          <p:spPr>
            <a:xfrm>
              <a:off x="3526073" y="4230031"/>
              <a:ext cx="44785" cy="57059"/>
            </a:xfrm>
            <a:custGeom>
              <a:avLst/>
              <a:gdLst/>
              <a:ahLst/>
              <a:cxnLst/>
              <a:rect l="l" t="t" r="r" b="b"/>
              <a:pathLst>
                <a:path w="1215" h="1548" extrusionOk="0">
                  <a:moveTo>
                    <a:pt x="0" y="0"/>
                  </a:moveTo>
                  <a:lnTo>
                    <a:pt x="0" y="1381"/>
                  </a:lnTo>
                  <a:lnTo>
                    <a:pt x="619" y="1548"/>
                  </a:lnTo>
                  <a:lnTo>
                    <a:pt x="1095" y="1381"/>
                  </a:lnTo>
                  <a:lnTo>
                    <a:pt x="1215" y="643"/>
                  </a:lnTo>
                  <a:lnTo>
                    <a:pt x="10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1"/>
            <p:cNvSpPr/>
            <p:nvPr/>
          </p:nvSpPr>
          <p:spPr>
            <a:xfrm>
              <a:off x="3581364" y="4230031"/>
              <a:ext cx="45670" cy="57059"/>
            </a:xfrm>
            <a:custGeom>
              <a:avLst/>
              <a:gdLst/>
              <a:ahLst/>
              <a:cxnLst/>
              <a:rect l="l" t="t" r="r" b="b"/>
              <a:pathLst>
                <a:path w="1239" h="1548" extrusionOk="0">
                  <a:moveTo>
                    <a:pt x="143" y="0"/>
                  </a:moveTo>
                  <a:lnTo>
                    <a:pt x="0" y="643"/>
                  </a:lnTo>
                  <a:lnTo>
                    <a:pt x="143" y="1381"/>
                  </a:lnTo>
                  <a:lnTo>
                    <a:pt x="691" y="1548"/>
                  </a:lnTo>
                  <a:lnTo>
                    <a:pt x="1239" y="1381"/>
                  </a:lnTo>
                  <a:lnTo>
                    <a:pt x="12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1"/>
            <p:cNvSpPr/>
            <p:nvPr/>
          </p:nvSpPr>
          <p:spPr>
            <a:xfrm>
              <a:off x="3566435" y="4200173"/>
              <a:ext cx="16698" cy="86916"/>
            </a:xfrm>
            <a:custGeom>
              <a:avLst/>
              <a:gdLst/>
              <a:ahLst/>
              <a:cxnLst/>
              <a:rect l="l" t="t" r="r" b="b"/>
              <a:pathLst>
                <a:path w="453" h="2358" extrusionOk="0">
                  <a:moveTo>
                    <a:pt x="0" y="0"/>
                  </a:moveTo>
                  <a:lnTo>
                    <a:pt x="0" y="2191"/>
                  </a:lnTo>
                  <a:lnTo>
                    <a:pt x="120" y="2358"/>
                  </a:lnTo>
                  <a:lnTo>
                    <a:pt x="262" y="2191"/>
                  </a:lnTo>
                  <a:lnTo>
                    <a:pt x="453" y="929"/>
                  </a:lnTo>
                  <a:lnTo>
                    <a:pt x="26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1"/>
            <p:cNvSpPr/>
            <p:nvPr/>
          </p:nvSpPr>
          <p:spPr>
            <a:xfrm>
              <a:off x="3576093" y="4200173"/>
              <a:ext cx="10579" cy="86916"/>
            </a:xfrm>
            <a:custGeom>
              <a:avLst/>
              <a:gdLst/>
              <a:ahLst/>
              <a:cxnLst/>
              <a:rect l="l" t="t" r="r" b="b"/>
              <a:pathLst>
                <a:path w="287" h="2358" extrusionOk="0">
                  <a:moveTo>
                    <a:pt x="0" y="0"/>
                  </a:moveTo>
                  <a:lnTo>
                    <a:pt x="0" y="2191"/>
                  </a:lnTo>
                  <a:lnTo>
                    <a:pt x="143" y="2358"/>
                  </a:lnTo>
                  <a:lnTo>
                    <a:pt x="286" y="2191"/>
                  </a:lnTo>
                  <a:lnTo>
                    <a:pt x="286"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1"/>
            <p:cNvSpPr/>
            <p:nvPr/>
          </p:nvSpPr>
          <p:spPr>
            <a:xfrm>
              <a:off x="3284671" y="4471396"/>
              <a:ext cx="46554" cy="27276"/>
            </a:xfrm>
            <a:custGeom>
              <a:avLst/>
              <a:gdLst/>
              <a:ahLst/>
              <a:cxnLst/>
              <a:rect l="l" t="t" r="r" b="b"/>
              <a:pathLst>
                <a:path w="1263" h="740" extrusionOk="0">
                  <a:moveTo>
                    <a:pt x="0" y="1"/>
                  </a:moveTo>
                  <a:lnTo>
                    <a:pt x="0" y="549"/>
                  </a:lnTo>
                  <a:lnTo>
                    <a:pt x="691" y="739"/>
                  </a:lnTo>
                  <a:lnTo>
                    <a:pt x="1262" y="549"/>
                  </a:lnTo>
                  <a:lnTo>
                    <a:pt x="1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1"/>
            <p:cNvSpPr/>
            <p:nvPr/>
          </p:nvSpPr>
          <p:spPr>
            <a:xfrm>
              <a:off x="3284671" y="4491596"/>
              <a:ext cx="46554" cy="30778"/>
            </a:xfrm>
            <a:custGeom>
              <a:avLst/>
              <a:gdLst/>
              <a:ahLst/>
              <a:cxnLst/>
              <a:rect l="l" t="t" r="r" b="b"/>
              <a:pathLst>
                <a:path w="1263" h="835" extrusionOk="0">
                  <a:moveTo>
                    <a:pt x="0" y="1"/>
                  </a:moveTo>
                  <a:lnTo>
                    <a:pt x="0" y="834"/>
                  </a:lnTo>
                  <a:lnTo>
                    <a:pt x="1262" y="834"/>
                  </a:lnTo>
                  <a:lnTo>
                    <a:pt x="1262"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1"/>
            <p:cNvSpPr/>
            <p:nvPr/>
          </p:nvSpPr>
          <p:spPr>
            <a:xfrm>
              <a:off x="3439155" y="4471396"/>
              <a:ext cx="46554" cy="27276"/>
            </a:xfrm>
            <a:custGeom>
              <a:avLst/>
              <a:gdLst/>
              <a:ahLst/>
              <a:cxnLst/>
              <a:rect l="l" t="t" r="r" b="b"/>
              <a:pathLst>
                <a:path w="1263" h="740" extrusionOk="0">
                  <a:moveTo>
                    <a:pt x="0" y="1"/>
                  </a:moveTo>
                  <a:lnTo>
                    <a:pt x="0" y="549"/>
                  </a:lnTo>
                  <a:lnTo>
                    <a:pt x="572" y="739"/>
                  </a:lnTo>
                  <a:lnTo>
                    <a:pt x="1263" y="549"/>
                  </a:lnTo>
                  <a:lnTo>
                    <a:pt x="1263"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1"/>
            <p:cNvSpPr/>
            <p:nvPr/>
          </p:nvSpPr>
          <p:spPr>
            <a:xfrm>
              <a:off x="3439155" y="4491596"/>
              <a:ext cx="46554" cy="30778"/>
            </a:xfrm>
            <a:custGeom>
              <a:avLst/>
              <a:gdLst/>
              <a:ahLst/>
              <a:cxnLst/>
              <a:rect l="l" t="t" r="r" b="b"/>
              <a:pathLst>
                <a:path w="1263" h="835" extrusionOk="0">
                  <a:moveTo>
                    <a:pt x="0" y="1"/>
                  </a:moveTo>
                  <a:lnTo>
                    <a:pt x="0" y="834"/>
                  </a:lnTo>
                  <a:lnTo>
                    <a:pt x="1263" y="834"/>
                  </a:lnTo>
                  <a:lnTo>
                    <a:pt x="12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1"/>
            <p:cNvSpPr/>
            <p:nvPr/>
          </p:nvSpPr>
          <p:spPr>
            <a:xfrm>
              <a:off x="3546236" y="4179973"/>
              <a:ext cx="36897" cy="20236"/>
            </a:xfrm>
            <a:custGeom>
              <a:avLst/>
              <a:gdLst/>
              <a:ahLst/>
              <a:cxnLst/>
              <a:rect l="l" t="t" r="r" b="b"/>
              <a:pathLst>
                <a:path w="1001" h="549" extrusionOk="0">
                  <a:moveTo>
                    <a:pt x="1" y="1"/>
                  </a:moveTo>
                  <a:lnTo>
                    <a:pt x="1" y="548"/>
                  </a:lnTo>
                  <a:lnTo>
                    <a:pt x="810" y="548"/>
                  </a:lnTo>
                  <a:lnTo>
                    <a:pt x="1001" y="263"/>
                  </a:lnTo>
                  <a:lnTo>
                    <a:pt x="810"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1"/>
            <p:cNvSpPr/>
            <p:nvPr/>
          </p:nvSpPr>
          <p:spPr>
            <a:xfrm>
              <a:off x="3576093" y="4179973"/>
              <a:ext cx="30741" cy="20236"/>
            </a:xfrm>
            <a:custGeom>
              <a:avLst/>
              <a:gdLst/>
              <a:ahLst/>
              <a:cxnLst/>
              <a:rect l="l" t="t" r="r" b="b"/>
              <a:pathLst>
                <a:path w="834" h="549" extrusionOk="0">
                  <a:moveTo>
                    <a:pt x="0" y="1"/>
                  </a:moveTo>
                  <a:lnTo>
                    <a:pt x="0" y="548"/>
                  </a:lnTo>
                  <a:lnTo>
                    <a:pt x="834" y="548"/>
                  </a:lnTo>
                  <a:lnTo>
                    <a:pt x="834"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1"/>
            <p:cNvSpPr/>
            <p:nvPr/>
          </p:nvSpPr>
          <p:spPr>
            <a:xfrm>
              <a:off x="3526073" y="4280936"/>
              <a:ext cx="50056" cy="109769"/>
            </a:xfrm>
            <a:custGeom>
              <a:avLst/>
              <a:gdLst/>
              <a:ahLst/>
              <a:cxnLst/>
              <a:rect l="l" t="t" r="r" b="b"/>
              <a:pathLst>
                <a:path w="1358" h="2978" extrusionOk="0">
                  <a:moveTo>
                    <a:pt x="0" y="0"/>
                  </a:moveTo>
                  <a:lnTo>
                    <a:pt x="0" y="2787"/>
                  </a:lnTo>
                  <a:lnTo>
                    <a:pt x="691" y="2977"/>
                  </a:lnTo>
                  <a:lnTo>
                    <a:pt x="1357" y="2787"/>
                  </a:lnTo>
                  <a:lnTo>
                    <a:pt x="13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1"/>
            <p:cNvSpPr/>
            <p:nvPr/>
          </p:nvSpPr>
          <p:spPr>
            <a:xfrm>
              <a:off x="3576093" y="4280936"/>
              <a:ext cx="50941" cy="109769"/>
            </a:xfrm>
            <a:custGeom>
              <a:avLst/>
              <a:gdLst/>
              <a:ahLst/>
              <a:cxnLst/>
              <a:rect l="l" t="t" r="r" b="b"/>
              <a:pathLst>
                <a:path w="1382" h="2978" extrusionOk="0">
                  <a:moveTo>
                    <a:pt x="0" y="0"/>
                  </a:moveTo>
                  <a:lnTo>
                    <a:pt x="0" y="2787"/>
                  </a:lnTo>
                  <a:lnTo>
                    <a:pt x="572" y="2977"/>
                  </a:lnTo>
                  <a:lnTo>
                    <a:pt x="1382" y="2787"/>
                  </a:lnTo>
                  <a:lnTo>
                    <a:pt x="1382" y="1620"/>
                  </a:lnTo>
                  <a:lnTo>
                    <a:pt x="1191" y="1358"/>
                  </a:lnTo>
                  <a:lnTo>
                    <a:pt x="1382" y="1072"/>
                  </a:lnTo>
                  <a:lnTo>
                    <a:pt x="1382"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1"/>
            <p:cNvSpPr/>
            <p:nvPr/>
          </p:nvSpPr>
          <p:spPr>
            <a:xfrm>
              <a:off x="3586635" y="4320414"/>
              <a:ext cx="40399" cy="20236"/>
            </a:xfrm>
            <a:custGeom>
              <a:avLst/>
              <a:gdLst/>
              <a:ahLst/>
              <a:cxnLst/>
              <a:rect l="l" t="t" r="r" b="b"/>
              <a:pathLst>
                <a:path w="1096" h="549" extrusionOk="0">
                  <a:moveTo>
                    <a:pt x="0" y="1"/>
                  </a:moveTo>
                  <a:lnTo>
                    <a:pt x="0" y="549"/>
                  </a:lnTo>
                  <a:lnTo>
                    <a:pt x="1096" y="549"/>
                  </a:lnTo>
                  <a:lnTo>
                    <a:pt x="1096"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1"/>
            <p:cNvSpPr/>
            <p:nvPr/>
          </p:nvSpPr>
          <p:spPr>
            <a:xfrm>
              <a:off x="3566435" y="4465277"/>
              <a:ext cx="16698" cy="57096"/>
            </a:xfrm>
            <a:custGeom>
              <a:avLst/>
              <a:gdLst/>
              <a:ahLst/>
              <a:cxnLst/>
              <a:rect l="l" t="t" r="r" b="b"/>
              <a:pathLst>
                <a:path w="453" h="1549" extrusionOk="0">
                  <a:moveTo>
                    <a:pt x="143" y="0"/>
                  </a:moveTo>
                  <a:lnTo>
                    <a:pt x="0" y="167"/>
                  </a:lnTo>
                  <a:lnTo>
                    <a:pt x="0" y="1548"/>
                  </a:lnTo>
                  <a:lnTo>
                    <a:pt x="262" y="1548"/>
                  </a:lnTo>
                  <a:lnTo>
                    <a:pt x="453" y="858"/>
                  </a:lnTo>
                  <a:lnTo>
                    <a:pt x="262" y="167"/>
                  </a:lnTo>
                  <a:lnTo>
                    <a:pt x="1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1"/>
            <p:cNvSpPr/>
            <p:nvPr/>
          </p:nvSpPr>
          <p:spPr>
            <a:xfrm>
              <a:off x="3576093" y="4465277"/>
              <a:ext cx="10579" cy="57096"/>
            </a:xfrm>
            <a:custGeom>
              <a:avLst/>
              <a:gdLst/>
              <a:ahLst/>
              <a:cxnLst/>
              <a:rect l="l" t="t" r="r" b="b"/>
              <a:pathLst>
                <a:path w="287" h="1549" extrusionOk="0">
                  <a:moveTo>
                    <a:pt x="143" y="0"/>
                  </a:moveTo>
                  <a:lnTo>
                    <a:pt x="0" y="167"/>
                  </a:lnTo>
                  <a:lnTo>
                    <a:pt x="0" y="1548"/>
                  </a:lnTo>
                  <a:lnTo>
                    <a:pt x="286" y="1548"/>
                  </a:lnTo>
                  <a:lnTo>
                    <a:pt x="286" y="167"/>
                  </a:lnTo>
                  <a:lnTo>
                    <a:pt x="143"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1"/>
            <p:cNvSpPr/>
            <p:nvPr/>
          </p:nvSpPr>
          <p:spPr>
            <a:xfrm>
              <a:off x="3526073" y="4383630"/>
              <a:ext cx="57059" cy="74642"/>
            </a:xfrm>
            <a:custGeom>
              <a:avLst/>
              <a:gdLst/>
              <a:ahLst/>
              <a:cxnLst/>
              <a:rect l="l" t="t" r="r" b="b"/>
              <a:pathLst>
                <a:path w="1548" h="2025" extrusionOk="0">
                  <a:moveTo>
                    <a:pt x="0" y="1"/>
                  </a:moveTo>
                  <a:lnTo>
                    <a:pt x="548" y="1096"/>
                  </a:lnTo>
                  <a:lnTo>
                    <a:pt x="548" y="1834"/>
                  </a:lnTo>
                  <a:lnTo>
                    <a:pt x="1000" y="2025"/>
                  </a:lnTo>
                  <a:lnTo>
                    <a:pt x="1357" y="1834"/>
                  </a:lnTo>
                  <a:lnTo>
                    <a:pt x="1548" y="1025"/>
                  </a:lnTo>
                  <a:lnTo>
                    <a:pt x="135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1"/>
            <p:cNvSpPr/>
            <p:nvPr/>
          </p:nvSpPr>
          <p:spPr>
            <a:xfrm>
              <a:off x="3576093" y="4383630"/>
              <a:ext cx="50941" cy="74642"/>
            </a:xfrm>
            <a:custGeom>
              <a:avLst/>
              <a:gdLst/>
              <a:ahLst/>
              <a:cxnLst/>
              <a:rect l="l" t="t" r="r" b="b"/>
              <a:pathLst>
                <a:path w="1382" h="2025" extrusionOk="0">
                  <a:moveTo>
                    <a:pt x="0" y="1"/>
                  </a:moveTo>
                  <a:lnTo>
                    <a:pt x="0" y="1834"/>
                  </a:lnTo>
                  <a:lnTo>
                    <a:pt x="405" y="2025"/>
                  </a:lnTo>
                  <a:lnTo>
                    <a:pt x="834" y="1834"/>
                  </a:lnTo>
                  <a:lnTo>
                    <a:pt x="834" y="1096"/>
                  </a:lnTo>
                  <a:lnTo>
                    <a:pt x="138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1"/>
            <p:cNvSpPr/>
            <p:nvPr/>
          </p:nvSpPr>
          <p:spPr>
            <a:xfrm>
              <a:off x="3546236" y="4451233"/>
              <a:ext cx="36897" cy="20199"/>
            </a:xfrm>
            <a:custGeom>
              <a:avLst/>
              <a:gdLst/>
              <a:ahLst/>
              <a:cxnLst/>
              <a:rect l="l" t="t" r="r" b="b"/>
              <a:pathLst>
                <a:path w="1001" h="548" extrusionOk="0">
                  <a:moveTo>
                    <a:pt x="1" y="0"/>
                  </a:moveTo>
                  <a:lnTo>
                    <a:pt x="1" y="548"/>
                  </a:lnTo>
                  <a:lnTo>
                    <a:pt x="810" y="548"/>
                  </a:lnTo>
                  <a:lnTo>
                    <a:pt x="1001" y="262"/>
                  </a:lnTo>
                  <a:lnTo>
                    <a:pt x="81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1"/>
            <p:cNvSpPr/>
            <p:nvPr/>
          </p:nvSpPr>
          <p:spPr>
            <a:xfrm>
              <a:off x="3576093" y="4451233"/>
              <a:ext cx="30741" cy="20199"/>
            </a:xfrm>
            <a:custGeom>
              <a:avLst/>
              <a:gdLst/>
              <a:ahLst/>
              <a:cxnLst/>
              <a:rect l="l" t="t" r="r" b="b"/>
              <a:pathLst>
                <a:path w="834" h="548" extrusionOk="0">
                  <a:moveTo>
                    <a:pt x="0" y="0"/>
                  </a:moveTo>
                  <a:lnTo>
                    <a:pt x="0" y="548"/>
                  </a:lnTo>
                  <a:lnTo>
                    <a:pt x="834" y="548"/>
                  </a:lnTo>
                  <a:lnTo>
                    <a:pt x="8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81"/>
          <p:cNvGrpSpPr/>
          <p:nvPr/>
        </p:nvGrpSpPr>
        <p:grpSpPr>
          <a:xfrm>
            <a:off x="4012378" y="4179973"/>
            <a:ext cx="400308" cy="341514"/>
            <a:chOff x="4012378" y="4179973"/>
            <a:chExt cx="400308" cy="341514"/>
          </a:xfrm>
        </p:grpSpPr>
        <p:sp>
          <p:nvSpPr>
            <p:cNvPr id="4445" name="Google Shape;4445;p81"/>
            <p:cNvSpPr/>
            <p:nvPr/>
          </p:nvSpPr>
          <p:spPr>
            <a:xfrm>
              <a:off x="4177404" y="4179973"/>
              <a:ext cx="47439" cy="58865"/>
            </a:xfrm>
            <a:custGeom>
              <a:avLst/>
              <a:gdLst/>
              <a:ahLst/>
              <a:cxnLst/>
              <a:rect l="l" t="t" r="r" b="b"/>
              <a:pathLst>
                <a:path w="1287" h="1597" extrusionOk="0">
                  <a:moveTo>
                    <a:pt x="643" y="1"/>
                  </a:moveTo>
                  <a:cubicBezTo>
                    <a:pt x="286" y="1"/>
                    <a:pt x="0" y="286"/>
                    <a:pt x="0" y="644"/>
                  </a:cubicBezTo>
                  <a:lnTo>
                    <a:pt x="0" y="1287"/>
                  </a:lnTo>
                  <a:lnTo>
                    <a:pt x="643" y="1596"/>
                  </a:lnTo>
                  <a:lnTo>
                    <a:pt x="1286" y="1287"/>
                  </a:lnTo>
                  <a:lnTo>
                    <a:pt x="1286" y="644"/>
                  </a:lnTo>
                  <a:cubicBezTo>
                    <a:pt x="1286" y="286"/>
                    <a:pt x="1001" y="1"/>
                    <a:pt x="64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1"/>
            <p:cNvSpPr/>
            <p:nvPr/>
          </p:nvSpPr>
          <p:spPr>
            <a:xfrm>
              <a:off x="4012378" y="4227377"/>
              <a:ext cx="106231" cy="152785"/>
            </a:xfrm>
            <a:custGeom>
              <a:avLst/>
              <a:gdLst/>
              <a:ahLst/>
              <a:cxnLst/>
              <a:rect l="l" t="t" r="r" b="b"/>
              <a:pathLst>
                <a:path w="2882" h="4145" extrusionOk="0">
                  <a:moveTo>
                    <a:pt x="0" y="1"/>
                  </a:moveTo>
                  <a:lnTo>
                    <a:pt x="0" y="3835"/>
                  </a:lnTo>
                  <a:lnTo>
                    <a:pt x="1286" y="4144"/>
                  </a:lnTo>
                  <a:lnTo>
                    <a:pt x="2572" y="3835"/>
                  </a:lnTo>
                  <a:lnTo>
                    <a:pt x="2882" y="2239"/>
                  </a:lnTo>
                  <a:lnTo>
                    <a:pt x="2572"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1"/>
            <p:cNvSpPr/>
            <p:nvPr/>
          </p:nvSpPr>
          <p:spPr>
            <a:xfrm>
              <a:off x="4107184" y="4227377"/>
              <a:ext cx="152748" cy="152785"/>
            </a:xfrm>
            <a:custGeom>
              <a:avLst/>
              <a:gdLst/>
              <a:ahLst/>
              <a:cxnLst/>
              <a:rect l="l" t="t" r="r" b="b"/>
              <a:pathLst>
                <a:path w="4144" h="4145" extrusionOk="0">
                  <a:moveTo>
                    <a:pt x="0" y="1"/>
                  </a:moveTo>
                  <a:lnTo>
                    <a:pt x="0" y="3835"/>
                  </a:lnTo>
                  <a:lnTo>
                    <a:pt x="1905" y="4144"/>
                  </a:lnTo>
                  <a:lnTo>
                    <a:pt x="3834" y="3835"/>
                  </a:lnTo>
                  <a:lnTo>
                    <a:pt x="4144" y="1906"/>
                  </a:lnTo>
                  <a:lnTo>
                    <a:pt x="3834"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1"/>
            <p:cNvSpPr/>
            <p:nvPr/>
          </p:nvSpPr>
          <p:spPr>
            <a:xfrm>
              <a:off x="4012378" y="4368702"/>
              <a:ext cx="106231" cy="117657"/>
            </a:xfrm>
            <a:custGeom>
              <a:avLst/>
              <a:gdLst/>
              <a:ahLst/>
              <a:cxnLst/>
              <a:rect l="l" t="t" r="r" b="b"/>
              <a:pathLst>
                <a:path w="2882" h="3192" extrusionOk="0">
                  <a:moveTo>
                    <a:pt x="0" y="1"/>
                  </a:moveTo>
                  <a:lnTo>
                    <a:pt x="0" y="3192"/>
                  </a:lnTo>
                  <a:lnTo>
                    <a:pt x="1334" y="3192"/>
                  </a:lnTo>
                  <a:lnTo>
                    <a:pt x="2572" y="1596"/>
                  </a:lnTo>
                  <a:lnTo>
                    <a:pt x="2882" y="644"/>
                  </a:lnTo>
                  <a:lnTo>
                    <a:pt x="2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1"/>
            <p:cNvSpPr/>
            <p:nvPr/>
          </p:nvSpPr>
          <p:spPr>
            <a:xfrm>
              <a:off x="4107184" y="4368702"/>
              <a:ext cx="156286" cy="117657"/>
            </a:xfrm>
            <a:custGeom>
              <a:avLst/>
              <a:gdLst/>
              <a:ahLst/>
              <a:cxnLst/>
              <a:rect l="l" t="t" r="r" b="b"/>
              <a:pathLst>
                <a:path w="4240" h="3192" extrusionOk="0">
                  <a:moveTo>
                    <a:pt x="0" y="1"/>
                  </a:moveTo>
                  <a:lnTo>
                    <a:pt x="0" y="1596"/>
                  </a:lnTo>
                  <a:lnTo>
                    <a:pt x="1239" y="3192"/>
                  </a:lnTo>
                  <a:lnTo>
                    <a:pt x="3834" y="3192"/>
                  </a:lnTo>
                  <a:lnTo>
                    <a:pt x="4239" y="1191"/>
                  </a:lnTo>
                  <a:lnTo>
                    <a:pt x="38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1"/>
            <p:cNvSpPr/>
            <p:nvPr/>
          </p:nvSpPr>
          <p:spPr>
            <a:xfrm>
              <a:off x="4059781" y="4427532"/>
              <a:ext cx="58829" cy="93956"/>
            </a:xfrm>
            <a:custGeom>
              <a:avLst/>
              <a:gdLst/>
              <a:ahLst/>
              <a:cxnLst/>
              <a:rect l="l" t="t" r="r" b="b"/>
              <a:pathLst>
                <a:path w="1596" h="2549" extrusionOk="0">
                  <a:moveTo>
                    <a:pt x="1286" y="0"/>
                  </a:moveTo>
                  <a:cubicBezTo>
                    <a:pt x="572" y="0"/>
                    <a:pt x="0" y="572"/>
                    <a:pt x="0" y="1286"/>
                  </a:cubicBezTo>
                  <a:cubicBezTo>
                    <a:pt x="0" y="1977"/>
                    <a:pt x="572" y="2548"/>
                    <a:pt x="1286" y="2548"/>
                  </a:cubicBezTo>
                  <a:lnTo>
                    <a:pt x="1596" y="1286"/>
                  </a:lnTo>
                  <a:lnTo>
                    <a:pt x="1286"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1"/>
            <p:cNvSpPr/>
            <p:nvPr/>
          </p:nvSpPr>
          <p:spPr>
            <a:xfrm>
              <a:off x="4071171" y="4274780"/>
              <a:ext cx="47439" cy="70255"/>
            </a:xfrm>
            <a:custGeom>
              <a:avLst/>
              <a:gdLst/>
              <a:ahLst/>
              <a:cxnLst/>
              <a:rect l="l" t="t" r="r" b="b"/>
              <a:pathLst>
                <a:path w="1287" h="1906" extrusionOk="0">
                  <a:moveTo>
                    <a:pt x="644" y="1"/>
                  </a:moveTo>
                  <a:lnTo>
                    <a:pt x="644" y="620"/>
                  </a:lnTo>
                  <a:lnTo>
                    <a:pt x="1" y="620"/>
                  </a:lnTo>
                  <a:lnTo>
                    <a:pt x="1" y="1263"/>
                  </a:lnTo>
                  <a:lnTo>
                    <a:pt x="644" y="1263"/>
                  </a:lnTo>
                  <a:lnTo>
                    <a:pt x="644" y="1906"/>
                  </a:lnTo>
                  <a:lnTo>
                    <a:pt x="977" y="1906"/>
                  </a:lnTo>
                  <a:lnTo>
                    <a:pt x="1287" y="953"/>
                  </a:lnTo>
                  <a:lnTo>
                    <a:pt x="97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1"/>
            <p:cNvSpPr/>
            <p:nvPr/>
          </p:nvSpPr>
          <p:spPr>
            <a:xfrm>
              <a:off x="4107184" y="4274780"/>
              <a:ext cx="35128" cy="70255"/>
            </a:xfrm>
            <a:custGeom>
              <a:avLst/>
              <a:gdLst/>
              <a:ahLst/>
              <a:cxnLst/>
              <a:rect l="l" t="t" r="r" b="b"/>
              <a:pathLst>
                <a:path w="953" h="1906" extrusionOk="0">
                  <a:moveTo>
                    <a:pt x="0" y="1"/>
                  </a:moveTo>
                  <a:lnTo>
                    <a:pt x="0" y="1906"/>
                  </a:lnTo>
                  <a:lnTo>
                    <a:pt x="310" y="1906"/>
                  </a:lnTo>
                  <a:lnTo>
                    <a:pt x="310" y="1263"/>
                  </a:lnTo>
                  <a:lnTo>
                    <a:pt x="953" y="1263"/>
                  </a:lnTo>
                  <a:lnTo>
                    <a:pt x="953" y="620"/>
                  </a:lnTo>
                  <a:lnTo>
                    <a:pt x="310" y="620"/>
                  </a:lnTo>
                  <a:lnTo>
                    <a:pt x="3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1"/>
            <p:cNvSpPr/>
            <p:nvPr/>
          </p:nvSpPr>
          <p:spPr>
            <a:xfrm>
              <a:off x="4248509" y="4227377"/>
              <a:ext cx="164174" cy="258978"/>
            </a:xfrm>
            <a:custGeom>
              <a:avLst/>
              <a:gdLst/>
              <a:ahLst/>
              <a:cxnLst/>
              <a:rect l="l" t="t" r="r" b="b"/>
              <a:pathLst>
                <a:path w="4454" h="7026" extrusionOk="0">
                  <a:moveTo>
                    <a:pt x="0" y="1"/>
                  </a:moveTo>
                  <a:lnTo>
                    <a:pt x="0" y="7026"/>
                  </a:lnTo>
                  <a:lnTo>
                    <a:pt x="667" y="7026"/>
                  </a:lnTo>
                  <a:lnTo>
                    <a:pt x="1763" y="5692"/>
                  </a:lnTo>
                  <a:lnTo>
                    <a:pt x="3144" y="7026"/>
                  </a:lnTo>
                  <a:lnTo>
                    <a:pt x="4454" y="7026"/>
                  </a:lnTo>
                  <a:lnTo>
                    <a:pt x="4454" y="4787"/>
                  </a:lnTo>
                  <a:lnTo>
                    <a:pt x="4192" y="4549"/>
                  </a:lnTo>
                  <a:lnTo>
                    <a:pt x="4335" y="4144"/>
                  </a:lnTo>
                  <a:lnTo>
                    <a:pt x="4001" y="3525"/>
                  </a:lnTo>
                  <a:lnTo>
                    <a:pt x="2858" y="2239"/>
                  </a:lnTo>
                  <a:lnTo>
                    <a:pt x="2787" y="1287"/>
                  </a:lnTo>
                  <a:lnTo>
                    <a:pt x="2096"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1"/>
            <p:cNvSpPr/>
            <p:nvPr/>
          </p:nvSpPr>
          <p:spPr>
            <a:xfrm>
              <a:off x="4271326" y="4274780"/>
              <a:ext cx="124697" cy="82566"/>
            </a:xfrm>
            <a:custGeom>
              <a:avLst/>
              <a:gdLst/>
              <a:ahLst/>
              <a:cxnLst/>
              <a:rect l="l" t="t" r="r" b="b"/>
              <a:pathLst>
                <a:path w="3383" h="2240" extrusionOk="0">
                  <a:moveTo>
                    <a:pt x="1" y="1"/>
                  </a:moveTo>
                  <a:lnTo>
                    <a:pt x="1" y="2239"/>
                  </a:lnTo>
                  <a:lnTo>
                    <a:pt x="3382" y="2239"/>
                  </a:lnTo>
                  <a:lnTo>
                    <a:pt x="21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1"/>
            <p:cNvSpPr/>
            <p:nvPr/>
          </p:nvSpPr>
          <p:spPr>
            <a:xfrm>
              <a:off x="4353857" y="4380128"/>
              <a:ext cx="58829" cy="23738"/>
            </a:xfrm>
            <a:custGeom>
              <a:avLst/>
              <a:gdLst/>
              <a:ahLst/>
              <a:cxnLst/>
              <a:rect l="l" t="t" r="r" b="b"/>
              <a:pathLst>
                <a:path w="1596" h="644" extrusionOk="0">
                  <a:moveTo>
                    <a:pt x="0" y="0"/>
                  </a:moveTo>
                  <a:lnTo>
                    <a:pt x="0" y="643"/>
                  </a:lnTo>
                  <a:lnTo>
                    <a:pt x="1596" y="643"/>
                  </a:lnTo>
                  <a:lnTo>
                    <a:pt x="1596" y="238"/>
                  </a:lnTo>
                  <a:lnTo>
                    <a:pt x="147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1"/>
            <p:cNvSpPr/>
            <p:nvPr/>
          </p:nvSpPr>
          <p:spPr>
            <a:xfrm>
              <a:off x="4083483" y="4451233"/>
              <a:ext cx="35128" cy="47439"/>
            </a:xfrm>
            <a:custGeom>
              <a:avLst/>
              <a:gdLst/>
              <a:ahLst/>
              <a:cxnLst/>
              <a:rect l="l" t="t" r="r" b="b"/>
              <a:pathLst>
                <a:path w="953" h="1287" extrusionOk="0">
                  <a:moveTo>
                    <a:pt x="643" y="0"/>
                  </a:moveTo>
                  <a:cubicBezTo>
                    <a:pt x="286" y="0"/>
                    <a:pt x="0" y="286"/>
                    <a:pt x="0" y="643"/>
                  </a:cubicBezTo>
                  <a:cubicBezTo>
                    <a:pt x="0" y="977"/>
                    <a:pt x="286" y="1286"/>
                    <a:pt x="643" y="1286"/>
                  </a:cubicBezTo>
                  <a:lnTo>
                    <a:pt x="953" y="643"/>
                  </a:lnTo>
                  <a:lnTo>
                    <a:pt x="64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1"/>
            <p:cNvSpPr/>
            <p:nvPr/>
          </p:nvSpPr>
          <p:spPr>
            <a:xfrm>
              <a:off x="4271326" y="4427532"/>
              <a:ext cx="94841" cy="93956"/>
            </a:xfrm>
            <a:custGeom>
              <a:avLst/>
              <a:gdLst/>
              <a:ahLst/>
              <a:cxnLst/>
              <a:rect l="l" t="t" r="r" b="b"/>
              <a:pathLst>
                <a:path w="2573" h="2549" extrusionOk="0">
                  <a:moveTo>
                    <a:pt x="1286" y="0"/>
                  </a:moveTo>
                  <a:cubicBezTo>
                    <a:pt x="572" y="0"/>
                    <a:pt x="1" y="572"/>
                    <a:pt x="1" y="1286"/>
                  </a:cubicBezTo>
                  <a:cubicBezTo>
                    <a:pt x="1" y="1977"/>
                    <a:pt x="596" y="2548"/>
                    <a:pt x="1286" y="2548"/>
                  </a:cubicBezTo>
                  <a:cubicBezTo>
                    <a:pt x="2001" y="2548"/>
                    <a:pt x="2572" y="1977"/>
                    <a:pt x="2572" y="1286"/>
                  </a:cubicBezTo>
                  <a:cubicBezTo>
                    <a:pt x="2572" y="572"/>
                    <a:pt x="2001" y="0"/>
                    <a:pt x="1286"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1"/>
            <p:cNvSpPr/>
            <p:nvPr/>
          </p:nvSpPr>
          <p:spPr>
            <a:xfrm>
              <a:off x="4295027" y="4451233"/>
              <a:ext cx="47439" cy="47439"/>
            </a:xfrm>
            <a:custGeom>
              <a:avLst/>
              <a:gdLst/>
              <a:ahLst/>
              <a:cxnLst/>
              <a:rect l="l" t="t" r="r" b="b"/>
              <a:pathLst>
                <a:path w="1287" h="1287" extrusionOk="0">
                  <a:moveTo>
                    <a:pt x="643" y="0"/>
                  </a:moveTo>
                  <a:cubicBezTo>
                    <a:pt x="286" y="0"/>
                    <a:pt x="1" y="286"/>
                    <a:pt x="1" y="643"/>
                  </a:cubicBezTo>
                  <a:cubicBezTo>
                    <a:pt x="1" y="1000"/>
                    <a:pt x="286" y="1286"/>
                    <a:pt x="643" y="1286"/>
                  </a:cubicBezTo>
                  <a:cubicBezTo>
                    <a:pt x="1001" y="1286"/>
                    <a:pt x="1286" y="1000"/>
                    <a:pt x="1286" y="643"/>
                  </a:cubicBezTo>
                  <a:cubicBezTo>
                    <a:pt x="1286" y="286"/>
                    <a:pt x="1001" y="0"/>
                    <a:pt x="64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1"/>
            <p:cNvSpPr/>
            <p:nvPr/>
          </p:nvSpPr>
          <p:spPr>
            <a:xfrm>
              <a:off x="4107184" y="4427532"/>
              <a:ext cx="46554" cy="93956"/>
            </a:xfrm>
            <a:custGeom>
              <a:avLst/>
              <a:gdLst/>
              <a:ahLst/>
              <a:cxnLst/>
              <a:rect l="l" t="t" r="r" b="b"/>
              <a:pathLst>
                <a:path w="1263" h="2549" extrusionOk="0">
                  <a:moveTo>
                    <a:pt x="0" y="0"/>
                  </a:moveTo>
                  <a:lnTo>
                    <a:pt x="0" y="2548"/>
                  </a:lnTo>
                  <a:cubicBezTo>
                    <a:pt x="691" y="2548"/>
                    <a:pt x="1262" y="1977"/>
                    <a:pt x="1262" y="1286"/>
                  </a:cubicBezTo>
                  <a:cubicBezTo>
                    <a:pt x="1262" y="572"/>
                    <a:pt x="691" y="0"/>
                    <a:pt x="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1"/>
            <p:cNvSpPr/>
            <p:nvPr/>
          </p:nvSpPr>
          <p:spPr>
            <a:xfrm>
              <a:off x="4107184" y="4451233"/>
              <a:ext cx="22853" cy="47439"/>
            </a:xfrm>
            <a:custGeom>
              <a:avLst/>
              <a:gdLst/>
              <a:ahLst/>
              <a:cxnLst/>
              <a:rect l="l" t="t" r="r" b="b"/>
              <a:pathLst>
                <a:path w="620" h="1287" extrusionOk="0">
                  <a:moveTo>
                    <a:pt x="0" y="0"/>
                  </a:moveTo>
                  <a:lnTo>
                    <a:pt x="0" y="1286"/>
                  </a:lnTo>
                  <a:cubicBezTo>
                    <a:pt x="334" y="1286"/>
                    <a:pt x="619" y="977"/>
                    <a:pt x="619" y="643"/>
                  </a:cubicBezTo>
                  <a:cubicBezTo>
                    <a:pt x="619" y="286"/>
                    <a:pt x="334" y="0"/>
                    <a:pt x="0"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1" name="Google Shape;4461;p81"/>
          <p:cNvGrpSpPr/>
          <p:nvPr/>
        </p:nvGrpSpPr>
        <p:grpSpPr>
          <a:xfrm>
            <a:off x="4733045" y="4215987"/>
            <a:ext cx="417890" cy="270368"/>
            <a:chOff x="4733045" y="4215987"/>
            <a:chExt cx="417890" cy="270368"/>
          </a:xfrm>
        </p:grpSpPr>
        <p:sp>
          <p:nvSpPr>
            <p:cNvPr id="4462" name="Google Shape;4462;p81"/>
            <p:cNvSpPr/>
            <p:nvPr/>
          </p:nvSpPr>
          <p:spPr>
            <a:xfrm>
              <a:off x="5059596" y="4252848"/>
              <a:ext cx="91339" cy="196648"/>
            </a:xfrm>
            <a:custGeom>
              <a:avLst/>
              <a:gdLst/>
              <a:ahLst/>
              <a:cxnLst/>
              <a:rect l="l" t="t" r="r" b="b"/>
              <a:pathLst>
                <a:path w="2478" h="5335" extrusionOk="0">
                  <a:moveTo>
                    <a:pt x="239" y="0"/>
                  </a:moveTo>
                  <a:lnTo>
                    <a:pt x="1" y="310"/>
                  </a:lnTo>
                  <a:lnTo>
                    <a:pt x="239" y="667"/>
                  </a:lnTo>
                  <a:lnTo>
                    <a:pt x="549" y="667"/>
                  </a:lnTo>
                  <a:cubicBezTo>
                    <a:pt x="1239" y="667"/>
                    <a:pt x="1811" y="1239"/>
                    <a:pt x="1811" y="1929"/>
                  </a:cubicBezTo>
                  <a:lnTo>
                    <a:pt x="1811" y="3406"/>
                  </a:lnTo>
                  <a:cubicBezTo>
                    <a:pt x="1811" y="4096"/>
                    <a:pt x="1239" y="4668"/>
                    <a:pt x="549" y="4668"/>
                  </a:cubicBezTo>
                  <a:lnTo>
                    <a:pt x="239" y="4668"/>
                  </a:lnTo>
                  <a:lnTo>
                    <a:pt x="1" y="5073"/>
                  </a:lnTo>
                  <a:lnTo>
                    <a:pt x="239" y="5335"/>
                  </a:lnTo>
                  <a:lnTo>
                    <a:pt x="549" y="5335"/>
                  </a:lnTo>
                  <a:cubicBezTo>
                    <a:pt x="1596" y="5335"/>
                    <a:pt x="2478" y="4454"/>
                    <a:pt x="2478" y="3406"/>
                  </a:cubicBezTo>
                  <a:lnTo>
                    <a:pt x="2478" y="1929"/>
                  </a:lnTo>
                  <a:cubicBezTo>
                    <a:pt x="2478" y="858"/>
                    <a:pt x="1596" y="0"/>
                    <a:pt x="54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1"/>
            <p:cNvSpPr/>
            <p:nvPr/>
          </p:nvSpPr>
          <p:spPr>
            <a:xfrm>
              <a:off x="4733045" y="4252848"/>
              <a:ext cx="91339" cy="196648"/>
            </a:xfrm>
            <a:custGeom>
              <a:avLst/>
              <a:gdLst/>
              <a:ahLst/>
              <a:cxnLst/>
              <a:rect l="l" t="t" r="r" b="b"/>
              <a:pathLst>
                <a:path w="2478" h="5335" extrusionOk="0">
                  <a:moveTo>
                    <a:pt x="1930" y="0"/>
                  </a:moveTo>
                  <a:cubicBezTo>
                    <a:pt x="882" y="0"/>
                    <a:pt x="1" y="858"/>
                    <a:pt x="1" y="1929"/>
                  </a:cubicBezTo>
                  <a:lnTo>
                    <a:pt x="1" y="3406"/>
                  </a:lnTo>
                  <a:cubicBezTo>
                    <a:pt x="1" y="4454"/>
                    <a:pt x="882" y="5335"/>
                    <a:pt x="1930" y="5335"/>
                  </a:cubicBezTo>
                  <a:lnTo>
                    <a:pt x="2239" y="5335"/>
                  </a:lnTo>
                  <a:lnTo>
                    <a:pt x="2478" y="4954"/>
                  </a:lnTo>
                  <a:lnTo>
                    <a:pt x="2239" y="4668"/>
                  </a:lnTo>
                  <a:lnTo>
                    <a:pt x="1930" y="4668"/>
                  </a:lnTo>
                  <a:cubicBezTo>
                    <a:pt x="1239" y="4668"/>
                    <a:pt x="668" y="4096"/>
                    <a:pt x="668" y="3406"/>
                  </a:cubicBezTo>
                  <a:lnTo>
                    <a:pt x="668" y="1929"/>
                  </a:lnTo>
                  <a:cubicBezTo>
                    <a:pt x="668" y="1239"/>
                    <a:pt x="1239" y="667"/>
                    <a:pt x="1930" y="667"/>
                  </a:cubicBezTo>
                  <a:lnTo>
                    <a:pt x="2239" y="667"/>
                  </a:lnTo>
                  <a:lnTo>
                    <a:pt x="2478" y="334"/>
                  </a:lnTo>
                  <a:lnTo>
                    <a:pt x="2239"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1"/>
            <p:cNvSpPr/>
            <p:nvPr/>
          </p:nvSpPr>
          <p:spPr>
            <a:xfrm>
              <a:off x="4815577" y="4215987"/>
              <a:ext cx="138741" cy="270368"/>
            </a:xfrm>
            <a:custGeom>
              <a:avLst/>
              <a:gdLst/>
              <a:ahLst/>
              <a:cxnLst/>
              <a:rect l="l" t="t" r="r" b="b"/>
              <a:pathLst>
                <a:path w="3764" h="7335" extrusionOk="0">
                  <a:moveTo>
                    <a:pt x="3430" y="0"/>
                  </a:moveTo>
                  <a:cubicBezTo>
                    <a:pt x="1644" y="0"/>
                    <a:pt x="691" y="738"/>
                    <a:pt x="0" y="1000"/>
                  </a:cubicBezTo>
                  <a:lnTo>
                    <a:pt x="0" y="6335"/>
                  </a:lnTo>
                  <a:cubicBezTo>
                    <a:pt x="1048" y="6954"/>
                    <a:pt x="2001" y="7335"/>
                    <a:pt x="3430" y="7335"/>
                  </a:cubicBezTo>
                  <a:lnTo>
                    <a:pt x="3763" y="3667"/>
                  </a:lnTo>
                  <a:lnTo>
                    <a:pt x="343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1"/>
            <p:cNvSpPr/>
            <p:nvPr/>
          </p:nvSpPr>
          <p:spPr>
            <a:xfrm>
              <a:off x="4941973" y="4215987"/>
              <a:ext cx="126467" cy="270368"/>
            </a:xfrm>
            <a:custGeom>
              <a:avLst/>
              <a:gdLst/>
              <a:ahLst/>
              <a:cxnLst/>
              <a:rect l="l" t="t" r="r" b="b"/>
              <a:pathLst>
                <a:path w="3431" h="7335" extrusionOk="0">
                  <a:moveTo>
                    <a:pt x="1" y="0"/>
                  </a:moveTo>
                  <a:lnTo>
                    <a:pt x="1" y="7335"/>
                  </a:lnTo>
                  <a:cubicBezTo>
                    <a:pt x="1382" y="7335"/>
                    <a:pt x="2311" y="7001"/>
                    <a:pt x="3430" y="6335"/>
                  </a:cubicBezTo>
                  <a:lnTo>
                    <a:pt x="3430" y="1000"/>
                  </a:lnTo>
                  <a:cubicBezTo>
                    <a:pt x="2287" y="476"/>
                    <a:pt x="1477" y="0"/>
                    <a:pt x="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1"/>
            <p:cNvSpPr/>
            <p:nvPr/>
          </p:nvSpPr>
          <p:spPr>
            <a:xfrm>
              <a:off x="4868251" y="4289708"/>
              <a:ext cx="86068" cy="24622"/>
            </a:xfrm>
            <a:custGeom>
              <a:avLst/>
              <a:gdLst/>
              <a:ahLst/>
              <a:cxnLst/>
              <a:rect l="l" t="t" r="r" b="b"/>
              <a:pathLst>
                <a:path w="2335" h="668" extrusionOk="0">
                  <a:moveTo>
                    <a:pt x="0" y="0"/>
                  </a:moveTo>
                  <a:lnTo>
                    <a:pt x="0" y="667"/>
                  </a:lnTo>
                  <a:lnTo>
                    <a:pt x="2001" y="667"/>
                  </a:lnTo>
                  <a:lnTo>
                    <a:pt x="2334" y="334"/>
                  </a:lnTo>
                  <a:lnTo>
                    <a:pt x="2001"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1"/>
            <p:cNvSpPr/>
            <p:nvPr/>
          </p:nvSpPr>
          <p:spPr>
            <a:xfrm>
              <a:off x="4868251" y="4338881"/>
              <a:ext cx="86068" cy="24586"/>
            </a:xfrm>
            <a:custGeom>
              <a:avLst/>
              <a:gdLst/>
              <a:ahLst/>
              <a:cxnLst/>
              <a:rect l="l" t="t" r="r" b="b"/>
              <a:pathLst>
                <a:path w="2335" h="667" extrusionOk="0">
                  <a:moveTo>
                    <a:pt x="0" y="0"/>
                  </a:moveTo>
                  <a:lnTo>
                    <a:pt x="0" y="667"/>
                  </a:lnTo>
                  <a:lnTo>
                    <a:pt x="2001" y="667"/>
                  </a:lnTo>
                  <a:lnTo>
                    <a:pt x="2334" y="333"/>
                  </a:lnTo>
                  <a:lnTo>
                    <a:pt x="2001"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1"/>
            <p:cNvSpPr/>
            <p:nvPr/>
          </p:nvSpPr>
          <p:spPr>
            <a:xfrm>
              <a:off x="4868251" y="4388017"/>
              <a:ext cx="86068" cy="24622"/>
            </a:xfrm>
            <a:custGeom>
              <a:avLst/>
              <a:gdLst/>
              <a:ahLst/>
              <a:cxnLst/>
              <a:rect l="l" t="t" r="r" b="b"/>
              <a:pathLst>
                <a:path w="2335" h="668" extrusionOk="0">
                  <a:moveTo>
                    <a:pt x="0" y="1"/>
                  </a:moveTo>
                  <a:lnTo>
                    <a:pt x="0" y="667"/>
                  </a:lnTo>
                  <a:lnTo>
                    <a:pt x="2001" y="667"/>
                  </a:lnTo>
                  <a:lnTo>
                    <a:pt x="2334" y="334"/>
                  </a:lnTo>
                  <a:lnTo>
                    <a:pt x="200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1"/>
            <p:cNvSpPr/>
            <p:nvPr/>
          </p:nvSpPr>
          <p:spPr>
            <a:xfrm>
              <a:off x="4941973" y="4289708"/>
              <a:ext cx="86068" cy="24622"/>
            </a:xfrm>
            <a:custGeom>
              <a:avLst/>
              <a:gdLst/>
              <a:ahLst/>
              <a:cxnLst/>
              <a:rect l="l" t="t" r="r" b="b"/>
              <a:pathLst>
                <a:path w="2335" h="668" extrusionOk="0">
                  <a:moveTo>
                    <a:pt x="1" y="0"/>
                  </a:moveTo>
                  <a:lnTo>
                    <a:pt x="1" y="667"/>
                  </a:lnTo>
                  <a:lnTo>
                    <a:pt x="2335" y="667"/>
                  </a:lnTo>
                  <a:lnTo>
                    <a:pt x="233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1"/>
            <p:cNvSpPr/>
            <p:nvPr/>
          </p:nvSpPr>
          <p:spPr>
            <a:xfrm>
              <a:off x="4941973" y="4338881"/>
              <a:ext cx="86068" cy="24586"/>
            </a:xfrm>
            <a:custGeom>
              <a:avLst/>
              <a:gdLst/>
              <a:ahLst/>
              <a:cxnLst/>
              <a:rect l="l" t="t" r="r" b="b"/>
              <a:pathLst>
                <a:path w="2335" h="667" extrusionOk="0">
                  <a:moveTo>
                    <a:pt x="1" y="0"/>
                  </a:moveTo>
                  <a:lnTo>
                    <a:pt x="1" y="667"/>
                  </a:lnTo>
                  <a:lnTo>
                    <a:pt x="2335" y="667"/>
                  </a:lnTo>
                  <a:lnTo>
                    <a:pt x="233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1"/>
            <p:cNvSpPr/>
            <p:nvPr/>
          </p:nvSpPr>
          <p:spPr>
            <a:xfrm>
              <a:off x="4941973" y="4388017"/>
              <a:ext cx="86068" cy="24622"/>
            </a:xfrm>
            <a:custGeom>
              <a:avLst/>
              <a:gdLst/>
              <a:ahLst/>
              <a:cxnLst/>
              <a:rect l="l" t="t" r="r" b="b"/>
              <a:pathLst>
                <a:path w="2335" h="668" extrusionOk="0">
                  <a:moveTo>
                    <a:pt x="1" y="1"/>
                  </a:moveTo>
                  <a:lnTo>
                    <a:pt x="1" y="667"/>
                  </a:lnTo>
                  <a:lnTo>
                    <a:pt x="2335" y="667"/>
                  </a:lnTo>
                  <a:lnTo>
                    <a:pt x="233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81"/>
          <p:cNvGrpSpPr/>
          <p:nvPr/>
        </p:nvGrpSpPr>
        <p:grpSpPr>
          <a:xfrm>
            <a:off x="5502921" y="4188746"/>
            <a:ext cx="325699" cy="324847"/>
            <a:chOff x="5502921" y="4188746"/>
            <a:chExt cx="325699" cy="324847"/>
          </a:xfrm>
        </p:grpSpPr>
        <p:sp>
          <p:nvSpPr>
            <p:cNvPr id="4473" name="Google Shape;4473;p81"/>
            <p:cNvSpPr/>
            <p:nvPr/>
          </p:nvSpPr>
          <p:spPr>
            <a:xfrm>
              <a:off x="5502921" y="4188746"/>
              <a:ext cx="169445" cy="324847"/>
            </a:xfrm>
            <a:custGeom>
              <a:avLst/>
              <a:gdLst/>
              <a:ahLst/>
              <a:cxnLst/>
              <a:rect l="l" t="t" r="r" b="b"/>
              <a:pathLst>
                <a:path w="4597" h="8813" extrusionOk="0">
                  <a:moveTo>
                    <a:pt x="4406" y="1"/>
                  </a:moveTo>
                  <a:cubicBezTo>
                    <a:pt x="1977" y="1"/>
                    <a:pt x="0" y="1954"/>
                    <a:pt x="0" y="4406"/>
                  </a:cubicBezTo>
                  <a:cubicBezTo>
                    <a:pt x="0" y="6835"/>
                    <a:pt x="1977" y="8812"/>
                    <a:pt x="4406" y="8812"/>
                  </a:cubicBezTo>
                  <a:lnTo>
                    <a:pt x="4596" y="4264"/>
                  </a:lnTo>
                  <a:lnTo>
                    <a:pt x="4406"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1"/>
            <p:cNvSpPr/>
            <p:nvPr/>
          </p:nvSpPr>
          <p:spPr>
            <a:xfrm>
              <a:off x="5665293" y="4188746"/>
              <a:ext cx="163327" cy="324847"/>
            </a:xfrm>
            <a:custGeom>
              <a:avLst/>
              <a:gdLst/>
              <a:ahLst/>
              <a:cxnLst/>
              <a:rect l="l" t="t" r="r" b="b"/>
              <a:pathLst>
                <a:path w="4431" h="8813" extrusionOk="0">
                  <a:moveTo>
                    <a:pt x="1" y="1"/>
                  </a:moveTo>
                  <a:lnTo>
                    <a:pt x="1" y="8812"/>
                  </a:lnTo>
                  <a:cubicBezTo>
                    <a:pt x="2454" y="8812"/>
                    <a:pt x="4430" y="6835"/>
                    <a:pt x="4430" y="4406"/>
                  </a:cubicBezTo>
                  <a:cubicBezTo>
                    <a:pt x="4430" y="1954"/>
                    <a:pt x="2454" y="1"/>
                    <a:pt x="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1"/>
            <p:cNvSpPr/>
            <p:nvPr/>
          </p:nvSpPr>
          <p:spPr>
            <a:xfrm>
              <a:off x="5541551" y="4259851"/>
              <a:ext cx="59713" cy="81682"/>
            </a:xfrm>
            <a:custGeom>
              <a:avLst/>
              <a:gdLst/>
              <a:ahLst/>
              <a:cxnLst/>
              <a:rect l="l" t="t" r="r" b="b"/>
              <a:pathLst>
                <a:path w="1620" h="2216" extrusionOk="0">
                  <a:moveTo>
                    <a:pt x="1096" y="1"/>
                  </a:moveTo>
                  <a:lnTo>
                    <a:pt x="1096" y="739"/>
                  </a:lnTo>
                  <a:cubicBezTo>
                    <a:pt x="1096" y="906"/>
                    <a:pt x="976" y="1025"/>
                    <a:pt x="810" y="1025"/>
                  </a:cubicBezTo>
                  <a:cubicBezTo>
                    <a:pt x="357" y="1025"/>
                    <a:pt x="0" y="1406"/>
                    <a:pt x="0" y="1858"/>
                  </a:cubicBezTo>
                  <a:lnTo>
                    <a:pt x="0" y="2215"/>
                  </a:lnTo>
                  <a:lnTo>
                    <a:pt x="524" y="2215"/>
                  </a:lnTo>
                  <a:lnTo>
                    <a:pt x="524" y="1858"/>
                  </a:lnTo>
                  <a:cubicBezTo>
                    <a:pt x="524" y="1692"/>
                    <a:pt x="643" y="1549"/>
                    <a:pt x="810" y="1549"/>
                  </a:cubicBezTo>
                  <a:cubicBezTo>
                    <a:pt x="1262" y="1549"/>
                    <a:pt x="1619" y="1191"/>
                    <a:pt x="1619" y="739"/>
                  </a:cubicBezTo>
                  <a:lnTo>
                    <a:pt x="161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1"/>
            <p:cNvSpPr/>
            <p:nvPr/>
          </p:nvSpPr>
          <p:spPr>
            <a:xfrm>
              <a:off x="5608233" y="4414372"/>
              <a:ext cx="48323" cy="51825"/>
            </a:xfrm>
            <a:custGeom>
              <a:avLst/>
              <a:gdLst/>
              <a:ahLst/>
              <a:cxnLst/>
              <a:rect l="l" t="t" r="r" b="b"/>
              <a:pathLst>
                <a:path w="1311" h="1406" extrusionOk="0">
                  <a:moveTo>
                    <a:pt x="263" y="0"/>
                  </a:moveTo>
                  <a:lnTo>
                    <a:pt x="1" y="48"/>
                  </a:lnTo>
                  <a:lnTo>
                    <a:pt x="1" y="238"/>
                  </a:lnTo>
                  <a:cubicBezTo>
                    <a:pt x="1" y="595"/>
                    <a:pt x="287" y="881"/>
                    <a:pt x="644" y="881"/>
                  </a:cubicBezTo>
                  <a:cubicBezTo>
                    <a:pt x="715" y="881"/>
                    <a:pt x="787" y="929"/>
                    <a:pt x="787" y="1000"/>
                  </a:cubicBezTo>
                  <a:lnTo>
                    <a:pt x="787" y="1405"/>
                  </a:lnTo>
                  <a:lnTo>
                    <a:pt x="1311" y="1405"/>
                  </a:lnTo>
                  <a:lnTo>
                    <a:pt x="1311" y="1000"/>
                  </a:lnTo>
                  <a:cubicBezTo>
                    <a:pt x="1311" y="643"/>
                    <a:pt x="1001" y="357"/>
                    <a:pt x="644" y="357"/>
                  </a:cubicBezTo>
                  <a:cubicBezTo>
                    <a:pt x="573" y="357"/>
                    <a:pt x="525" y="310"/>
                    <a:pt x="525" y="238"/>
                  </a:cubicBezTo>
                  <a:lnTo>
                    <a:pt x="525" y="48"/>
                  </a:lnTo>
                  <a:lnTo>
                    <a:pt x="26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1"/>
            <p:cNvSpPr/>
            <p:nvPr/>
          </p:nvSpPr>
          <p:spPr>
            <a:xfrm>
              <a:off x="5684608" y="4398559"/>
              <a:ext cx="19351" cy="19351"/>
            </a:xfrm>
            <a:custGeom>
              <a:avLst/>
              <a:gdLst/>
              <a:ahLst/>
              <a:cxnLst/>
              <a:rect l="l" t="t" r="r" b="b"/>
              <a:pathLst>
                <a:path w="525" h="525" extrusionOk="0">
                  <a:moveTo>
                    <a:pt x="1" y="0"/>
                  </a:moveTo>
                  <a:lnTo>
                    <a:pt x="1" y="524"/>
                  </a:lnTo>
                  <a:lnTo>
                    <a:pt x="525" y="524"/>
                  </a:lnTo>
                  <a:lnTo>
                    <a:pt x="52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1"/>
            <p:cNvSpPr/>
            <p:nvPr/>
          </p:nvSpPr>
          <p:spPr>
            <a:xfrm>
              <a:off x="5703924" y="4437189"/>
              <a:ext cx="19351" cy="19351"/>
            </a:xfrm>
            <a:custGeom>
              <a:avLst/>
              <a:gdLst/>
              <a:ahLst/>
              <a:cxnLst/>
              <a:rect l="l" t="t" r="r" b="b"/>
              <a:pathLst>
                <a:path w="525" h="525" extrusionOk="0">
                  <a:moveTo>
                    <a:pt x="1" y="0"/>
                  </a:moveTo>
                  <a:lnTo>
                    <a:pt x="1" y="524"/>
                  </a:lnTo>
                  <a:lnTo>
                    <a:pt x="525" y="524"/>
                  </a:lnTo>
                  <a:lnTo>
                    <a:pt x="52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1"/>
            <p:cNvSpPr/>
            <p:nvPr/>
          </p:nvSpPr>
          <p:spPr>
            <a:xfrm>
              <a:off x="5586743" y="4322183"/>
              <a:ext cx="62809" cy="95799"/>
            </a:xfrm>
            <a:custGeom>
              <a:avLst/>
              <a:gdLst/>
              <a:ahLst/>
              <a:cxnLst/>
              <a:rect l="l" t="t" r="r" b="b"/>
              <a:pathLst>
                <a:path w="1704" h="2599" extrusionOk="0">
                  <a:moveTo>
                    <a:pt x="846" y="1"/>
                  </a:moveTo>
                  <a:cubicBezTo>
                    <a:pt x="417" y="1"/>
                    <a:pt x="60" y="453"/>
                    <a:pt x="60" y="1048"/>
                  </a:cubicBezTo>
                  <a:cubicBezTo>
                    <a:pt x="60" y="1239"/>
                    <a:pt x="132" y="1382"/>
                    <a:pt x="84" y="1715"/>
                  </a:cubicBezTo>
                  <a:cubicBezTo>
                    <a:pt x="0" y="2233"/>
                    <a:pt x="420" y="2598"/>
                    <a:pt x="859" y="2598"/>
                  </a:cubicBezTo>
                  <a:cubicBezTo>
                    <a:pt x="1046" y="2598"/>
                    <a:pt x="1237" y="2532"/>
                    <a:pt x="1394" y="2382"/>
                  </a:cubicBezTo>
                  <a:cubicBezTo>
                    <a:pt x="1537" y="2215"/>
                    <a:pt x="1632" y="2025"/>
                    <a:pt x="1632" y="1810"/>
                  </a:cubicBezTo>
                  <a:cubicBezTo>
                    <a:pt x="1632" y="1691"/>
                    <a:pt x="1560" y="1525"/>
                    <a:pt x="1608" y="1239"/>
                  </a:cubicBezTo>
                  <a:cubicBezTo>
                    <a:pt x="1703" y="620"/>
                    <a:pt x="1370" y="1"/>
                    <a:pt x="846"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1"/>
            <p:cNvSpPr/>
            <p:nvPr/>
          </p:nvSpPr>
          <p:spPr>
            <a:xfrm>
              <a:off x="5637205" y="4236149"/>
              <a:ext cx="35164" cy="57096"/>
            </a:xfrm>
            <a:custGeom>
              <a:avLst/>
              <a:gdLst/>
              <a:ahLst/>
              <a:cxnLst/>
              <a:rect l="l" t="t" r="r" b="b"/>
              <a:pathLst>
                <a:path w="954" h="1549" extrusionOk="0">
                  <a:moveTo>
                    <a:pt x="763" y="1"/>
                  </a:moveTo>
                  <a:cubicBezTo>
                    <a:pt x="334" y="1"/>
                    <a:pt x="1" y="358"/>
                    <a:pt x="1" y="787"/>
                  </a:cubicBezTo>
                  <a:cubicBezTo>
                    <a:pt x="1" y="1215"/>
                    <a:pt x="334" y="1549"/>
                    <a:pt x="763" y="1549"/>
                  </a:cubicBezTo>
                  <a:lnTo>
                    <a:pt x="953" y="787"/>
                  </a:lnTo>
                  <a:lnTo>
                    <a:pt x="76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1"/>
            <p:cNvSpPr/>
            <p:nvPr/>
          </p:nvSpPr>
          <p:spPr>
            <a:xfrm>
              <a:off x="5665293" y="4236149"/>
              <a:ext cx="29009" cy="57096"/>
            </a:xfrm>
            <a:custGeom>
              <a:avLst/>
              <a:gdLst/>
              <a:ahLst/>
              <a:cxnLst/>
              <a:rect l="l" t="t" r="r" b="b"/>
              <a:pathLst>
                <a:path w="787" h="1549" extrusionOk="0">
                  <a:moveTo>
                    <a:pt x="1" y="1"/>
                  </a:moveTo>
                  <a:lnTo>
                    <a:pt x="1" y="1549"/>
                  </a:lnTo>
                  <a:cubicBezTo>
                    <a:pt x="453" y="1549"/>
                    <a:pt x="787" y="1215"/>
                    <a:pt x="787" y="787"/>
                  </a:cubicBezTo>
                  <a:cubicBezTo>
                    <a:pt x="787" y="358"/>
                    <a:pt x="453" y="1"/>
                    <a:pt x="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1"/>
            <p:cNvSpPr/>
            <p:nvPr/>
          </p:nvSpPr>
          <p:spPr>
            <a:xfrm>
              <a:off x="5767140" y="4341498"/>
              <a:ext cx="22853" cy="19351"/>
            </a:xfrm>
            <a:custGeom>
              <a:avLst/>
              <a:gdLst/>
              <a:ahLst/>
              <a:cxnLst/>
              <a:rect l="l" t="t" r="r" b="b"/>
              <a:pathLst>
                <a:path w="620" h="525" extrusionOk="0">
                  <a:moveTo>
                    <a:pt x="48" y="0"/>
                  </a:moveTo>
                  <a:lnTo>
                    <a:pt x="0" y="262"/>
                  </a:lnTo>
                  <a:lnTo>
                    <a:pt x="48" y="524"/>
                  </a:lnTo>
                  <a:lnTo>
                    <a:pt x="620" y="524"/>
                  </a:lnTo>
                  <a:lnTo>
                    <a:pt x="620"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1"/>
            <p:cNvSpPr/>
            <p:nvPr/>
          </p:nvSpPr>
          <p:spPr>
            <a:xfrm>
              <a:off x="5694266" y="4341498"/>
              <a:ext cx="24622" cy="19351"/>
            </a:xfrm>
            <a:custGeom>
              <a:avLst/>
              <a:gdLst/>
              <a:ahLst/>
              <a:cxnLst/>
              <a:rect l="l" t="t" r="r" b="b"/>
              <a:pathLst>
                <a:path w="668" h="525" extrusionOk="0">
                  <a:moveTo>
                    <a:pt x="1" y="0"/>
                  </a:moveTo>
                  <a:lnTo>
                    <a:pt x="1" y="524"/>
                  </a:lnTo>
                  <a:lnTo>
                    <a:pt x="572" y="524"/>
                  </a:lnTo>
                  <a:lnTo>
                    <a:pt x="668" y="262"/>
                  </a:lnTo>
                  <a:lnTo>
                    <a:pt x="572"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1"/>
            <p:cNvSpPr/>
            <p:nvPr/>
          </p:nvSpPr>
          <p:spPr>
            <a:xfrm>
              <a:off x="5732896" y="4302868"/>
              <a:ext cx="19351" cy="25507"/>
            </a:xfrm>
            <a:custGeom>
              <a:avLst/>
              <a:gdLst/>
              <a:ahLst/>
              <a:cxnLst/>
              <a:rect l="l" t="t" r="r" b="b"/>
              <a:pathLst>
                <a:path w="525" h="692" extrusionOk="0">
                  <a:moveTo>
                    <a:pt x="1" y="1"/>
                  </a:moveTo>
                  <a:lnTo>
                    <a:pt x="1" y="572"/>
                  </a:lnTo>
                  <a:lnTo>
                    <a:pt x="263" y="691"/>
                  </a:lnTo>
                  <a:lnTo>
                    <a:pt x="525" y="572"/>
                  </a:lnTo>
                  <a:lnTo>
                    <a:pt x="52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1"/>
            <p:cNvSpPr/>
            <p:nvPr/>
          </p:nvSpPr>
          <p:spPr>
            <a:xfrm>
              <a:off x="5732896" y="4373973"/>
              <a:ext cx="19351" cy="24622"/>
            </a:xfrm>
            <a:custGeom>
              <a:avLst/>
              <a:gdLst/>
              <a:ahLst/>
              <a:cxnLst/>
              <a:rect l="l" t="t" r="r" b="b"/>
              <a:pathLst>
                <a:path w="525" h="668" extrusionOk="0">
                  <a:moveTo>
                    <a:pt x="263" y="1"/>
                  </a:moveTo>
                  <a:lnTo>
                    <a:pt x="1" y="120"/>
                  </a:lnTo>
                  <a:lnTo>
                    <a:pt x="1" y="667"/>
                  </a:lnTo>
                  <a:lnTo>
                    <a:pt x="525" y="667"/>
                  </a:lnTo>
                  <a:lnTo>
                    <a:pt x="525" y="120"/>
                  </a:lnTo>
                  <a:lnTo>
                    <a:pt x="26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1"/>
            <p:cNvSpPr/>
            <p:nvPr/>
          </p:nvSpPr>
          <p:spPr>
            <a:xfrm>
              <a:off x="5713581" y="4322183"/>
              <a:ext cx="57096" cy="57981"/>
            </a:xfrm>
            <a:custGeom>
              <a:avLst/>
              <a:gdLst/>
              <a:ahLst/>
              <a:cxnLst/>
              <a:rect l="l" t="t" r="r" b="b"/>
              <a:pathLst>
                <a:path w="1549" h="1573" extrusionOk="0">
                  <a:moveTo>
                    <a:pt x="787" y="1"/>
                  </a:moveTo>
                  <a:cubicBezTo>
                    <a:pt x="358" y="1"/>
                    <a:pt x="1" y="358"/>
                    <a:pt x="1" y="786"/>
                  </a:cubicBezTo>
                  <a:cubicBezTo>
                    <a:pt x="1" y="1215"/>
                    <a:pt x="358" y="1572"/>
                    <a:pt x="787" y="1572"/>
                  </a:cubicBezTo>
                  <a:cubicBezTo>
                    <a:pt x="1215" y="1572"/>
                    <a:pt x="1549" y="1215"/>
                    <a:pt x="1549" y="786"/>
                  </a:cubicBezTo>
                  <a:cubicBezTo>
                    <a:pt x="1549" y="358"/>
                    <a:pt x="1215" y="1"/>
                    <a:pt x="787"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81"/>
          <p:cNvGrpSpPr/>
          <p:nvPr/>
        </p:nvGrpSpPr>
        <p:grpSpPr>
          <a:xfrm>
            <a:off x="6250828" y="4188746"/>
            <a:ext cx="325701" cy="324852"/>
            <a:chOff x="6250828" y="4188746"/>
            <a:chExt cx="325701" cy="324852"/>
          </a:xfrm>
        </p:grpSpPr>
        <p:sp>
          <p:nvSpPr>
            <p:cNvPr id="4488" name="Google Shape;4488;p81"/>
            <p:cNvSpPr/>
            <p:nvPr/>
          </p:nvSpPr>
          <p:spPr>
            <a:xfrm>
              <a:off x="6250828" y="4440691"/>
              <a:ext cx="63215" cy="63252"/>
            </a:xfrm>
            <a:custGeom>
              <a:avLst/>
              <a:gdLst/>
              <a:ahLst/>
              <a:cxnLst/>
              <a:rect l="l" t="t" r="r" b="b"/>
              <a:pathLst>
                <a:path w="1715" h="1716" extrusionOk="0">
                  <a:moveTo>
                    <a:pt x="1548" y="0"/>
                  </a:moveTo>
                  <a:lnTo>
                    <a:pt x="0" y="1525"/>
                  </a:lnTo>
                  <a:lnTo>
                    <a:pt x="191" y="1715"/>
                  </a:lnTo>
                  <a:lnTo>
                    <a:pt x="1143" y="953"/>
                  </a:lnTo>
                  <a:lnTo>
                    <a:pt x="1715" y="191"/>
                  </a:lnTo>
                  <a:lnTo>
                    <a:pt x="1715" y="48"/>
                  </a:lnTo>
                  <a:lnTo>
                    <a:pt x="15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1"/>
            <p:cNvSpPr/>
            <p:nvPr/>
          </p:nvSpPr>
          <p:spPr>
            <a:xfrm>
              <a:off x="6257832" y="4446847"/>
              <a:ext cx="63252" cy="64100"/>
            </a:xfrm>
            <a:custGeom>
              <a:avLst/>
              <a:gdLst/>
              <a:ahLst/>
              <a:cxnLst/>
              <a:rect l="l" t="t" r="r" b="b"/>
              <a:pathLst>
                <a:path w="1716" h="1739" extrusionOk="0">
                  <a:moveTo>
                    <a:pt x="1692" y="0"/>
                  </a:moveTo>
                  <a:lnTo>
                    <a:pt x="1525" y="24"/>
                  </a:lnTo>
                  <a:lnTo>
                    <a:pt x="1" y="1548"/>
                  </a:lnTo>
                  <a:lnTo>
                    <a:pt x="191" y="1739"/>
                  </a:lnTo>
                  <a:lnTo>
                    <a:pt x="1715" y="215"/>
                  </a:lnTo>
                  <a:lnTo>
                    <a:pt x="1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1"/>
            <p:cNvSpPr/>
            <p:nvPr/>
          </p:nvSpPr>
          <p:spPr>
            <a:xfrm>
              <a:off x="6429898" y="4229146"/>
              <a:ext cx="61482" cy="61482"/>
            </a:xfrm>
            <a:custGeom>
              <a:avLst/>
              <a:gdLst/>
              <a:ahLst/>
              <a:cxnLst/>
              <a:rect l="l" t="t" r="r" b="b"/>
              <a:pathLst>
                <a:path w="1668" h="1668" extrusionOk="0">
                  <a:moveTo>
                    <a:pt x="929" y="0"/>
                  </a:moveTo>
                  <a:lnTo>
                    <a:pt x="0" y="929"/>
                  </a:lnTo>
                  <a:lnTo>
                    <a:pt x="215" y="1477"/>
                  </a:lnTo>
                  <a:lnTo>
                    <a:pt x="762" y="1667"/>
                  </a:lnTo>
                  <a:lnTo>
                    <a:pt x="1429" y="1167"/>
                  </a:lnTo>
                  <a:lnTo>
                    <a:pt x="1667" y="738"/>
                  </a:lnTo>
                  <a:lnTo>
                    <a:pt x="9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1"/>
            <p:cNvSpPr/>
            <p:nvPr/>
          </p:nvSpPr>
          <p:spPr>
            <a:xfrm>
              <a:off x="6471146" y="4270393"/>
              <a:ext cx="61482" cy="61482"/>
            </a:xfrm>
            <a:custGeom>
              <a:avLst/>
              <a:gdLst/>
              <a:ahLst/>
              <a:cxnLst/>
              <a:rect l="l" t="t" r="r" b="b"/>
              <a:pathLst>
                <a:path w="1668" h="1668" extrusionOk="0">
                  <a:moveTo>
                    <a:pt x="929" y="1"/>
                  </a:moveTo>
                  <a:lnTo>
                    <a:pt x="405" y="358"/>
                  </a:lnTo>
                  <a:lnTo>
                    <a:pt x="1" y="929"/>
                  </a:lnTo>
                  <a:lnTo>
                    <a:pt x="191" y="1477"/>
                  </a:lnTo>
                  <a:lnTo>
                    <a:pt x="739" y="1668"/>
                  </a:lnTo>
                  <a:lnTo>
                    <a:pt x="1668" y="739"/>
                  </a:lnTo>
                  <a:lnTo>
                    <a:pt x="9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1"/>
            <p:cNvSpPr/>
            <p:nvPr/>
          </p:nvSpPr>
          <p:spPr>
            <a:xfrm>
              <a:off x="6453600" y="4222105"/>
              <a:ext cx="79028" cy="78180"/>
            </a:xfrm>
            <a:custGeom>
              <a:avLst/>
              <a:gdLst/>
              <a:ahLst/>
              <a:cxnLst/>
              <a:rect l="l" t="t" r="r" b="b"/>
              <a:pathLst>
                <a:path w="2144" h="2121" extrusionOk="0">
                  <a:moveTo>
                    <a:pt x="1953" y="1"/>
                  </a:moveTo>
                  <a:lnTo>
                    <a:pt x="119" y="1858"/>
                  </a:lnTo>
                  <a:lnTo>
                    <a:pt x="0" y="2120"/>
                  </a:lnTo>
                  <a:lnTo>
                    <a:pt x="286" y="2049"/>
                  </a:lnTo>
                  <a:lnTo>
                    <a:pt x="1405" y="1120"/>
                  </a:lnTo>
                  <a:lnTo>
                    <a:pt x="2144" y="191"/>
                  </a:lnTo>
                  <a:lnTo>
                    <a:pt x="2072" y="48"/>
                  </a:lnTo>
                  <a:lnTo>
                    <a:pt x="195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1"/>
            <p:cNvSpPr/>
            <p:nvPr/>
          </p:nvSpPr>
          <p:spPr>
            <a:xfrm>
              <a:off x="6461488" y="4229146"/>
              <a:ext cx="78180" cy="78143"/>
            </a:xfrm>
            <a:custGeom>
              <a:avLst/>
              <a:gdLst/>
              <a:ahLst/>
              <a:cxnLst/>
              <a:rect l="l" t="t" r="r" b="b"/>
              <a:pathLst>
                <a:path w="2121" h="2120" extrusionOk="0">
                  <a:moveTo>
                    <a:pt x="1930" y="0"/>
                  </a:moveTo>
                  <a:lnTo>
                    <a:pt x="72" y="1858"/>
                  </a:lnTo>
                  <a:lnTo>
                    <a:pt x="1" y="2120"/>
                  </a:lnTo>
                  <a:lnTo>
                    <a:pt x="263" y="2048"/>
                  </a:lnTo>
                  <a:lnTo>
                    <a:pt x="2120" y="191"/>
                  </a:lnTo>
                  <a:lnTo>
                    <a:pt x="2073" y="48"/>
                  </a:lnTo>
                  <a:lnTo>
                    <a:pt x="193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1"/>
            <p:cNvSpPr/>
            <p:nvPr/>
          </p:nvSpPr>
          <p:spPr>
            <a:xfrm>
              <a:off x="6333323" y="4263353"/>
              <a:ext cx="130853" cy="131738"/>
            </a:xfrm>
            <a:custGeom>
              <a:avLst/>
              <a:gdLst/>
              <a:ahLst/>
              <a:cxnLst/>
              <a:rect l="l" t="t" r="r" b="b"/>
              <a:pathLst>
                <a:path w="3550" h="3574" extrusionOk="0">
                  <a:moveTo>
                    <a:pt x="2620" y="1"/>
                  </a:moveTo>
                  <a:lnTo>
                    <a:pt x="1882" y="739"/>
                  </a:lnTo>
                  <a:lnTo>
                    <a:pt x="1882" y="1096"/>
                  </a:lnTo>
                  <a:lnTo>
                    <a:pt x="1525" y="1120"/>
                  </a:lnTo>
                  <a:lnTo>
                    <a:pt x="1144" y="1477"/>
                  </a:lnTo>
                  <a:lnTo>
                    <a:pt x="1144" y="1835"/>
                  </a:lnTo>
                  <a:lnTo>
                    <a:pt x="787" y="1859"/>
                  </a:lnTo>
                  <a:lnTo>
                    <a:pt x="1" y="2644"/>
                  </a:lnTo>
                  <a:lnTo>
                    <a:pt x="334" y="3311"/>
                  </a:lnTo>
                  <a:lnTo>
                    <a:pt x="930" y="3573"/>
                  </a:lnTo>
                  <a:lnTo>
                    <a:pt x="2335" y="2311"/>
                  </a:lnTo>
                  <a:lnTo>
                    <a:pt x="3549" y="930"/>
                  </a:lnTo>
                  <a:lnTo>
                    <a:pt x="2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1"/>
            <p:cNvSpPr/>
            <p:nvPr/>
          </p:nvSpPr>
          <p:spPr>
            <a:xfrm>
              <a:off x="6367567" y="4297597"/>
              <a:ext cx="130816" cy="130853"/>
            </a:xfrm>
            <a:custGeom>
              <a:avLst/>
              <a:gdLst/>
              <a:ahLst/>
              <a:cxnLst/>
              <a:rect l="l" t="t" r="r" b="b"/>
              <a:pathLst>
                <a:path w="3549" h="3550" extrusionOk="0">
                  <a:moveTo>
                    <a:pt x="2620" y="1"/>
                  </a:moveTo>
                  <a:lnTo>
                    <a:pt x="1" y="2644"/>
                  </a:lnTo>
                  <a:lnTo>
                    <a:pt x="239" y="3216"/>
                  </a:lnTo>
                  <a:lnTo>
                    <a:pt x="929" y="3549"/>
                  </a:lnTo>
                  <a:lnTo>
                    <a:pt x="3549" y="930"/>
                  </a:lnTo>
                  <a:lnTo>
                    <a:pt x="2620"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1"/>
            <p:cNvSpPr/>
            <p:nvPr/>
          </p:nvSpPr>
          <p:spPr>
            <a:xfrm>
              <a:off x="6307889" y="4360813"/>
              <a:ext cx="59713" cy="72872"/>
            </a:xfrm>
            <a:custGeom>
              <a:avLst/>
              <a:gdLst/>
              <a:ahLst/>
              <a:cxnLst/>
              <a:rect l="l" t="t" r="r" b="b"/>
              <a:pathLst>
                <a:path w="1620" h="1977" extrusionOk="0">
                  <a:moveTo>
                    <a:pt x="691" y="0"/>
                  </a:moveTo>
                  <a:lnTo>
                    <a:pt x="310" y="1096"/>
                  </a:lnTo>
                  <a:lnTo>
                    <a:pt x="0" y="1429"/>
                  </a:lnTo>
                  <a:lnTo>
                    <a:pt x="119" y="1906"/>
                  </a:lnTo>
                  <a:lnTo>
                    <a:pt x="548" y="1977"/>
                  </a:lnTo>
                  <a:lnTo>
                    <a:pt x="1143" y="1548"/>
                  </a:lnTo>
                  <a:lnTo>
                    <a:pt x="1620" y="929"/>
                  </a:lnTo>
                  <a:lnTo>
                    <a:pt x="69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1"/>
            <p:cNvSpPr/>
            <p:nvPr/>
          </p:nvSpPr>
          <p:spPr>
            <a:xfrm>
              <a:off x="6328052" y="4395057"/>
              <a:ext cx="73794" cy="59713"/>
            </a:xfrm>
            <a:custGeom>
              <a:avLst/>
              <a:gdLst/>
              <a:ahLst/>
              <a:cxnLst/>
              <a:rect l="l" t="t" r="r" b="b"/>
              <a:pathLst>
                <a:path w="2002" h="1620" extrusionOk="0">
                  <a:moveTo>
                    <a:pt x="1073" y="0"/>
                  </a:moveTo>
                  <a:lnTo>
                    <a:pt x="1" y="1048"/>
                  </a:lnTo>
                  <a:lnTo>
                    <a:pt x="72" y="1477"/>
                  </a:lnTo>
                  <a:lnTo>
                    <a:pt x="549" y="1620"/>
                  </a:lnTo>
                  <a:lnTo>
                    <a:pt x="882" y="1286"/>
                  </a:lnTo>
                  <a:lnTo>
                    <a:pt x="2001" y="905"/>
                  </a:lnTo>
                  <a:lnTo>
                    <a:pt x="107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1"/>
            <p:cNvSpPr/>
            <p:nvPr/>
          </p:nvSpPr>
          <p:spPr>
            <a:xfrm>
              <a:off x="6293845" y="4413488"/>
              <a:ext cx="34243" cy="34243"/>
            </a:xfrm>
            <a:custGeom>
              <a:avLst/>
              <a:gdLst/>
              <a:ahLst/>
              <a:cxnLst/>
              <a:rect l="l" t="t" r="r" b="b"/>
              <a:pathLst>
                <a:path w="929" h="929" extrusionOk="0">
                  <a:moveTo>
                    <a:pt x="381" y="0"/>
                  </a:moveTo>
                  <a:lnTo>
                    <a:pt x="0" y="381"/>
                  </a:lnTo>
                  <a:lnTo>
                    <a:pt x="548" y="929"/>
                  </a:lnTo>
                  <a:lnTo>
                    <a:pt x="786" y="858"/>
                  </a:lnTo>
                  <a:lnTo>
                    <a:pt x="929" y="548"/>
                  </a:lnTo>
                  <a:lnTo>
                    <a:pt x="38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1"/>
            <p:cNvSpPr/>
            <p:nvPr/>
          </p:nvSpPr>
          <p:spPr>
            <a:xfrm>
              <a:off x="6314008" y="4433651"/>
              <a:ext cx="34280" cy="34280"/>
            </a:xfrm>
            <a:custGeom>
              <a:avLst/>
              <a:gdLst/>
              <a:ahLst/>
              <a:cxnLst/>
              <a:rect l="l" t="t" r="r" b="b"/>
              <a:pathLst>
                <a:path w="930" h="930" extrusionOk="0">
                  <a:moveTo>
                    <a:pt x="382" y="1"/>
                  </a:moveTo>
                  <a:lnTo>
                    <a:pt x="1" y="382"/>
                  </a:lnTo>
                  <a:lnTo>
                    <a:pt x="572" y="930"/>
                  </a:lnTo>
                  <a:lnTo>
                    <a:pt x="930" y="573"/>
                  </a:lnTo>
                  <a:lnTo>
                    <a:pt x="38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1"/>
            <p:cNvSpPr/>
            <p:nvPr/>
          </p:nvSpPr>
          <p:spPr>
            <a:xfrm>
              <a:off x="6505389" y="4188746"/>
              <a:ext cx="41283" cy="40435"/>
            </a:xfrm>
            <a:custGeom>
              <a:avLst/>
              <a:gdLst/>
              <a:ahLst/>
              <a:cxnLst/>
              <a:rect l="l" t="t" r="r" b="b"/>
              <a:pathLst>
                <a:path w="1120" h="1097" extrusionOk="0">
                  <a:moveTo>
                    <a:pt x="381" y="1"/>
                  </a:moveTo>
                  <a:lnTo>
                    <a:pt x="0" y="358"/>
                  </a:lnTo>
                  <a:lnTo>
                    <a:pt x="739" y="1096"/>
                  </a:lnTo>
                  <a:lnTo>
                    <a:pt x="1120" y="1072"/>
                  </a:lnTo>
                  <a:lnTo>
                    <a:pt x="1120" y="739"/>
                  </a:lnTo>
                  <a:lnTo>
                    <a:pt x="381"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1"/>
            <p:cNvSpPr/>
            <p:nvPr/>
          </p:nvSpPr>
          <p:spPr>
            <a:xfrm>
              <a:off x="6532593" y="4215987"/>
              <a:ext cx="41283" cy="40399"/>
            </a:xfrm>
            <a:custGeom>
              <a:avLst/>
              <a:gdLst/>
              <a:ahLst/>
              <a:cxnLst/>
              <a:rect l="l" t="t" r="r" b="b"/>
              <a:pathLst>
                <a:path w="1120" h="1096" extrusionOk="0">
                  <a:moveTo>
                    <a:pt x="382" y="0"/>
                  </a:moveTo>
                  <a:lnTo>
                    <a:pt x="1" y="357"/>
                  </a:lnTo>
                  <a:lnTo>
                    <a:pt x="739" y="1095"/>
                  </a:lnTo>
                  <a:lnTo>
                    <a:pt x="1120" y="738"/>
                  </a:lnTo>
                  <a:lnTo>
                    <a:pt x="38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1"/>
            <p:cNvSpPr/>
            <p:nvPr/>
          </p:nvSpPr>
          <p:spPr>
            <a:xfrm>
              <a:off x="6422010" y="4359044"/>
              <a:ext cx="83414" cy="154554"/>
            </a:xfrm>
            <a:custGeom>
              <a:avLst/>
              <a:gdLst/>
              <a:ahLst/>
              <a:cxnLst/>
              <a:rect l="l" t="t" r="r" b="b"/>
              <a:pathLst>
                <a:path w="2263" h="4193" extrusionOk="0">
                  <a:moveTo>
                    <a:pt x="2096" y="1"/>
                  </a:moveTo>
                  <a:cubicBezTo>
                    <a:pt x="929" y="1"/>
                    <a:pt x="0" y="953"/>
                    <a:pt x="0" y="2096"/>
                  </a:cubicBezTo>
                  <a:cubicBezTo>
                    <a:pt x="0" y="3263"/>
                    <a:pt x="929" y="4192"/>
                    <a:pt x="2096" y="4192"/>
                  </a:cubicBezTo>
                  <a:lnTo>
                    <a:pt x="2262" y="2144"/>
                  </a:lnTo>
                  <a:lnTo>
                    <a:pt x="2096"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1"/>
            <p:cNvSpPr/>
            <p:nvPr/>
          </p:nvSpPr>
          <p:spPr>
            <a:xfrm>
              <a:off x="6499234" y="4359044"/>
              <a:ext cx="77295" cy="154554"/>
            </a:xfrm>
            <a:custGeom>
              <a:avLst/>
              <a:gdLst/>
              <a:ahLst/>
              <a:cxnLst/>
              <a:rect l="l" t="t" r="r" b="b"/>
              <a:pathLst>
                <a:path w="2097" h="4193" extrusionOk="0">
                  <a:moveTo>
                    <a:pt x="1" y="1"/>
                  </a:moveTo>
                  <a:lnTo>
                    <a:pt x="1" y="4192"/>
                  </a:lnTo>
                  <a:cubicBezTo>
                    <a:pt x="1168" y="4192"/>
                    <a:pt x="2096" y="3263"/>
                    <a:pt x="2096" y="2096"/>
                  </a:cubicBezTo>
                  <a:cubicBezTo>
                    <a:pt x="2096" y="953"/>
                    <a:pt x="1168" y="1"/>
                    <a:pt x="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1"/>
            <p:cNvSpPr/>
            <p:nvPr/>
          </p:nvSpPr>
          <p:spPr>
            <a:xfrm>
              <a:off x="6463258" y="4429264"/>
              <a:ext cx="42168" cy="40435"/>
            </a:xfrm>
            <a:custGeom>
              <a:avLst/>
              <a:gdLst/>
              <a:ahLst/>
              <a:cxnLst/>
              <a:rect l="l" t="t" r="r" b="b"/>
              <a:pathLst>
                <a:path w="1144" h="1097" extrusionOk="0">
                  <a:moveTo>
                    <a:pt x="381" y="1"/>
                  </a:moveTo>
                  <a:lnTo>
                    <a:pt x="0" y="382"/>
                  </a:lnTo>
                  <a:lnTo>
                    <a:pt x="715" y="1096"/>
                  </a:lnTo>
                  <a:lnTo>
                    <a:pt x="977" y="834"/>
                  </a:lnTo>
                  <a:lnTo>
                    <a:pt x="1143" y="477"/>
                  </a:lnTo>
                  <a:lnTo>
                    <a:pt x="977" y="96"/>
                  </a:lnTo>
                  <a:lnTo>
                    <a:pt x="715" y="358"/>
                  </a:lnTo>
                  <a:lnTo>
                    <a:pt x="3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1"/>
            <p:cNvSpPr/>
            <p:nvPr/>
          </p:nvSpPr>
          <p:spPr>
            <a:xfrm>
              <a:off x="6499234" y="4400328"/>
              <a:ext cx="45706" cy="59713"/>
            </a:xfrm>
            <a:custGeom>
              <a:avLst/>
              <a:gdLst/>
              <a:ahLst/>
              <a:cxnLst/>
              <a:rect l="l" t="t" r="r" b="b"/>
              <a:pathLst>
                <a:path w="1240" h="1620" extrusionOk="0">
                  <a:moveTo>
                    <a:pt x="858" y="0"/>
                  </a:moveTo>
                  <a:lnTo>
                    <a:pt x="1" y="881"/>
                  </a:lnTo>
                  <a:lnTo>
                    <a:pt x="1" y="1619"/>
                  </a:lnTo>
                  <a:lnTo>
                    <a:pt x="1239" y="381"/>
                  </a:lnTo>
                  <a:lnTo>
                    <a:pt x="8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1"/>
            <p:cNvSpPr/>
            <p:nvPr/>
          </p:nvSpPr>
          <p:spPr>
            <a:xfrm>
              <a:off x="6389499" y="4290593"/>
              <a:ext cx="40435" cy="41283"/>
            </a:xfrm>
            <a:custGeom>
              <a:avLst/>
              <a:gdLst/>
              <a:ahLst/>
              <a:cxnLst/>
              <a:rect l="l" t="t" r="r" b="b"/>
              <a:pathLst>
                <a:path w="1097" h="1120" extrusionOk="0">
                  <a:moveTo>
                    <a:pt x="358" y="0"/>
                  </a:moveTo>
                  <a:lnTo>
                    <a:pt x="1" y="381"/>
                  </a:lnTo>
                  <a:lnTo>
                    <a:pt x="739" y="1120"/>
                  </a:lnTo>
                  <a:lnTo>
                    <a:pt x="1096" y="738"/>
                  </a:lnTo>
                  <a:lnTo>
                    <a:pt x="3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1"/>
            <p:cNvSpPr/>
            <p:nvPr/>
          </p:nvSpPr>
          <p:spPr>
            <a:xfrm>
              <a:off x="6362296" y="4317797"/>
              <a:ext cx="40435" cy="41283"/>
            </a:xfrm>
            <a:custGeom>
              <a:avLst/>
              <a:gdLst/>
              <a:ahLst/>
              <a:cxnLst/>
              <a:rect l="l" t="t" r="r" b="b"/>
              <a:pathLst>
                <a:path w="1097" h="1120" extrusionOk="0">
                  <a:moveTo>
                    <a:pt x="358" y="0"/>
                  </a:moveTo>
                  <a:lnTo>
                    <a:pt x="1" y="382"/>
                  </a:lnTo>
                  <a:lnTo>
                    <a:pt x="739" y="1120"/>
                  </a:lnTo>
                  <a:lnTo>
                    <a:pt x="1096" y="739"/>
                  </a:lnTo>
                  <a:lnTo>
                    <a:pt x="3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81"/>
          <p:cNvGrpSpPr/>
          <p:nvPr/>
        </p:nvGrpSpPr>
        <p:grpSpPr>
          <a:xfrm>
            <a:off x="6965376" y="4188746"/>
            <a:ext cx="344131" cy="324854"/>
            <a:chOff x="6965376" y="4188746"/>
            <a:chExt cx="344131" cy="324854"/>
          </a:xfrm>
        </p:grpSpPr>
        <p:sp>
          <p:nvSpPr>
            <p:cNvPr id="4509" name="Google Shape;4509;p81"/>
            <p:cNvSpPr/>
            <p:nvPr/>
          </p:nvSpPr>
          <p:spPr>
            <a:xfrm>
              <a:off x="7128633" y="4377474"/>
              <a:ext cx="16734" cy="79912"/>
            </a:xfrm>
            <a:custGeom>
              <a:avLst/>
              <a:gdLst/>
              <a:ahLst/>
              <a:cxnLst/>
              <a:rect l="l" t="t" r="r" b="b"/>
              <a:pathLst>
                <a:path w="454" h="2168" extrusionOk="0">
                  <a:moveTo>
                    <a:pt x="1" y="1"/>
                  </a:moveTo>
                  <a:lnTo>
                    <a:pt x="1" y="2168"/>
                  </a:lnTo>
                  <a:lnTo>
                    <a:pt x="263" y="2120"/>
                  </a:lnTo>
                  <a:lnTo>
                    <a:pt x="453" y="1215"/>
                  </a:lnTo>
                  <a:lnTo>
                    <a:pt x="263" y="2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1"/>
            <p:cNvSpPr/>
            <p:nvPr/>
          </p:nvSpPr>
          <p:spPr>
            <a:xfrm>
              <a:off x="7138291" y="4377474"/>
              <a:ext cx="9694" cy="79912"/>
            </a:xfrm>
            <a:custGeom>
              <a:avLst/>
              <a:gdLst/>
              <a:ahLst/>
              <a:cxnLst/>
              <a:rect l="l" t="t" r="r" b="b"/>
              <a:pathLst>
                <a:path w="263" h="2168" extrusionOk="0">
                  <a:moveTo>
                    <a:pt x="263" y="1"/>
                  </a:moveTo>
                  <a:lnTo>
                    <a:pt x="1" y="25"/>
                  </a:lnTo>
                  <a:lnTo>
                    <a:pt x="1" y="2120"/>
                  </a:lnTo>
                  <a:lnTo>
                    <a:pt x="263" y="2168"/>
                  </a:lnTo>
                  <a:lnTo>
                    <a:pt x="26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1"/>
            <p:cNvSpPr/>
            <p:nvPr/>
          </p:nvSpPr>
          <p:spPr>
            <a:xfrm>
              <a:off x="7262954" y="4311641"/>
              <a:ext cx="19351" cy="115040"/>
            </a:xfrm>
            <a:custGeom>
              <a:avLst/>
              <a:gdLst/>
              <a:ahLst/>
              <a:cxnLst/>
              <a:rect l="l" t="t" r="r" b="b"/>
              <a:pathLst>
                <a:path w="525" h="3121" extrusionOk="0">
                  <a:moveTo>
                    <a:pt x="262" y="1"/>
                  </a:moveTo>
                  <a:lnTo>
                    <a:pt x="0" y="215"/>
                  </a:lnTo>
                  <a:lnTo>
                    <a:pt x="0" y="2906"/>
                  </a:lnTo>
                  <a:lnTo>
                    <a:pt x="262" y="3120"/>
                  </a:lnTo>
                  <a:lnTo>
                    <a:pt x="524" y="2906"/>
                  </a:lnTo>
                  <a:lnTo>
                    <a:pt x="524" y="215"/>
                  </a:lnTo>
                  <a:lnTo>
                    <a:pt x="26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1"/>
            <p:cNvSpPr/>
            <p:nvPr/>
          </p:nvSpPr>
          <p:spPr>
            <a:xfrm>
              <a:off x="7160223" y="4301983"/>
              <a:ext cx="97495" cy="54479"/>
            </a:xfrm>
            <a:custGeom>
              <a:avLst/>
              <a:gdLst/>
              <a:ahLst/>
              <a:cxnLst/>
              <a:rect l="l" t="t" r="r" b="b"/>
              <a:pathLst>
                <a:path w="2645" h="1478" extrusionOk="0">
                  <a:moveTo>
                    <a:pt x="2311" y="1"/>
                  </a:moveTo>
                  <a:lnTo>
                    <a:pt x="96" y="953"/>
                  </a:lnTo>
                  <a:lnTo>
                    <a:pt x="1" y="1192"/>
                  </a:lnTo>
                  <a:lnTo>
                    <a:pt x="168" y="1477"/>
                  </a:lnTo>
                  <a:lnTo>
                    <a:pt x="2644" y="406"/>
                  </a:lnTo>
                  <a:lnTo>
                    <a:pt x="2549" y="120"/>
                  </a:lnTo>
                  <a:lnTo>
                    <a:pt x="231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1"/>
            <p:cNvSpPr/>
            <p:nvPr/>
          </p:nvSpPr>
          <p:spPr>
            <a:xfrm>
              <a:off x="7154104" y="4225607"/>
              <a:ext cx="103613" cy="57981"/>
            </a:xfrm>
            <a:custGeom>
              <a:avLst/>
              <a:gdLst/>
              <a:ahLst/>
              <a:cxnLst/>
              <a:rect l="l" t="t" r="r" b="b"/>
              <a:pathLst>
                <a:path w="2811" h="1573" extrusionOk="0">
                  <a:moveTo>
                    <a:pt x="310" y="1"/>
                  </a:moveTo>
                  <a:lnTo>
                    <a:pt x="48" y="120"/>
                  </a:lnTo>
                  <a:lnTo>
                    <a:pt x="0" y="430"/>
                  </a:lnTo>
                  <a:lnTo>
                    <a:pt x="2477" y="1573"/>
                  </a:lnTo>
                  <a:lnTo>
                    <a:pt x="2715" y="1430"/>
                  </a:lnTo>
                  <a:lnTo>
                    <a:pt x="2810" y="1144"/>
                  </a:lnTo>
                  <a:lnTo>
                    <a:pt x="31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1"/>
            <p:cNvSpPr/>
            <p:nvPr/>
          </p:nvSpPr>
          <p:spPr>
            <a:xfrm>
              <a:off x="6995197" y="4316027"/>
              <a:ext cx="19351" cy="108037"/>
            </a:xfrm>
            <a:custGeom>
              <a:avLst/>
              <a:gdLst/>
              <a:ahLst/>
              <a:cxnLst/>
              <a:rect l="l" t="t" r="r" b="b"/>
              <a:pathLst>
                <a:path w="525" h="2931" extrusionOk="0">
                  <a:moveTo>
                    <a:pt x="239" y="1"/>
                  </a:moveTo>
                  <a:lnTo>
                    <a:pt x="1" y="96"/>
                  </a:lnTo>
                  <a:lnTo>
                    <a:pt x="1" y="2787"/>
                  </a:lnTo>
                  <a:lnTo>
                    <a:pt x="263" y="2930"/>
                  </a:lnTo>
                  <a:lnTo>
                    <a:pt x="525" y="2787"/>
                  </a:lnTo>
                  <a:lnTo>
                    <a:pt x="525" y="96"/>
                  </a:lnTo>
                  <a:lnTo>
                    <a:pt x="239"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1"/>
            <p:cNvSpPr/>
            <p:nvPr/>
          </p:nvSpPr>
          <p:spPr>
            <a:xfrm>
              <a:off x="7161107" y="4438922"/>
              <a:ext cx="88722" cy="51825"/>
            </a:xfrm>
            <a:custGeom>
              <a:avLst/>
              <a:gdLst/>
              <a:ahLst/>
              <a:cxnLst/>
              <a:rect l="l" t="t" r="r" b="b"/>
              <a:pathLst>
                <a:path w="2407" h="1406" extrusionOk="0">
                  <a:moveTo>
                    <a:pt x="2263" y="1"/>
                  </a:moveTo>
                  <a:lnTo>
                    <a:pt x="72" y="882"/>
                  </a:lnTo>
                  <a:lnTo>
                    <a:pt x="1" y="1168"/>
                  </a:lnTo>
                  <a:lnTo>
                    <a:pt x="144" y="1406"/>
                  </a:lnTo>
                  <a:lnTo>
                    <a:pt x="2335" y="525"/>
                  </a:lnTo>
                  <a:lnTo>
                    <a:pt x="2406" y="215"/>
                  </a:lnTo>
                  <a:lnTo>
                    <a:pt x="226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1"/>
            <p:cNvSpPr/>
            <p:nvPr/>
          </p:nvSpPr>
          <p:spPr>
            <a:xfrm>
              <a:off x="7027671" y="4438922"/>
              <a:ext cx="89607" cy="51825"/>
            </a:xfrm>
            <a:custGeom>
              <a:avLst/>
              <a:gdLst/>
              <a:ahLst/>
              <a:cxnLst/>
              <a:rect l="l" t="t" r="r" b="b"/>
              <a:pathLst>
                <a:path w="2431" h="1406" extrusionOk="0">
                  <a:moveTo>
                    <a:pt x="120" y="1"/>
                  </a:moveTo>
                  <a:lnTo>
                    <a:pt x="1" y="191"/>
                  </a:lnTo>
                  <a:lnTo>
                    <a:pt x="72" y="525"/>
                  </a:lnTo>
                  <a:lnTo>
                    <a:pt x="2240" y="1406"/>
                  </a:lnTo>
                  <a:lnTo>
                    <a:pt x="2430" y="1168"/>
                  </a:lnTo>
                  <a:lnTo>
                    <a:pt x="2311" y="882"/>
                  </a:lnTo>
                  <a:lnTo>
                    <a:pt x="12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1"/>
            <p:cNvSpPr/>
            <p:nvPr/>
          </p:nvSpPr>
          <p:spPr>
            <a:xfrm>
              <a:off x="7019783" y="4225607"/>
              <a:ext cx="103613" cy="57981"/>
            </a:xfrm>
            <a:custGeom>
              <a:avLst/>
              <a:gdLst/>
              <a:ahLst/>
              <a:cxnLst/>
              <a:rect l="l" t="t" r="r" b="b"/>
              <a:pathLst>
                <a:path w="2811" h="1573" extrusionOk="0">
                  <a:moveTo>
                    <a:pt x="2477" y="1"/>
                  </a:moveTo>
                  <a:lnTo>
                    <a:pt x="1" y="1144"/>
                  </a:lnTo>
                  <a:lnTo>
                    <a:pt x="24" y="1454"/>
                  </a:lnTo>
                  <a:lnTo>
                    <a:pt x="334" y="1573"/>
                  </a:lnTo>
                  <a:lnTo>
                    <a:pt x="2811" y="406"/>
                  </a:lnTo>
                  <a:lnTo>
                    <a:pt x="2739" y="96"/>
                  </a:lnTo>
                  <a:lnTo>
                    <a:pt x="247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1"/>
            <p:cNvSpPr/>
            <p:nvPr/>
          </p:nvSpPr>
          <p:spPr>
            <a:xfrm>
              <a:off x="7019783" y="4301983"/>
              <a:ext cx="97495" cy="54479"/>
            </a:xfrm>
            <a:custGeom>
              <a:avLst/>
              <a:gdLst/>
              <a:ahLst/>
              <a:cxnLst/>
              <a:rect l="l" t="t" r="r" b="b"/>
              <a:pathLst>
                <a:path w="2645" h="1478" extrusionOk="0">
                  <a:moveTo>
                    <a:pt x="334" y="1"/>
                  </a:moveTo>
                  <a:lnTo>
                    <a:pt x="48" y="144"/>
                  </a:lnTo>
                  <a:lnTo>
                    <a:pt x="1" y="406"/>
                  </a:lnTo>
                  <a:lnTo>
                    <a:pt x="2454" y="1477"/>
                  </a:lnTo>
                  <a:lnTo>
                    <a:pt x="2644" y="1239"/>
                  </a:lnTo>
                  <a:lnTo>
                    <a:pt x="2525" y="953"/>
                  </a:lnTo>
                  <a:lnTo>
                    <a:pt x="33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1"/>
            <p:cNvSpPr/>
            <p:nvPr/>
          </p:nvSpPr>
          <p:spPr>
            <a:xfrm>
              <a:off x="7099660" y="4322183"/>
              <a:ext cx="48323" cy="57096"/>
            </a:xfrm>
            <a:custGeom>
              <a:avLst/>
              <a:gdLst/>
              <a:ahLst/>
              <a:cxnLst/>
              <a:rect l="l" t="t" r="r" b="b"/>
              <a:pathLst>
                <a:path w="1311" h="1549" extrusionOk="0">
                  <a:moveTo>
                    <a:pt x="1025" y="1"/>
                  </a:moveTo>
                  <a:cubicBezTo>
                    <a:pt x="334" y="1"/>
                    <a:pt x="1" y="834"/>
                    <a:pt x="477" y="1334"/>
                  </a:cubicBezTo>
                  <a:cubicBezTo>
                    <a:pt x="644" y="1477"/>
                    <a:pt x="834" y="1548"/>
                    <a:pt x="1025" y="1548"/>
                  </a:cubicBezTo>
                  <a:lnTo>
                    <a:pt x="1311" y="763"/>
                  </a:lnTo>
                  <a:lnTo>
                    <a:pt x="102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1"/>
            <p:cNvSpPr/>
            <p:nvPr/>
          </p:nvSpPr>
          <p:spPr>
            <a:xfrm>
              <a:off x="7233097" y="4265122"/>
              <a:ext cx="76411" cy="57096"/>
            </a:xfrm>
            <a:custGeom>
              <a:avLst/>
              <a:gdLst/>
              <a:ahLst/>
              <a:cxnLst/>
              <a:rect l="l" t="t" r="r" b="b"/>
              <a:pathLst>
                <a:path w="2073" h="1549" extrusionOk="0">
                  <a:moveTo>
                    <a:pt x="1039" y="1"/>
                  </a:moveTo>
                  <a:cubicBezTo>
                    <a:pt x="840" y="1"/>
                    <a:pt x="644" y="72"/>
                    <a:pt x="501" y="215"/>
                  </a:cubicBezTo>
                  <a:cubicBezTo>
                    <a:pt x="1" y="715"/>
                    <a:pt x="358" y="1549"/>
                    <a:pt x="1048" y="1549"/>
                  </a:cubicBezTo>
                  <a:cubicBezTo>
                    <a:pt x="1739" y="1549"/>
                    <a:pt x="2072" y="715"/>
                    <a:pt x="1596" y="215"/>
                  </a:cubicBezTo>
                  <a:cubicBezTo>
                    <a:pt x="1441" y="72"/>
                    <a:pt x="1239" y="1"/>
                    <a:pt x="103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1"/>
            <p:cNvSpPr/>
            <p:nvPr/>
          </p:nvSpPr>
          <p:spPr>
            <a:xfrm>
              <a:off x="6965376" y="4265122"/>
              <a:ext cx="76411" cy="57096"/>
            </a:xfrm>
            <a:custGeom>
              <a:avLst/>
              <a:gdLst/>
              <a:ahLst/>
              <a:cxnLst/>
              <a:rect l="l" t="t" r="r" b="b"/>
              <a:pathLst>
                <a:path w="2073" h="1549" extrusionOk="0">
                  <a:moveTo>
                    <a:pt x="1039" y="1"/>
                  </a:moveTo>
                  <a:cubicBezTo>
                    <a:pt x="840" y="1"/>
                    <a:pt x="643" y="72"/>
                    <a:pt x="500" y="215"/>
                  </a:cubicBezTo>
                  <a:cubicBezTo>
                    <a:pt x="0" y="715"/>
                    <a:pt x="357" y="1549"/>
                    <a:pt x="1048" y="1549"/>
                  </a:cubicBezTo>
                  <a:cubicBezTo>
                    <a:pt x="1739" y="1549"/>
                    <a:pt x="2072" y="715"/>
                    <a:pt x="1596" y="215"/>
                  </a:cubicBezTo>
                  <a:cubicBezTo>
                    <a:pt x="1441" y="72"/>
                    <a:pt x="1239" y="1"/>
                    <a:pt x="1039"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1"/>
            <p:cNvSpPr/>
            <p:nvPr/>
          </p:nvSpPr>
          <p:spPr>
            <a:xfrm>
              <a:off x="6972380" y="4418095"/>
              <a:ext cx="69407" cy="56875"/>
            </a:xfrm>
            <a:custGeom>
              <a:avLst/>
              <a:gdLst/>
              <a:ahLst/>
              <a:cxnLst/>
              <a:rect l="l" t="t" r="r" b="b"/>
              <a:pathLst>
                <a:path w="1883" h="1543" extrusionOk="0">
                  <a:moveTo>
                    <a:pt x="849" y="0"/>
                  </a:moveTo>
                  <a:cubicBezTo>
                    <a:pt x="650" y="0"/>
                    <a:pt x="453" y="78"/>
                    <a:pt x="310" y="232"/>
                  </a:cubicBezTo>
                  <a:cubicBezTo>
                    <a:pt x="1" y="518"/>
                    <a:pt x="1" y="1018"/>
                    <a:pt x="310" y="1328"/>
                  </a:cubicBezTo>
                  <a:cubicBezTo>
                    <a:pt x="453" y="1471"/>
                    <a:pt x="644" y="1542"/>
                    <a:pt x="858" y="1542"/>
                  </a:cubicBezTo>
                  <a:cubicBezTo>
                    <a:pt x="1549" y="1542"/>
                    <a:pt x="1882" y="709"/>
                    <a:pt x="1406" y="232"/>
                  </a:cubicBezTo>
                  <a:cubicBezTo>
                    <a:pt x="1251" y="78"/>
                    <a:pt x="1049" y="0"/>
                    <a:pt x="849"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1"/>
            <p:cNvSpPr/>
            <p:nvPr/>
          </p:nvSpPr>
          <p:spPr>
            <a:xfrm>
              <a:off x="7242754" y="4417874"/>
              <a:ext cx="57096" cy="57096"/>
            </a:xfrm>
            <a:custGeom>
              <a:avLst/>
              <a:gdLst/>
              <a:ahLst/>
              <a:cxnLst/>
              <a:rect l="l" t="t" r="r" b="b"/>
              <a:pathLst>
                <a:path w="1549" h="1549" extrusionOk="0">
                  <a:moveTo>
                    <a:pt x="786" y="0"/>
                  </a:moveTo>
                  <a:cubicBezTo>
                    <a:pt x="358" y="0"/>
                    <a:pt x="1" y="358"/>
                    <a:pt x="1" y="786"/>
                  </a:cubicBezTo>
                  <a:cubicBezTo>
                    <a:pt x="1" y="1215"/>
                    <a:pt x="358" y="1548"/>
                    <a:pt x="786" y="1548"/>
                  </a:cubicBezTo>
                  <a:cubicBezTo>
                    <a:pt x="1215" y="1548"/>
                    <a:pt x="1548" y="1215"/>
                    <a:pt x="1548" y="786"/>
                  </a:cubicBezTo>
                  <a:cubicBezTo>
                    <a:pt x="1548" y="358"/>
                    <a:pt x="1215" y="0"/>
                    <a:pt x="786"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1"/>
            <p:cNvSpPr/>
            <p:nvPr/>
          </p:nvSpPr>
          <p:spPr>
            <a:xfrm>
              <a:off x="7099660" y="4188746"/>
              <a:ext cx="47439" cy="57096"/>
            </a:xfrm>
            <a:custGeom>
              <a:avLst/>
              <a:gdLst/>
              <a:ahLst/>
              <a:cxnLst/>
              <a:rect l="l" t="t" r="r" b="b"/>
              <a:pathLst>
                <a:path w="1287" h="1549" extrusionOk="0">
                  <a:moveTo>
                    <a:pt x="1025" y="1"/>
                  </a:moveTo>
                  <a:cubicBezTo>
                    <a:pt x="834" y="1"/>
                    <a:pt x="644" y="72"/>
                    <a:pt x="477" y="215"/>
                  </a:cubicBezTo>
                  <a:cubicBezTo>
                    <a:pt x="1" y="715"/>
                    <a:pt x="334" y="1549"/>
                    <a:pt x="1025" y="1549"/>
                  </a:cubicBezTo>
                  <a:lnTo>
                    <a:pt x="1287" y="763"/>
                  </a:lnTo>
                  <a:lnTo>
                    <a:pt x="10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1"/>
            <p:cNvSpPr/>
            <p:nvPr/>
          </p:nvSpPr>
          <p:spPr>
            <a:xfrm>
              <a:off x="7137406" y="4188746"/>
              <a:ext cx="38666" cy="57096"/>
            </a:xfrm>
            <a:custGeom>
              <a:avLst/>
              <a:gdLst/>
              <a:ahLst/>
              <a:cxnLst/>
              <a:rect l="l" t="t" r="r" b="b"/>
              <a:pathLst>
                <a:path w="1049" h="1549" extrusionOk="0">
                  <a:moveTo>
                    <a:pt x="1" y="1"/>
                  </a:moveTo>
                  <a:lnTo>
                    <a:pt x="1" y="1549"/>
                  </a:lnTo>
                  <a:cubicBezTo>
                    <a:pt x="691" y="1549"/>
                    <a:pt x="1049" y="715"/>
                    <a:pt x="549" y="215"/>
                  </a:cubicBezTo>
                  <a:cubicBezTo>
                    <a:pt x="406" y="72"/>
                    <a:pt x="215" y="1"/>
                    <a:pt x="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1"/>
            <p:cNvSpPr/>
            <p:nvPr/>
          </p:nvSpPr>
          <p:spPr>
            <a:xfrm>
              <a:off x="7137406" y="4322183"/>
              <a:ext cx="38666" cy="57096"/>
            </a:xfrm>
            <a:custGeom>
              <a:avLst/>
              <a:gdLst/>
              <a:ahLst/>
              <a:cxnLst/>
              <a:rect l="l" t="t" r="r" b="b"/>
              <a:pathLst>
                <a:path w="1049" h="1549" extrusionOk="0">
                  <a:moveTo>
                    <a:pt x="1" y="1"/>
                  </a:moveTo>
                  <a:lnTo>
                    <a:pt x="1" y="1548"/>
                  </a:lnTo>
                  <a:cubicBezTo>
                    <a:pt x="691" y="1548"/>
                    <a:pt x="1049" y="715"/>
                    <a:pt x="549" y="239"/>
                  </a:cubicBezTo>
                  <a:cubicBezTo>
                    <a:pt x="406" y="72"/>
                    <a:pt x="215"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1"/>
            <p:cNvSpPr/>
            <p:nvPr/>
          </p:nvSpPr>
          <p:spPr>
            <a:xfrm>
              <a:off x="7109318" y="4456504"/>
              <a:ext cx="37782" cy="57096"/>
            </a:xfrm>
            <a:custGeom>
              <a:avLst/>
              <a:gdLst/>
              <a:ahLst/>
              <a:cxnLst/>
              <a:rect l="l" t="t" r="r" b="b"/>
              <a:pathLst>
                <a:path w="1025" h="1549" extrusionOk="0">
                  <a:moveTo>
                    <a:pt x="763" y="0"/>
                  </a:moveTo>
                  <a:cubicBezTo>
                    <a:pt x="334" y="0"/>
                    <a:pt x="1" y="334"/>
                    <a:pt x="1" y="762"/>
                  </a:cubicBezTo>
                  <a:cubicBezTo>
                    <a:pt x="1" y="1191"/>
                    <a:pt x="334" y="1548"/>
                    <a:pt x="763" y="1548"/>
                  </a:cubicBezTo>
                  <a:lnTo>
                    <a:pt x="1025" y="762"/>
                  </a:lnTo>
                  <a:lnTo>
                    <a:pt x="76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1"/>
            <p:cNvSpPr/>
            <p:nvPr/>
          </p:nvSpPr>
          <p:spPr>
            <a:xfrm>
              <a:off x="7137406" y="4456504"/>
              <a:ext cx="29009" cy="57096"/>
            </a:xfrm>
            <a:custGeom>
              <a:avLst/>
              <a:gdLst/>
              <a:ahLst/>
              <a:cxnLst/>
              <a:rect l="l" t="t" r="r" b="b"/>
              <a:pathLst>
                <a:path w="787" h="1549" extrusionOk="0">
                  <a:moveTo>
                    <a:pt x="1" y="0"/>
                  </a:moveTo>
                  <a:lnTo>
                    <a:pt x="1" y="1548"/>
                  </a:lnTo>
                  <a:cubicBezTo>
                    <a:pt x="429" y="1548"/>
                    <a:pt x="787" y="1191"/>
                    <a:pt x="787" y="762"/>
                  </a:cubicBezTo>
                  <a:cubicBezTo>
                    <a:pt x="787" y="334"/>
                    <a:pt x="429" y="0"/>
                    <a:pt x="1"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81"/>
          <p:cNvGrpSpPr/>
          <p:nvPr/>
        </p:nvGrpSpPr>
        <p:grpSpPr>
          <a:xfrm>
            <a:off x="7662342" y="4190516"/>
            <a:ext cx="324854" cy="320613"/>
            <a:chOff x="7662342" y="4190516"/>
            <a:chExt cx="324854" cy="320613"/>
          </a:xfrm>
        </p:grpSpPr>
        <p:sp>
          <p:nvSpPr>
            <p:cNvPr id="4530" name="Google Shape;4530;p81"/>
            <p:cNvSpPr/>
            <p:nvPr/>
          </p:nvSpPr>
          <p:spPr>
            <a:xfrm>
              <a:off x="7675538" y="4283000"/>
              <a:ext cx="144860" cy="194584"/>
            </a:xfrm>
            <a:custGeom>
              <a:avLst/>
              <a:gdLst/>
              <a:ahLst/>
              <a:cxnLst/>
              <a:rect l="l" t="t" r="r" b="b"/>
              <a:pathLst>
                <a:path w="3930" h="5279" extrusionOk="0">
                  <a:moveTo>
                    <a:pt x="2882" y="0"/>
                  </a:moveTo>
                  <a:cubicBezTo>
                    <a:pt x="1795" y="0"/>
                    <a:pt x="718" y="563"/>
                    <a:pt x="143" y="1587"/>
                  </a:cubicBezTo>
                  <a:lnTo>
                    <a:pt x="0" y="4278"/>
                  </a:lnTo>
                  <a:cubicBezTo>
                    <a:pt x="143" y="4660"/>
                    <a:pt x="381" y="4993"/>
                    <a:pt x="667" y="5279"/>
                  </a:cubicBezTo>
                  <a:lnTo>
                    <a:pt x="2334" y="3612"/>
                  </a:lnTo>
                  <a:lnTo>
                    <a:pt x="3929" y="182"/>
                  </a:lnTo>
                  <a:cubicBezTo>
                    <a:pt x="3590" y="60"/>
                    <a:pt x="3236" y="0"/>
                    <a:pt x="2882"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1"/>
            <p:cNvSpPr/>
            <p:nvPr/>
          </p:nvSpPr>
          <p:spPr>
            <a:xfrm>
              <a:off x="7700087" y="4357312"/>
              <a:ext cx="201956" cy="153817"/>
            </a:xfrm>
            <a:custGeom>
              <a:avLst/>
              <a:gdLst/>
              <a:ahLst/>
              <a:cxnLst/>
              <a:rect l="l" t="t" r="r" b="b"/>
              <a:pathLst>
                <a:path w="5479" h="4173" extrusionOk="0">
                  <a:moveTo>
                    <a:pt x="5097" y="0"/>
                  </a:moveTo>
                  <a:lnTo>
                    <a:pt x="1668" y="1596"/>
                  </a:lnTo>
                  <a:lnTo>
                    <a:pt x="1" y="3263"/>
                  </a:lnTo>
                  <a:cubicBezTo>
                    <a:pt x="559" y="3843"/>
                    <a:pt x="1326" y="4172"/>
                    <a:pt x="2145" y="4172"/>
                  </a:cubicBezTo>
                  <a:cubicBezTo>
                    <a:pt x="2200" y="4172"/>
                    <a:pt x="2255" y="4171"/>
                    <a:pt x="2311" y="4168"/>
                  </a:cubicBezTo>
                  <a:lnTo>
                    <a:pt x="4573" y="3048"/>
                  </a:lnTo>
                  <a:cubicBezTo>
                    <a:pt x="5312" y="2167"/>
                    <a:pt x="5478" y="1000"/>
                    <a:pt x="509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1"/>
            <p:cNvSpPr/>
            <p:nvPr/>
          </p:nvSpPr>
          <p:spPr>
            <a:xfrm>
              <a:off x="7767801" y="4444746"/>
              <a:ext cx="100886" cy="66201"/>
            </a:xfrm>
            <a:custGeom>
              <a:avLst/>
              <a:gdLst/>
              <a:ahLst/>
              <a:cxnLst/>
              <a:rect l="l" t="t" r="r" b="b"/>
              <a:pathLst>
                <a:path w="2737" h="1796" extrusionOk="0">
                  <a:moveTo>
                    <a:pt x="1998" y="173"/>
                  </a:moveTo>
                  <a:lnTo>
                    <a:pt x="1998" y="173"/>
                  </a:lnTo>
                  <a:cubicBezTo>
                    <a:pt x="1998" y="173"/>
                    <a:pt x="1999" y="174"/>
                    <a:pt x="2001" y="175"/>
                  </a:cubicBezTo>
                  <a:lnTo>
                    <a:pt x="2001" y="175"/>
                  </a:lnTo>
                  <a:cubicBezTo>
                    <a:pt x="1999" y="174"/>
                    <a:pt x="1998" y="173"/>
                    <a:pt x="1998" y="173"/>
                  </a:cubicBezTo>
                  <a:close/>
                  <a:moveTo>
                    <a:pt x="1390" y="0"/>
                  </a:moveTo>
                  <a:cubicBezTo>
                    <a:pt x="696" y="0"/>
                    <a:pt x="1" y="613"/>
                    <a:pt x="474" y="1796"/>
                  </a:cubicBezTo>
                  <a:cubicBezTo>
                    <a:pt x="1379" y="1772"/>
                    <a:pt x="2189" y="1343"/>
                    <a:pt x="2736" y="676"/>
                  </a:cubicBezTo>
                  <a:cubicBezTo>
                    <a:pt x="2132" y="269"/>
                    <a:pt x="2017" y="187"/>
                    <a:pt x="2001" y="175"/>
                  </a:cubicBezTo>
                  <a:lnTo>
                    <a:pt x="2001" y="175"/>
                  </a:lnTo>
                  <a:cubicBezTo>
                    <a:pt x="2003" y="177"/>
                    <a:pt x="2005" y="179"/>
                    <a:pt x="2004" y="179"/>
                  </a:cubicBezTo>
                  <a:cubicBezTo>
                    <a:pt x="2004" y="179"/>
                    <a:pt x="2002" y="178"/>
                    <a:pt x="1998" y="176"/>
                  </a:cubicBezTo>
                  <a:cubicBezTo>
                    <a:pt x="1818" y="58"/>
                    <a:pt x="1604" y="0"/>
                    <a:pt x="139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1"/>
            <p:cNvSpPr/>
            <p:nvPr/>
          </p:nvSpPr>
          <p:spPr>
            <a:xfrm>
              <a:off x="7662342" y="4341498"/>
              <a:ext cx="90454" cy="99227"/>
            </a:xfrm>
            <a:custGeom>
              <a:avLst/>
              <a:gdLst/>
              <a:ahLst/>
              <a:cxnLst/>
              <a:rect l="l" t="t" r="r" b="b"/>
              <a:pathLst>
                <a:path w="2454" h="2692" extrusionOk="0">
                  <a:moveTo>
                    <a:pt x="501" y="0"/>
                  </a:moveTo>
                  <a:cubicBezTo>
                    <a:pt x="48" y="834"/>
                    <a:pt x="1" y="1834"/>
                    <a:pt x="358" y="2691"/>
                  </a:cubicBezTo>
                  <a:cubicBezTo>
                    <a:pt x="811" y="2358"/>
                    <a:pt x="2454" y="1596"/>
                    <a:pt x="1549" y="429"/>
                  </a:cubicBezTo>
                  <a:cubicBezTo>
                    <a:pt x="1263" y="96"/>
                    <a:pt x="906" y="0"/>
                    <a:pt x="501"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1"/>
            <p:cNvSpPr/>
            <p:nvPr/>
          </p:nvSpPr>
          <p:spPr>
            <a:xfrm>
              <a:off x="7906397" y="4251078"/>
              <a:ext cx="60598" cy="60598"/>
            </a:xfrm>
            <a:custGeom>
              <a:avLst/>
              <a:gdLst/>
              <a:ahLst/>
              <a:cxnLst/>
              <a:rect l="l" t="t" r="r" b="b"/>
              <a:pathLst>
                <a:path w="1644" h="1644" extrusionOk="0">
                  <a:moveTo>
                    <a:pt x="929" y="1"/>
                  </a:moveTo>
                  <a:lnTo>
                    <a:pt x="429" y="358"/>
                  </a:lnTo>
                  <a:lnTo>
                    <a:pt x="0" y="906"/>
                  </a:lnTo>
                  <a:lnTo>
                    <a:pt x="215" y="1287"/>
                  </a:lnTo>
                  <a:lnTo>
                    <a:pt x="739" y="1644"/>
                  </a:lnTo>
                  <a:lnTo>
                    <a:pt x="1643" y="739"/>
                  </a:lnTo>
                  <a:lnTo>
                    <a:pt x="9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1"/>
            <p:cNvSpPr/>
            <p:nvPr/>
          </p:nvSpPr>
          <p:spPr>
            <a:xfrm>
              <a:off x="7865998" y="4210715"/>
              <a:ext cx="60635" cy="60598"/>
            </a:xfrm>
            <a:custGeom>
              <a:avLst/>
              <a:gdLst/>
              <a:ahLst/>
              <a:cxnLst/>
              <a:rect l="l" t="t" r="r" b="b"/>
              <a:pathLst>
                <a:path w="1645" h="1644" extrusionOk="0">
                  <a:moveTo>
                    <a:pt x="930" y="0"/>
                  </a:moveTo>
                  <a:lnTo>
                    <a:pt x="1" y="905"/>
                  </a:lnTo>
                  <a:lnTo>
                    <a:pt x="263" y="1334"/>
                  </a:lnTo>
                  <a:lnTo>
                    <a:pt x="739" y="1643"/>
                  </a:lnTo>
                  <a:lnTo>
                    <a:pt x="1334" y="1167"/>
                  </a:lnTo>
                  <a:lnTo>
                    <a:pt x="1644" y="738"/>
                  </a:lnTo>
                  <a:lnTo>
                    <a:pt x="9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1"/>
            <p:cNvSpPr/>
            <p:nvPr/>
          </p:nvSpPr>
          <p:spPr>
            <a:xfrm>
              <a:off x="7889699" y="4217719"/>
              <a:ext cx="64136" cy="63252"/>
            </a:xfrm>
            <a:custGeom>
              <a:avLst/>
              <a:gdLst/>
              <a:ahLst/>
              <a:cxnLst/>
              <a:rect l="l" t="t" r="r" b="b"/>
              <a:pathLst>
                <a:path w="1740" h="1716" extrusionOk="0">
                  <a:moveTo>
                    <a:pt x="1549" y="1"/>
                  </a:moveTo>
                  <a:lnTo>
                    <a:pt x="96" y="1453"/>
                  </a:lnTo>
                  <a:lnTo>
                    <a:pt x="1" y="1715"/>
                  </a:lnTo>
                  <a:lnTo>
                    <a:pt x="287" y="1644"/>
                  </a:lnTo>
                  <a:lnTo>
                    <a:pt x="1049" y="1048"/>
                  </a:lnTo>
                  <a:lnTo>
                    <a:pt x="1739" y="167"/>
                  </a:lnTo>
                  <a:lnTo>
                    <a:pt x="1739"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1"/>
            <p:cNvSpPr/>
            <p:nvPr/>
          </p:nvSpPr>
          <p:spPr>
            <a:xfrm>
              <a:off x="7755415" y="4393288"/>
              <a:ext cx="22853" cy="22853"/>
            </a:xfrm>
            <a:custGeom>
              <a:avLst/>
              <a:gdLst/>
              <a:ahLst/>
              <a:cxnLst/>
              <a:rect l="l" t="t" r="r" b="b"/>
              <a:pathLst>
                <a:path w="620" h="620" extrusionOk="0">
                  <a:moveTo>
                    <a:pt x="429" y="1"/>
                  </a:moveTo>
                  <a:lnTo>
                    <a:pt x="0" y="429"/>
                  </a:lnTo>
                  <a:lnTo>
                    <a:pt x="167" y="620"/>
                  </a:lnTo>
                  <a:lnTo>
                    <a:pt x="429" y="548"/>
                  </a:lnTo>
                  <a:lnTo>
                    <a:pt x="619" y="191"/>
                  </a:lnTo>
                  <a:lnTo>
                    <a:pt x="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1"/>
            <p:cNvSpPr/>
            <p:nvPr/>
          </p:nvSpPr>
          <p:spPr>
            <a:xfrm>
              <a:off x="7761534" y="4400328"/>
              <a:ext cx="23738" cy="22853"/>
            </a:xfrm>
            <a:custGeom>
              <a:avLst/>
              <a:gdLst/>
              <a:ahLst/>
              <a:cxnLst/>
              <a:rect l="l" t="t" r="r" b="b"/>
              <a:pathLst>
                <a:path w="644" h="620" extrusionOk="0">
                  <a:moveTo>
                    <a:pt x="453" y="0"/>
                  </a:moveTo>
                  <a:lnTo>
                    <a:pt x="1" y="429"/>
                  </a:lnTo>
                  <a:lnTo>
                    <a:pt x="191" y="619"/>
                  </a:lnTo>
                  <a:lnTo>
                    <a:pt x="644" y="167"/>
                  </a:lnTo>
                  <a:lnTo>
                    <a:pt x="596" y="24"/>
                  </a:lnTo>
                  <a:lnTo>
                    <a:pt x="453"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1"/>
            <p:cNvSpPr/>
            <p:nvPr/>
          </p:nvSpPr>
          <p:spPr>
            <a:xfrm>
              <a:off x="7896740" y="4222990"/>
              <a:ext cx="64100" cy="64984"/>
            </a:xfrm>
            <a:custGeom>
              <a:avLst/>
              <a:gdLst/>
              <a:ahLst/>
              <a:cxnLst/>
              <a:rect l="l" t="t" r="r" b="b"/>
              <a:pathLst>
                <a:path w="1739" h="1763" extrusionOk="0">
                  <a:moveTo>
                    <a:pt x="1691" y="1"/>
                  </a:moveTo>
                  <a:lnTo>
                    <a:pt x="1548" y="24"/>
                  </a:lnTo>
                  <a:lnTo>
                    <a:pt x="96" y="1501"/>
                  </a:lnTo>
                  <a:lnTo>
                    <a:pt x="0" y="1763"/>
                  </a:lnTo>
                  <a:lnTo>
                    <a:pt x="262" y="1668"/>
                  </a:lnTo>
                  <a:lnTo>
                    <a:pt x="1739" y="215"/>
                  </a:lnTo>
                  <a:lnTo>
                    <a:pt x="169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1"/>
            <p:cNvSpPr/>
            <p:nvPr/>
          </p:nvSpPr>
          <p:spPr>
            <a:xfrm>
              <a:off x="7933601" y="4190516"/>
              <a:ext cx="34280" cy="33395"/>
            </a:xfrm>
            <a:custGeom>
              <a:avLst/>
              <a:gdLst/>
              <a:ahLst/>
              <a:cxnLst/>
              <a:rect l="l" t="t" r="r" b="b"/>
              <a:pathLst>
                <a:path w="930" h="906" extrusionOk="0">
                  <a:moveTo>
                    <a:pt x="358" y="0"/>
                  </a:moveTo>
                  <a:lnTo>
                    <a:pt x="1" y="358"/>
                  </a:lnTo>
                  <a:lnTo>
                    <a:pt x="548" y="905"/>
                  </a:lnTo>
                  <a:lnTo>
                    <a:pt x="929" y="882"/>
                  </a:lnTo>
                  <a:lnTo>
                    <a:pt x="905" y="548"/>
                  </a:lnTo>
                  <a:lnTo>
                    <a:pt x="358"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1"/>
            <p:cNvSpPr/>
            <p:nvPr/>
          </p:nvSpPr>
          <p:spPr>
            <a:xfrm>
              <a:off x="7953800" y="4210715"/>
              <a:ext cx="33395" cy="33395"/>
            </a:xfrm>
            <a:custGeom>
              <a:avLst/>
              <a:gdLst/>
              <a:ahLst/>
              <a:cxnLst/>
              <a:rect l="l" t="t" r="r" b="b"/>
              <a:pathLst>
                <a:path w="906" h="906" extrusionOk="0">
                  <a:moveTo>
                    <a:pt x="357" y="0"/>
                  </a:moveTo>
                  <a:lnTo>
                    <a:pt x="0" y="357"/>
                  </a:lnTo>
                  <a:lnTo>
                    <a:pt x="548" y="905"/>
                  </a:lnTo>
                  <a:lnTo>
                    <a:pt x="905" y="548"/>
                  </a:lnTo>
                  <a:lnTo>
                    <a:pt x="357"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1"/>
            <p:cNvSpPr/>
            <p:nvPr/>
          </p:nvSpPr>
          <p:spPr>
            <a:xfrm>
              <a:off x="7797547" y="4244075"/>
              <a:ext cx="102729" cy="102729"/>
            </a:xfrm>
            <a:custGeom>
              <a:avLst/>
              <a:gdLst/>
              <a:ahLst/>
              <a:cxnLst/>
              <a:rect l="l" t="t" r="r" b="b"/>
              <a:pathLst>
                <a:path w="2787" h="2787" extrusionOk="0">
                  <a:moveTo>
                    <a:pt x="1858" y="0"/>
                  </a:moveTo>
                  <a:lnTo>
                    <a:pt x="0" y="1881"/>
                  </a:lnTo>
                  <a:lnTo>
                    <a:pt x="429" y="2477"/>
                  </a:lnTo>
                  <a:lnTo>
                    <a:pt x="905" y="2786"/>
                  </a:lnTo>
                  <a:lnTo>
                    <a:pt x="1953" y="1929"/>
                  </a:lnTo>
                  <a:lnTo>
                    <a:pt x="2787" y="929"/>
                  </a:lnTo>
                  <a:lnTo>
                    <a:pt x="1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1"/>
            <p:cNvSpPr/>
            <p:nvPr/>
          </p:nvSpPr>
          <p:spPr>
            <a:xfrm>
              <a:off x="7830906" y="4278282"/>
              <a:ext cx="102729" cy="102766"/>
            </a:xfrm>
            <a:custGeom>
              <a:avLst/>
              <a:gdLst/>
              <a:ahLst/>
              <a:cxnLst/>
              <a:rect l="l" t="t" r="r" b="b"/>
              <a:pathLst>
                <a:path w="2787" h="2788" extrusionOk="0">
                  <a:moveTo>
                    <a:pt x="1882" y="1"/>
                  </a:moveTo>
                  <a:lnTo>
                    <a:pt x="0" y="1858"/>
                  </a:lnTo>
                  <a:lnTo>
                    <a:pt x="357" y="2382"/>
                  </a:lnTo>
                  <a:lnTo>
                    <a:pt x="929" y="2787"/>
                  </a:lnTo>
                  <a:lnTo>
                    <a:pt x="1691" y="2001"/>
                  </a:lnTo>
                  <a:lnTo>
                    <a:pt x="1834" y="1692"/>
                  </a:lnTo>
                  <a:lnTo>
                    <a:pt x="2048" y="1644"/>
                  </a:lnTo>
                  <a:lnTo>
                    <a:pt x="2787" y="906"/>
                  </a:lnTo>
                  <a:lnTo>
                    <a:pt x="1882"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1"/>
            <p:cNvSpPr/>
            <p:nvPr/>
          </p:nvSpPr>
          <p:spPr>
            <a:xfrm>
              <a:off x="7865998" y="4311641"/>
              <a:ext cx="40435" cy="40435"/>
            </a:xfrm>
            <a:custGeom>
              <a:avLst/>
              <a:gdLst/>
              <a:ahLst/>
              <a:cxnLst/>
              <a:rect l="l" t="t" r="r" b="b"/>
              <a:pathLst>
                <a:path w="1097" h="1097" extrusionOk="0">
                  <a:moveTo>
                    <a:pt x="382" y="1"/>
                  </a:moveTo>
                  <a:lnTo>
                    <a:pt x="1" y="358"/>
                  </a:lnTo>
                  <a:lnTo>
                    <a:pt x="739" y="1096"/>
                  </a:lnTo>
                  <a:lnTo>
                    <a:pt x="1096" y="739"/>
                  </a:lnTo>
                  <a:lnTo>
                    <a:pt x="382"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1"/>
            <p:cNvSpPr/>
            <p:nvPr/>
          </p:nvSpPr>
          <p:spPr>
            <a:xfrm>
              <a:off x="7771192" y="4313410"/>
              <a:ext cx="59750" cy="72872"/>
            </a:xfrm>
            <a:custGeom>
              <a:avLst/>
              <a:gdLst/>
              <a:ahLst/>
              <a:cxnLst/>
              <a:rect l="l" t="t" r="r" b="b"/>
              <a:pathLst>
                <a:path w="1621" h="1977" extrusionOk="0">
                  <a:moveTo>
                    <a:pt x="715" y="0"/>
                  </a:moveTo>
                  <a:lnTo>
                    <a:pt x="358" y="1096"/>
                  </a:lnTo>
                  <a:lnTo>
                    <a:pt x="1" y="1429"/>
                  </a:lnTo>
                  <a:lnTo>
                    <a:pt x="120" y="1882"/>
                  </a:lnTo>
                  <a:lnTo>
                    <a:pt x="549" y="1977"/>
                  </a:lnTo>
                  <a:lnTo>
                    <a:pt x="1025" y="1667"/>
                  </a:lnTo>
                  <a:lnTo>
                    <a:pt x="1620" y="905"/>
                  </a:lnTo>
                  <a:lnTo>
                    <a:pt x="71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1"/>
            <p:cNvSpPr/>
            <p:nvPr/>
          </p:nvSpPr>
          <p:spPr>
            <a:xfrm>
              <a:off x="7791391" y="4346769"/>
              <a:ext cx="73757" cy="59713"/>
            </a:xfrm>
            <a:custGeom>
              <a:avLst/>
              <a:gdLst/>
              <a:ahLst/>
              <a:cxnLst/>
              <a:rect l="l" t="t" r="r" b="b"/>
              <a:pathLst>
                <a:path w="2001" h="1620" extrusionOk="0">
                  <a:moveTo>
                    <a:pt x="1072" y="0"/>
                  </a:moveTo>
                  <a:lnTo>
                    <a:pt x="1" y="1072"/>
                  </a:lnTo>
                  <a:lnTo>
                    <a:pt x="48" y="1453"/>
                  </a:lnTo>
                  <a:lnTo>
                    <a:pt x="548" y="1620"/>
                  </a:lnTo>
                  <a:lnTo>
                    <a:pt x="906" y="1286"/>
                  </a:lnTo>
                  <a:lnTo>
                    <a:pt x="2001" y="929"/>
                  </a:lnTo>
                  <a:lnTo>
                    <a:pt x="1072"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1"/>
            <p:cNvSpPr/>
            <p:nvPr/>
          </p:nvSpPr>
          <p:spPr>
            <a:xfrm>
              <a:off x="7758032" y="4366084"/>
              <a:ext cx="33395" cy="34280"/>
            </a:xfrm>
            <a:custGeom>
              <a:avLst/>
              <a:gdLst/>
              <a:ahLst/>
              <a:cxnLst/>
              <a:rect l="l" t="t" r="r" b="b"/>
              <a:pathLst>
                <a:path w="906" h="930" extrusionOk="0">
                  <a:moveTo>
                    <a:pt x="358" y="0"/>
                  </a:moveTo>
                  <a:lnTo>
                    <a:pt x="1" y="381"/>
                  </a:lnTo>
                  <a:lnTo>
                    <a:pt x="548" y="929"/>
                  </a:lnTo>
                  <a:lnTo>
                    <a:pt x="906" y="905"/>
                  </a:lnTo>
                  <a:lnTo>
                    <a:pt x="906" y="548"/>
                  </a:lnTo>
                  <a:lnTo>
                    <a:pt x="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1"/>
            <p:cNvSpPr/>
            <p:nvPr/>
          </p:nvSpPr>
          <p:spPr>
            <a:xfrm>
              <a:off x="7778232" y="4386284"/>
              <a:ext cx="33395" cy="34243"/>
            </a:xfrm>
            <a:custGeom>
              <a:avLst/>
              <a:gdLst/>
              <a:ahLst/>
              <a:cxnLst/>
              <a:rect l="l" t="t" r="r" b="b"/>
              <a:pathLst>
                <a:path w="906" h="929" extrusionOk="0">
                  <a:moveTo>
                    <a:pt x="358" y="0"/>
                  </a:moveTo>
                  <a:lnTo>
                    <a:pt x="0" y="381"/>
                  </a:lnTo>
                  <a:lnTo>
                    <a:pt x="548" y="929"/>
                  </a:lnTo>
                  <a:lnTo>
                    <a:pt x="905" y="548"/>
                  </a:lnTo>
                  <a:lnTo>
                    <a:pt x="358"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9" name="Google Shape;4549;p81"/>
          <p:cNvSpPr/>
          <p:nvPr/>
        </p:nvSpPr>
        <p:spPr>
          <a:xfrm>
            <a:off x="1627793" y="9608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1"/>
          <p:cNvSpPr/>
          <p:nvPr/>
        </p:nvSpPr>
        <p:spPr>
          <a:xfrm>
            <a:off x="7244735" y="915118"/>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1" name="Google Shape;4551;p81"/>
          <p:cNvGrpSpPr/>
          <p:nvPr/>
        </p:nvGrpSpPr>
        <p:grpSpPr>
          <a:xfrm rot="1800044">
            <a:off x="656453" y="290262"/>
            <a:ext cx="619668" cy="741739"/>
            <a:chOff x="427873" y="290270"/>
            <a:chExt cx="619682" cy="741755"/>
          </a:xfrm>
        </p:grpSpPr>
        <p:sp>
          <p:nvSpPr>
            <p:cNvPr id="4552" name="Google Shape;4552;p81"/>
            <p:cNvSpPr/>
            <p:nvPr/>
          </p:nvSpPr>
          <p:spPr>
            <a:xfrm rot="-1800044">
              <a:off x="640253" y="664386"/>
              <a:ext cx="154507" cy="149178"/>
            </a:xfrm>
            <a:custGeom>
              <a:avLst/>
              <a:gdLst/>
              <a:ahLst/>
              <a:cxnLst/>
              <a:rect l="l" t="t" r="r" b="b"/>
              <a:pathLst>
                <a:path w="3972" h="3835" extrusionOk="0">
                  <a:moveTo>
                    <a:pt x="201" y="1"/>
                  </a:moveTo>
                  <a:cubicBezTo>
                    <a:pt x="93" y="1"/>
                    <a:pt x="0" y="140"/>
                    <a:pt x="101" y="241"/>
                  </a:cubicBezTo>
                  <a:lnTo>
                    <a:pt x="3213" y="3353"/>
                  </a:lnTo>
                  <a:lnTo>
                    <a:pt x="3673" y="3791"/>
                  </a:lnTo>
                  <a:cubicBezTo>
                    <a:pt x="3704" y="3822"/>
                    <a:pt x="3738" y="3835"/>
                    <a:pt x="3770" y="3835"/>
                  </a:cubicBezTo>
                  <a:cubicBezTo>
                    <a:pt x="3879" y="3835"/>
                    <a:pt x="3971" y="3695"/>
                    <a:pt x="3870" y="3594"/>
                  </a:cubicBezTo>
                  <a:lnTo>
                    <a:pt x="736" y="482"/>
                  </a:lnTo>
                  <a:lnTo>
                    <a:pt x="298" y="44"/>
                  </a:ln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1"/>
            <p:cNvSpPr/>
            <p:nvPr/>
          </p:nvSpPr>
          <p:spPr>
            <a:xfrm rot="-1800044">
              <a:off x="607810" y="697083"/>
              <a:ext cx="191189" cy="186716"/>
            </a:xfrm>
            <a:custGeom>
              <a:avLst/>
              <a:gdLst/>
              <a:ahLst/>
              <a:cxnLst/>
              <a:rect l="l" t="t" r="r" b="b"/>
              <a:pathLst>
                <a:path w="4915" h="4800" extrusionOk="0">
                  <a:moveTo>
                    <a:pt x="201" y="1"/>
                  </a:moveTo>
                  <a:cubicBezTo>
                    <a:pt x="93" y="1"/>
                    <a:pt x="1" y="140"/>
                    <a:pt x="102" y="241"/>
                  </a:cubicBezTo>
                  <a:cubicBezTo>
                    <a:pt x="1416" y="1556"/>
                    <a:pt x="2753" y="2893"/>
                    <a:pt x="4068" y="4208"/>
                  </a:cubicBezTo>
                  <a:cubicBezTo>
                    <a:pt x="4244" y="4383"/>
                    <a:pt x="4441" y="4580"/>
                    <a:pt x="4616" y="4756"/>
                  </a:cubicBezTo>
                  <a:cubicBezTo>
                    <a:pt x="4647" y="4786"/>
                    <a:pt x="4681" y="4799"/>
                    <a:pt x="4713" y="4799"/>
                  </a:cubicBezTo>
                  <a:cubicBezTo>
                    <a:pt x="4821" y="4799"/>
                    <a:pt x="4914" y="4659"/>
                    <a:pt x="4813" y="4559"/>
                  </a:cubicBezTo>
                  <a:lnTo>
                    <a:pt x="869" y="592"/>
                  </a:lnTo>
                  <a:cubicBezTo>
                    <a:pt x="671" y="417"/>
                    <a:pt x="496" y="219"/>
                    <a:pt x="299" y="44"/>
                  </a:cubicBez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1"/>
            <p:cNvSpPr/>
            <p:nvPr/>
          </p:nvSpPr>
          <p:spPr>
            <a:xfrm rot="-1800039">
              <a:off x="586393" y="741118"/>
              <a:ext cx="206672" cy="201576"/>
            </a:xfrm>
            <a:custGeom>
              <a:avLst/>
              <a:gdLst/>
              <a:ahLst/>
              <a:cxnLst/>
              <a:rect l="l" t="t" r="r" b="b"/>
              <a:pathLst>
                <a:path w="5313" h="5182" extrusionOk="0">
                  <a:moveTo>
                    <a:pt x="217" y="0"/>
                  </a:moveTo>
                  <a:cubicBezTo>
                    <a:pt x="104" y="0"/>
                    <a:pt x="0" y="146"/>
                    <a:pt x="105" y="251"/>
                  </a:cubicBezTo>
                  <a:lnTo>
                    <a:pt x="4400" y="4525"/>
                  </a:lnTo>
                  <a:cubicBezTo>
                    <a:pt x="4598" y="4744"/>
                    <a:pt x="4795" y="4941"/>
                    <a:pt x="5014" y="5138"/>
                  </a:cubicBezTo>
                  <a:cubicBezTo>
                    <a:pt x="5045" y="5169"/>
                    <a:pt x="5079" y="5182"/>
                    <a:pt x="5111" y="5182"/>
                  </a:cubicBezTo>
                  <a:cubicBezTo>
                    <a:pt x="5219" y="5182"/>
                    <a:pt x="5312" y="5042"/>
                    <a:pt x="5211" y="4941"/>
                  </a:cubicBezTo>
                  <a:lnTo>
                    <a:pt x="916" y="646"/>
                  </a:lnTo>
                  <a:cubicBezTo>
                    <a:pt x="719" y="448"/>
                    <a:pt x="521" y="251"/>
                    <a:pt x="302" y="32"/>
                  </a:cubicBezTo>
                  <a:cubicBezTo>
                    <a:pt x="276" y="10"/>
                    <a:pt x="246"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1"/>
            <p:cNvSpPr/>
            <p:nvPr/>
          </p:nvSpPr>
          <p:spPr>
            <a:xfrm rot="-1800044">
              <a:off x="572877" y="792686"/>
              <a:ext cx="206516" cy="201186"/>
            </a:xfrm>
            <a:custGeom>
              <a:avLst/>
              <a:gdLst/>
              <a:ahLst/>
              <a:cxnLst/>
              <a:rect l="l" t="t" r="r" b="b"/>
              <a:pathLst>
                <a:path w="5309" h="5172" extrusionOk="0">
                  <a:moveTo>
                    <a:pt x="202" y="1"/>
                  </a:moveTo>
                  <a:cubicBezTo>
                    <a:pt x="94" y="1"/>
                    <a:pt x="1" y="141"/>
                    <a:pt x="102" y="241"/>
                  </a:cubicBezTo>
                  <a:cubicBezTo>
                    <a:pt x="1526" y="1666"/>
                    <a:pt x="2951" y="3090"/>
                    <a:pt x="4375" y="4515"/>
                  </a:cubicBezTo>
                  <a:lnTo>
                    <a:pt x="4989" y="5128"/>
                  </a:lnTo>
                  <a:cubicBezTo>
                    <a:pt x="5019" y="5159"/>
                    <a:pt x="5055" y="5172"/>
                    <a:pt x="5089" y="5172"/>
                  </a:cubicBezTo>
                  <a:cubicBezTo>
                    <a:pt x="5203" y="5172"/>
                    <a:pt x="5309" y="5032"/>
                    <a:pt x="5208" y="4931"/>
                  </a:cubicBezTo>
                  <a:lnTo>
                    <a:pt x="913" y="658"/>
                  </a:lnTo>
                  <a:cubicBezTo>
                    <a:pt x="715" y="439"/>
                    <a:pt x="518" y="241"/>
                    <a:pt x="299" y="44"/>
                  </a:cubicBezTo>
                  <a:cubicBezTo>
                    <a:pt x="268"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1"/>
            <p:cNvSpPr/>
            <p:nvPr/>
          </p:nvSpPr>
          <p:spPr>
            <a:xfrm rot="-1800044">
              <a:off x="682316" y="508495"/>
              <a:ext cx="153652" cy="150073"/>
            </a:xfrm>
            <a:custGeom>
              <a:avLst/>
              <a:gdLst/>
              <a:ahLst/>
              <a:cxnLst/>
              <a:rect l="l" t="t" r="r" b="b"/>
              <a:pathLst>
                <a:path w="3950" h="3858" extrusionOk="0">
                  <a:moveTo>
                    <a:pt x="201" y="1"/>
                  </a:moveTo>
                  <a:cubicBezTo>
                    <a:pt x="93" y="1"/>
                    <a:pt x="1" y="141"/>
                    <a:pt x="102" y="242"/>
                  </a:cubicBezTo>
                  <a:lnTo>
                    <a:pt x="3214" y="3375"/>
                  </a:lnTo>
                  <a:lnTo>
                    <a:pt x="3652" y="3814"/>
                  </a:lnTo>
                  <a:cubicBezTo>
                    <a:pt x="3682" y="3844"/>
                    <a:pt x="3716" y="3857"/>
                    <a:pt x="3749" y="3857"/>
                  </a:cubicBezTo>
                  <a:cubicBezTo>
                    <a:pt x="3857" y="3857"/>
                    <a:pt x="3950" y="3717"/>
                    <a:pt x="3849" y="3616"/>
                  </a:cubicBezTo>
                  <a:lnTo>
                    <a:pt x="737" y="483"/>
                  </a:lnTo>
                  <a:lnTo>
                    <a:pt x="299" y="44"/>
                  </a:lnTo>
                  <a:cubicBezTo>
                    <a:pt x="268" y="14"/>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1"/>
            <p:cNvSpPr/>
            <p:nvPr/>
          </p:nvSpPr>
          <p:spPr>
            <a:xfrm rot="-1800044">
              <a:off x="677065" y="438572"/>
              <a:ext cx="191189" cy="186677"/>
            </a:xfrm>
            <a:custGeom>
              <a:avLst/>
              <a:gdLst/>
              <a:ahLst/>
              <a:cxnLst/>
              <a:rect l="l" t="t" r="r" b="b"/>
              <a:pathLst>
                <a:path w="4915" h="4799" extrusionOk="0">
                  <a:moveTo>
                    <a:pt x="202" y="1"/>
                  </a:moveTo>
                  <a:cubicBezTo>
                    <a:pt x="94" y="1"/>
                    <a:pt x="1" y="140"/>
                    <a:pt x="102" y="241"/>
                  </a:cubicBezTo>
                  <a:lnTo>
                    <a:pt x="4068" y="4208"/>
                  </a:lnTo>
                  <a:lnTo>
                    <a:pt x="4616" y="4756"/>
                  </a:lnTo>
                  <a:cubicBezTo>
                    <a:pt x="4647" y="4786"/>
                    <a:pt x="4681" y="4799"/>
                    <a:pt x="4714" y="4799"/>
                  </a:cubicBezTo>
                  <a:cubicBezTo>
                    <a:pt x="4822" y="4799"/>
                    <a:pt x="4914" y="4659"/>
                    <a:pt x="4813" y="4558"/>
                  </a:cubicBezTo>
                  <a:cubicBezTo>
                    <a:pt x="3499" y="3243"/>
                    <a:pt x="2184" y="1929"/>
                    <a:pt x="847" y="592"/>
                  </a:cubicBezTo>
                  <a:cubicBezTo>
                    <a:pt x="671" y="416"/>
                    <a:pt x="496" y="219"/>
                    <a:pt x="299" y="44"/>
                  </a:cubicBezTo>
                  <a:cubicBezTo>
                    <a:pt x="268" y="13"/>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1"/>
            <p:cNvSpPr/>
            <p:nvPr/>
          </p:nvSpPr>
          <p:spPr>
            <a:xfrm rot="-1800044">
              <a:off x="683925" y="379470"/>
              <a:ext cx="205660" cy="202003"/>
            </a:xfrm>
            <a:custGeom>
              <a:avLst/>
              <a:gdLst/>
              <a:ahLst/>
              <a:cxnLst/>
              <a:rect l="l" t="t" r="r" b="b"/>
              <a:pathLst>
                <a:path w="5287" h="5193" extrusionOk="0">
                  <a:moveTo>
                    <a:pt x="202" y="0"/>
                  </a:moveTo>
                  <a:cubicBezTo>
                    <a:pt x="93" y="0"/>
                    <a:pt x="1" y="140"/>
                    <a:pt x="102" y="241"/>
                  </a:cubicBezTo>
                  <a:lnTo>
                    <a:pt x="4375" y="4536"/>
                  </a:lnTo>
                  <a:cubicBezTo>
                    <a:pt x="4572" y="4733"/>
                    <a:pt x="4791" y="4952"/>
                    <a:pt x="4989" y="5150"/>
                  </a:cubicBezTo>
                  <a:cubicBezTo>
                    <a:pt x="5019" y="5180"/>
                    <a:pt x="5053" y="5193"/>
                    <a:pt x="5086" y="5193"/>
                  </a:cubicBezTo>
                  <a:cubicBezTo>
                    <a:pt x="5194" y="5193"/>
                    <a:pt x="5287" y="5053"/>
                    <a:pt x="5186" y="4952"/>
                  </a:cubicBezTo>
                  <a:lnTo>
                    <a:pt x="913" y="657"/>
                  </a:lnTo>
                  <a:lnTo>
                    <a:pt x="299" y="43"/>
                  </a:lnTo>
                  <a:cubicBezTo>
                    <a:pt x="268" y="13"/>
                    <a:pt x="234"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1"/>
            <p:cNvSpPr/>
            <p:nvPr/>
          </p:nvSpPr>
          <p:spPr>
            <a:xfrm rot="-1800044">
              <a:off x="697603" y="328188"/>
              <a:ext cx="205776" cy="201925"/>
            </a:xfrm>
            <a:custGeom>
              <a:avLst/>
              <a:gdLst/>
              <a:ahLst/>
              <a:cxnLst/>
              <a:rect l="l" t="t" r="r" b="b"/>
              <a:pathLst>
                <a:path w="5290" h="5191" extrusionOk="0">
                  <a:moveTo>
                    <a:pt x="202" y="1"/>
                  </a:moveTo>
                  <a:cubicBezTo>
                    <a:pt x="94" y="1"/>
                    <a:pt x="1" y="140"/>
                    <a:pt x="102" y="241"/>
                  </a:cubicBezTo>
                  <a:lnTo>
                    <a:pt x="4375" y="4537"/>
                  </a:lnTo>
                  <a:cubicBezTo>
                    <a:pt x="4594" y="4734"/>
                    <a:pt x="4792" y="4931"/>
                    <a:pt x="4989" y="5150"/>
                  </a:cubicBezTo>
                  <a:cubicBezTo>
                    <a:pt x="5017" y="5179"/>
                    <a:pt x="5049" y="5191"/>
                    <a:pt x="5080" y="5191"/>
                  </a:cubicBezTo>
                  <a:cubicBezTo>
                    <a:pt x="5191" y="5191"/>
                    <a:pt x="5289" y="5034"/>
                    <a:pt x="5186" y="4931"/>
                  </a:cubicBezTo>
                  <a:lnTo>
                    <a:pt x="913" y="658"/>
                  </a:lnTo>
                  <a:cubicBezTo>
                    <a:pt x="716" y="461"/>
                    <a:pt x="496" y="241"/>
                    <a:pt x="299" y="44"/>
                  </a:cubicBezTo>
                  <a:cubicBezTo>
                    <a:pt x="269"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1"/>
            <p:cNvSpPr/>
            <p:nvPr/>
          </p:nvSpPr>
          <p:spPr>
            <a:xfrm rot="-1800044">
              <a:off x="634126" y="364368"/>
              <a:ext cx="207177" cy="595935"/>
            </a:xfrm>
            <a:custGeom>
              <a:avLst/>
              <a:gdLst/>
              <a:ahLst/>
              <a:cxnLst/>
              <a:rect l="l" t="t" r="r" b="b"/>
              <a:pathLst>
                <a:path w="5326" h="15320" extrusionOk="0">
                  <a:moveTo>
                    <a:pt x="4953" y="1"/>
                  </a:moveTo>
                  <a:cubicBezTo>
                    <a:pt x="4909" y="23"/>
                    <a:pt x="1184" y="2718"/>
                    <a:pt x="2367" y="7167"/>
                  </a:cubicBezTo>
                  <a:cubicBezTo>
                    <a:pt x="3485" y="11375"/>
                    <a:pt x="2477" y="12405"/>
                    <a:pt x="0" y="14859"/>
                  </a:cubicBezTo>
                  <a:lnTo>
                    <a:pt x="483" y="15320"/>
                  </a:lnTo>
                  <a:cubicBezTo>
                    <a:pt x="3156" y="12668"/>
                    <a:pt x="4186" y="11397"/>
                    <a:pt x="3003" y="6992"/>
                  </a:cubicBezTo>
                  <a:cubicBezTo>
                    <a:pt x="1951" y="3003"/>
                    <a:pt x="5194" y="636"/>
                    <a:pt x="5326" y="549"/>
                  </a:cubicBezTo>
                  <a:lnTo>
                    <a:pt x="4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1"/>
            <p:cNvSpPr/>
            <p:nvPr/>
          </p:nvSpPr>
          <p:spPr>
            <a:xfrm rot="-1800044">
              <a:off x="439747" y="558748"/>
              <a:ext cx="595935" cy="207177"/>
            </a:xfrm>
            <a:custGeom>
              <a:avLst/>
              <a:gdLst/>
              <a:ahLst/>
              <a:cxnLst/>
              <a:rect l="l" t="t" r="r" b="b"/>
              <a:pathLst>
                <a:path w="15320" h="5326" extrusionOk="0">
                  <a:moveTo>
                    <a:pt x="14793" y="1"/>
                  </a:moveTo>
                  <a:cubicBezTo>
                    <a:pt x="14699" y="132"/>
                    <a:pt x="12942" y="2541"/>
                    <a:pt x="9923" y="2541"/>
                  </a:cubicBezTo>
                  <a:cubicBezTo>
                    <a:pt x="9425" y="2541"/>
                    <a:pt x="8893" y="2476"/>
                    <a:pt x="8328" y="2324"/>
                  </a:cubicBezTo>
                  <a:cubicBezTo>
                    <a:pt x="7118" y="2004"/>
                    <a:pt x="6146" y="1851"/>
                    <a:pt x="5317" y="1851"/>
                  </a:cubicBezTo>
                  <a:cubicBezTo>
                    <a:pt x="3129" y="1851"/>
                    <a:pt x="1940" y="2921"/>
                    <a:pt x="1" y="4844"/>
                  </a:cubicBezTo>
                  <a:lnTo>
                    <a:pt x="461" y="5326"/>
                  </a:lnTo>
                  <a:cubicBezTo>
                    <a:pt x="2262" y="3541"/>
                    <a:pt x="3286" y="2509"/>
                    <a:pt x="5330" y="2509"/>
                  </a:cubicBezTo>
                  <a:cubicBezTo>
                    <a:pt x="6096" y="2509"/>
                    <a:pt x="7006" y="2654"/>
                    <a:pt x="8153" y="2959"/>
                  </a:cubicBezTo>
                  <a:cubicBezTo>
                    <a:pt x="8766" y="3122"/>
                    <a:pt x="9345" y="3192"/>
                    <a:pt x="9888" y="3192"/>
                  </a:cubicBezTo>
                  <a:cubicBezTo>
                    <a:pt x="13293" y="3192"/>
                    <a:pt x="15300" y="433"/>
                    <a:pt x="15319" y="395"/>
                  </a:cubicBezTo>
                  <a:lnTo>
                    <a:pt x="147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565"/>
        <p:cNvGrpSpPr/>
        <p:nvPr/>
      </p:nvGrpSpPr>
      <p:grpSpPr>
        <a:xfrm>
          <a:off x="0" y="0"/>
          <a:ext cx="0" cy="0"/>
          <a:chOff x="0" y="0"/>
          <a:chExt cx="0" cy="0"/>
        </a:xfrm>
      </p:grpSpPr>
      <p:sp>
        <p:nvSpPr>
          <p:cNvPr id="4566" name="Google Shape;4566;p82"/>
          <p:cNvSpPr txBox="1">
            <a:spLocks noGrp="1"/>
          </p:cNvSpPr>
          <p:nvPr>
            <p:ph type="body" idx="1"/>
          </p:nvPr>
        </p:nvSpPr>
        <p:spPr>
          <a:xfrm>
            <a:off x="720000" y="1819175"/>
            <a:ext cx="3804900" cy="11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2"/>
                </a:solidFill>
                <a:latin typeface="Hepta Slab"/>
                <a:ea typeface="Hepta Slab"/>
                <a:cs typeface="Hepta Slab"/>
                <a:sym typeface="Hepta Slab"/>
              </a:rPr>
              <a:t>Vectors</a:t>
            </a:r>
            <a:endParaRPr sz="2000" b="1">
              <a:solidFill>
                <a:schemeClr val="dk2"/>
              </a:solidFill>
              <a:latin typeface="Hepta Slab"/>
              <a:ea typeface="Hepta Slab"/>
              <a:cs typeface="Hepta Slab"/>
              <a:sym typeface="Hepta Slab"/>
            </a:endParaRPr>
          </a:p>
          <a:p>
            <a:pPr marL="457200" lvl="0" indent="-317500" algn="l" rtl="0">
              <a:spcBef>
                <a:spcPts val="0"/>
              </a:spcBef>
              <a:spcAft>
                <a:spcPts val="0"/>
              </a:spcAft>
              <a:buSzPts val="1400"/>
              <a:buChar char="●"/>
            </a:pPr>
            <a:r>
              <a:rPr lang="en" sz="1400">
                <a:solidFill>
                  <a:schemeClr val="hlink"/>
                </a:solidFill>
                <a:uFill>
                  <a:noFill/>
                </a:uFill>
                <a:hlinkClick r:id="rId3"/>
              </a:rPr>
              <a:t>Hand drawn chemistry background</a:t>
            </a:r>
            <a:endParaRPr/>
          </a:p>
          <a:p>
            <a:pPr marL="457200" lvl="0" indent="-317500" algn="l" rtl="0">
              <a:spcBef>
                <a:spcPts val="0"/>
              </a:spcBef>
              <a:spcAft>
                <a:spcPts val="0"/>
              </a:spcAft>
              <a:buSzPts val="1400"/>
              <a:buChar char="●"/>
            </a:pPr>
            <a:r>
              <a:rPr lang="en" sz="1400">
                <a:solidFill>
                  <a:schemeClr val="dk1"/>
                </a:solidFill>
                <a:uFill>
                  <a:noFill/>
                </a:uFill>
                <a:hlinkClick r:id="rId4">
                  <a:extLst>
                    <a:ext uri="{A12FA001-AC4F-418D-AE19-62706E023703}">
                      <ahyp:hlinkClr xmlns:ahyp="http://schemas.microsoft.com/office/drawing/2018/hyperlinkcolor" val="tx"/>
                    </a:ext>
                  </a:extLst>
                </a:hlinkClick>
              </a:rPr>
              <a:t>Pandemic concept</a:t>
            </a:r>
            <a:endParaRPr/>
          </a:p>
        </p:txBody>
      </p:sp>
      <p:sp>
        <p:nvSpPr>
          <p:cNvPr id="4567" name="Google Shape;4567;p82"/>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Alternative resources</a:t>
            </a:r>
            <a:endParaRPr/>
          </a:p>
        </p:txBody>
      </p:sp>
      <p:sp>
        <p:nvSpPr>
          <p:cNvPr id="4568" name="Google Shape;4568;p82"/>
          <p:cNvSpPr txBox="1"/>
          <p:nvPr/>
        </p:nvSpPr>
        <p:spPr>
          <a:xfrm>
            <a:off x="713225" y="1326313"/>
            <a:ext cx="770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000"/>
              </a:spcAft>
              <a:buNone/>
            </a:pPr>
            <a:r>
              <a:rPr lang="en">
                <a:solidFill>
                  <a:schemeClr val="dk1"/>
                </a:solidFill>
                <a:latin typeface="Inter"/>
                <a:ea typeface="Inter"/>
                <a:cs typeface="Inter"/>
                <a:sym typeface="Inter"/>
              </a:rPr>
              <a:t>Here’s an assortment of alternative resources whose style fits that of this template:</a:t>
            </a:r>
            <a:endParaRPr/>
          </a:p>
        </p:txBody>
      </p:sp>
      <p:sp>
        <p:nvSpPr>
          <p:cNvPr id="4569" name="Google Shape;4569;p82"/>
          <p:cNvSpPr/>
          <p:nvPr/>
        </p:nvSpPr>
        <p:spPr>
          <a:xfrm>
            <a:off x="465900" y="5103500"/>
            <a:ext cx="8208584" cy="59225"/>
          </a:xfrm>
          <a:custGeom>
            <a:avLst/>
            <a:gdLst/>
            <a:ahLst/>
            <a:cxnLst/>
            <a:rect l="l" t="t" r="r" b="b"/>
            <a:pathLst>
              <a:path w="178128" h="2369" extrusionOk="0">
                <a:moveTo>
                  <a:pt x="1201" y="0"/>
                </a:moveTo>
                <a:cubicBezTo>
                  <a:pt x="534" y="0"/>
                  <a:pt x="1" y="534"/>
                  <a:pt x="1" y="1201"/>
                </a:cubicBezTo>
                <a:cubicBezTo>
                  <a:pt x="1" y="1835"/>
                  <a:pt x="534" y="2368"/>
                  <a:pt x="1201" y="2368"/>
                </a:cubicBezTo>
                <a:lnTo>
                  <a:pt x="176927" y="2368"/>
                </a:lnTo>
                <a:cubicBezTo>
                  <a:pt x="177594" y="2368"/>
                  <a:pt x="178128" y="1835"/>
                  <a:pt x="178128" y="1201"/>
                </a:cubicBezTo>
                <a:cubicBezTo>
                  <a:pt x="178128" y="534"/>
                  <a:pt x="177594" y="0"/>
                  <a:pt x="17692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0" name="Google Shape;4570;p82"/>
          <p:cNvGrpSpPr/>
          <p:nvPr/>
        </p:nvGrpSpPr>
        <p:grpSpPr>
          <a:xfrm>
            <a:off x="3493599" y="3063361"/>
            <a:ext cx="1211561" cy="2032384"/>
            <a:chOff x="4284075" y="1800075"/>
            <a:chExt cx="1331825" cy="2234125"/>
          </a:xfrm>
        </p:grpSpPr>
        <p:sp>
          <p:nvSpPr>
            <p:cNvPr id="4571" name="Google Shape;4571;p82"/>
            <p:cNvSpPr/>
            <p:nvPr/>
          </p:nvSpPr>
          <p:spPr>
            <a:xfrm>
              <a:off x="4737725" y="3533800"/>
              <a:ext cx="357800" cy="247700"/>
            </a:xfrm>
            <a:custGeom>
              <a:avLst/>
              <a:gdLst/>
              <a:ahLst/>
              <a:cxnLst/>
              <a:rect l="l" t="t" r="r" b="b"/>
              <a:pathLst>
                <a:path w="14312" h="9908" extrusionOk="0">
                  <a:moveTo>
                    <a:pt x="1" y="1"/>
                  </a:moveTo>
                  <a:lnTo>
                    <a:pt x="1" y="9908"/>
                  </a:lnTo>
                  <a:lnTo>
                    <a:pt x="14311" y="9908"/>
                  </a:lnTo>
                  <a:lnTo>
                    <a:pt x="143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2"/>
            <p:cNvSpPr/>
            <p:nvPr/>
          </p:nvSpPr>
          <p:spPr>
            <a:xfrm>
              <a:off x="4737725" y="3533800"/>
              <a:ext cx="357800" cy="110950"/>
            </a:xfrm>
            <a:custGeom>
              <a:avLst/>
              <a:gdLst/>
              <a:ahLst/>
              <a:cxnLst/>
              <a:rect l="l" t="t" r="r" b="b"/>
              <a:pathLst>
                <a:path w="14312" h="4438" extrusionOk="0">
                  <a:moveTo>
                    <a:pt x="1" y="1"/>
                  </a:moveTo>
                  <a:lnTo>
                    <a:pt x="1" y="3470"/>
                  </a:lnTo>
                  <a:cubicBezTo>
                    <a:pt x="2436" y="4104"/>
                    <a:pt x="4971" y="4437"/>
                    <a:pt x="7540" y="4437"/>
                  </a:cubicBezTo>
                  <a:cubicBezTo>
                    <a:pt x="9875" y="4437"/>
                    <a:pt x="12143" y="4170"/>
                    <a:pt x="14311" y="3670"/>
                  </a:cubicBezTo>
                  <a:lnTo>
                    <a:pt x="1431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2"/>
            <p:cNvSpPr/>
            <p:nvPr/>
          </p:nvSpPr>
          <p:spPr>
            <a:xfrm>
              <a:off x="4411675" y="3781475"/>
              <a:ext cx="1009900" cy="55900"/>
            </a:xfrm>
            <a:custGeom>
              <a:avLst/>
              <a:gdLst/>
              <a:ahLst/>
              <a:cxnLst/>
              <a:rect l="l" t="t" r="r" b="b"/>
              <a:pathLst>
                <a:path w="40396" h="2236" extrusionOk="0">
                  <a:moveTo>
                    <a:pt x="0" y="1"/>
                  </a:moveTo>
                  <a:lnTo>
                    <a:pt x="0" y="2236"/>
                  </a:lnTo>
                  <a:lnTo>
                    <a:pt x="40396" y="2236"/>
                  </a:lnTo>
                  <a:lnTo>
                    <a:pt x="40396"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2"/>
            <p:cNvSpPr/>
            <p:nvPr/>
          </p:nvSpPr>
          <p:spPr>
            <a:xfrm>
              <a:off x="4440025" y="3837350"/>
              <a:ext cx="953200" cy="196850"/>
            </a:xfrm>
            <a:custGeom>
              <a:avLst/>
              <a:gdLst/>
              <a:ahLst/>
              <a:cxnLst/>
              <a:rect l="l" t="t" r="r" b="b"/>
              <a:pathLst>
                <a:path w="38128" h="7874" extrusionOk="0">
                  <a:moveTo>
                    <a:pt x="0" y="1"/>
                  </a:moveTo>
                  <a:lnTo>
                    <a:pt x="0" y="7873"/>
                  </a:lnTo>
                  <a:lnTo>
                    <a:pt x="2702" y="7873"/>
                  </a:lnTo>
                  <a:cubicBezTo>
                    <a:pt x="2702" y="5305"/>
                    <a:pt x="4770" y="3203"/>
                    <a:pt x="7339" y="3203"/>
                  </a:cubicBezTo>
                  <a:lnTo>
                    <a:pt x="30756" y="3203"/>
                  </a:lnTo>
                  <a:cubicBezTo>
                    <a:pt x="33358" y="3203"/>
                    <a:pt x="35426" y="5305"/>
                    <a:pt x="35426" y="7873"/>
                  </a:cubicBezTo>
                  <a:lnTo>
                    <a:pt x="38128" y="7873"/>
                  </a:lnTo>
                  <a:lnTo>
                    <a:pt x="3812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2"/>
            <p:cNvSpPr/>
            <p:nvPr/>
          </p:nvSpPr>
          <p:spPr>
            <a:xfrm>
              <a:off x="4356625" y="2292925"/>
              <a:ext cx="1259275" cy="1305125"/>
            </a:xfrm>
            <a:custGeom>
              <a:avLst/>
              <a:gdLst/>
              <a:ahLst/>
              <a:cxnLst/>
              <a:rect l="l" t="t" r="r" b="b"/>
              <a:pathLst>
                <a:path w="50371" h="52205" extrusionOk="0">
                  <a:moveTo>
                    <a:pt x="34692" y="0"/>
                  </a:moveTo>
                  <a:lnTo>
                    <a:pt x="31590" y="6538"/>
                  </a:lnTo>
                  <a:cubicBezTo>
                    <a:pt x="31657" y="6572"/>
                    <a:pt x="31757" y="6605"/>
                    <a:pt x="31857" y="6672"/>
                  </a:cubicBezTo>
                  <a:cubicBezTo>
                    <a:pt x="32924" y="7205"/>
                    <a:pt x="33892" y="7806"/>
                    <a:pt x="34826" y="8473"/>
                  </a:cubicBezTo>
                  <a:cubicBezTo>
                    <a:pt x="39963" y="12242"/>
                    <a:pt x="43132" y="18313"/>
                    <a:pt x="43132" y="24785"/>
                  </a:cubicBezTo>
                  <a:cubicBezTo>
                    <a:pt x="43132" y="35893"/>
                    <a:pt x="34058" y="44966"/>
                    <a:pt x="22950" y="44966"/>
                  </a:cubicBezTo>
                  <a:cubicBezTo>
                    <a:pt x="17913" y="44966"/>
                    <a:pt x="13177" y="43098"/>
                    <a:pt x="9507" y="39862"/>
                  </a:cubicBezTo>
                  <a:cubicBezTo>
                    <a:pt x="8273" y="38728"/>
                    <a:pt x="7172" y="37460"/>
                    <a:pt x="6205" y="36059"/>
                  </a:cubicBezTo>
                  <a:cubicBezTo>
                    <a:pt x="6172" y="35993"/>
                    <a:pt x="6105" y="35893"/>
                    <a:pt x="6038" y="35826"/>
                  </a:cubicBezTo>
                  <a:lnTo>
                    <a:pt x="1402" y="38861"/>
                  </a:lnTo>
                  <a:lnTo>
                    <a:pt x="1" y="39795"/>
                  </a:lnTo>
                  <a:cubicBezTo>
                    <a:pt x="101" y="39962"/>
                    <a:pt x="201" y="40129"/>
                    <a:pt x="334" y="40262"/>
                  </a:cubicBezTo>
                  <a:cubicBezTo>
                    <a:pt x="1669" y="42264"/>
                    <a:pt x="3270" y="44032"/>
                    <a:pt x="5071" y="45566"/>
                  </a:cubicBezTo>
                  <a:cubicBezTo>
                    <a:pt x="9974" y="49802"/>
                    <a:pt x="16279" y="52204"/>
                    <a:pt x="22950" y="52204"/>
                  </a:cubicBezTo>
                  <a:cubicBezTo>
                    <a:pt x="38061" y="52204"/>
                    <a:pt x="50370" y="39895"/>
                    <a:pt x="50370" y="24785"/>
                  </a:cubicBezTo>
                  <a:cubicBezTo>
                    <a:pt x="50370" y="16045"/>
                    <a:pt x="46134" y="7906"/>
                    <a:pt x="39295" y="2769"/>
                  </a:cubicBezTo>
                  <a:cubicBezTo>
                    <a:pt x="37861" y="1701"/>
                    <a:pt x="36327" y="767"/>
                    <a:pt x="3469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2"/>
            <p:cNvSpPr/>
            <p:nvPr/>
          </p:nvSpPr>
          <p:spPr>
            <a:xfrm>
              <a:off x="4430850" y="2369650"/>
              <a:ext cx="1109975" cy="1150825"/>
            </a:xfrm>
            <a:custGeom>
              <a:avLst/>
              <a:gdLst/>
              <a:ahLst/>
              <a:cxnLst/>
              <a:rect l="l" t="t" r="r" b="b"/>
              <a:pathLst>
                <a:path w="44399" h="46033" extrusionOk="0">
                  <a:moveTo>
                    <a:pt x="30589" y="0"/>
                  </a:moveTo>
                  <a:lnTo>
                    <a:pt x="28888" y="3603"/>
                  </a:lnTo>
                  <a:lnTo>
                    <a:pt x="27854" y="5771"/>
                  </a:lnTo>
                  <a:cubicBezTo>
                    <a:pt x="28754" y="6204"/>
                    <a:pt x="29622" y="6705"/>
                    <a:pt x="30422" y="7272"/>
                  </a:cubicBezTo>
                  <a:cubicBezTo>
                    <a:pt x="35126" y="10574"/>
                    <a:pt x="38028" y="16011"/>
                    <a:pt x="38028" y="21849"/>
                  </a:cubicBezTo>
                  <a:cubicBezTo>
                    <a:pt x="38028" y="31689"/>
                    <a:pt x="30055" y="39662"/>
                    <a:pt x="20248" y="39662"/>
                  </a:cubicBezTo>
                  <a:cubicBezTo>
                    <a:pt x="15645" y="39662"/>
                    <a:pt x="11309" y="37894"/>
                    <a:pt x="8073" y="34825"/>
                  </a:cubicBezTo>
                  <a:cubicBezTo>
                    <a:pt x="7039" y="33891"/>
                    <a:pt x="6138" y="32790"/>
                    <a:pt x="5338" y="31589"/>
                  </a:cubicBezTo>
                  <a:lnTo>
                    <a:pt x="3236" y="32990"/>
                  </a:lnTo>
                  <a:lnTo>
                    <a:pt x="0" y="35092"/>
                  </a:lnTo>
                  <a:cubicBezTo>
                    <a:pt x="1201" y="36893"/>
                    <a:pt x="2569" y="38494"/>
                    <a:pt x="4137" y="39895"/>
                  </a:cubicBezTo>
                  <a:cubicBezTo>
                    <a:pt x="8507" y="43798"/>
                    <a:pt x="14211" y="46033"/>
                    <a:pt x="20248" y="46033"/>
                  </a:cubicBezTo>
                  <a:cubicBezTo>
                    <a:pt x="33558" y="46033"/>
                    <a:pt x="44399" y="35192"/>
                    <a:pt x="44399" y="21849"/>
                  </a:cubicBezTo>
                  <a:cubicBezTo>
                    <a:pt x="44399" y="14043"/>
                    <a:pt x="40563" y="6738"/>
                    <a:pt x="34358" y="2235"/>
                  </a:cubicBezTo>
                  <a:cubicBezTo>
                    <a:pt x="33191" y="1401"/>
                    <a:pt x="31923" y="634"/>
                    <a:pt x="305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2"/>
            <p:cNvSpPr/>
            <p:nvPr/>
          </p:nvSpPr>
          <p:spPr>
            <a:xfrm>
              <a:off x="4284075" y="3051800"/>
              <a:ext cx="376125" cy="412825"/>
            </a:xfrm>
            <a:custGeom>
              <a:avLst/>
              <a:gdLst/>
              <a:ahLst/>
              <a:cxnLst/>
              <a:rect l="l" t="t" r="r" b="b"/>
              <a:pathLst>
                <a:path w="15045" h="16513" extrusionOk="0">
                  <a:moveTo>
                    <a:pt x="9541" y="0"/>
                  </a:moveTo>
                  <a:lnTo>
                    <a:pt x="8907" y="767"/>
                  </a:lnTo>
                  <a:lnTo>
                    <a:pt x="7406" y="2736"/>
                  </a:lnTo>
                  <a:lnTo>
                    <a:pt x="1" y="12209"/>
                  </a:lnTo>
                  <a:lnTo>
                    <a:pt x="5505" y="16512"/>
                  </a:lnTo>
                  <a:lnTo>
                    <a:pt x="12910" y="7039"/>
                  </a:lnTo>
                  <a:lnTo>
                    <a:pt x="14444" y="5071"/>
                  </a:lnTo>
                  <a:lnTo>
                    <a:pt x="15045" y="4303"/>
                  </a:lnTo>
                  <a:lnTo>
                    <a:pt x="95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2"/>
            <p:cNvSpPr/>
            <p:nvPr/>
          </p:nvSpPr>
          <p:spPr>
            <a:xfrm>
              <a:off x="5218925" y="1835100"/>
              <a:ext cx="357775" cy="404475"/>
            </a:xfrm>
            <a:custGeom>
              <a:avLst/>
              <a:gdLst/>
              <a:ahLst/>
              <a:cxnLst/>
              <a:rect l="l" t="t" r="r" b="b"/>
              <a:pathLst>
                <a:path w="14311" h="16179" extrusionOk="0">
                  <a:moveTo>
                    <a:pt x="9907" y="0"/>
                  </a:moveTo>
                  <a:lnTo>
                    <a:pt x="9674" y="334"/>
                  </a:lnTo>
                  <a:lnTo>
                    <a:pt x="434" y="12175"/>
                  </a:lnTo>
                  <a:lnTo>
                    <a:pt x="0" y="12743"/>
                  </a:lnTo>
                  <a:lnTo>
                    <a:pt x="4403" y="16178"/>
                  </a:lnTo>
                  <a:lnTo>
                    <a:pt x="14077" y="3769"/>
                  </a:lnTo>
                  <a:lnTo>
                    <a:pt x="14310" y="3469"/>
                  </a:lnTo>
                  <a:lnTo>
                    <a:pt x="11308" y="1101"/>
                  </a:lnTo>
                  <a:lnTo>
                    <a:pt x="99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2"/>
            <p:cNvSpPr/>
            <p:nvPr/>
          </p:nvSpPr>
          <p:spPr>
            <a:xfrm>
              <a:off x="5229750" y="1835100"/>
              <a:ext cx="271900" cy="331075"/>
            </a:xfrm>
            <a:custGeom>
              <a:avLst/>
              <a:gdLst/>
              <a:ahLst/>
              <a:cxnLst/>
              <a:rect l="l" t="t" r="r" b="b"/>
              <a:pathLst>
                <a:path w="10876" h="13243" extrusionOk="0">
                  <a:moveTo>
                    <a:pt x="9474" y="0"/>
                  </a:moveTo>
                  <a:lnTo>
                    <a:pt x="1" y="12175"/>
                  </a:lnTo>
                  <a:lnTo>
                    <a:pt x="1402" y="13243"/>
                  </a:lnTo>
                  <a:lnTo>
                    <a:pt x="10875" y="1101"/>
                  </a:lnTo>
                  <a:lnTo>
                    <a:pt x="947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2"/>
            <p:cNvSpPr/>
            <p:nvPr/>
          </p:nvSpPr>
          <p:spPr>
            <a:xfrm>
              <a:off x="5452425" y="1800075"/>
              <a:ext cx="160950" cy="129275"/>
            </a:xfrm>
            <a:custGeom>
              <a:avLst/>
              <a:gdLst/>
              <a:ahLst/>
              <a:cxnLst/>
              <a:rect l="l" t="t" r="r" b="b"/>
              <a:pathLst>
                <a:path w="6438" h="5171" extrusionOk="0">
                  <a:moveTo>
                    <a:pt x="767" y="0"/>
                  </a:moveTo>
                  <a:cubicBezTo>
                    <a:pt x="567" y="0"/>
                    <a:pt x="367" y="67"/>
                    <a:pt x="234" y="267"/>
                  </a:cubicBezTo>
                  <a:cubicBezTo>
                    <a:pt x="0" y="567"/>
                    <a:pt x="33" y="1001"/>
                    <a:pt x="334" y="1234"/>
                  </a:cubicBezTo>
                  <a:lnTo>
                    <a:pt x="5204" y="5037"/>
                  </a:lnTo>
                  <a:cubicBezTo>
                    <a:pt x="5337" y="5137"/>
                    <a:pt x="5504" y="5170"/>
                    <a:pt x="5637" y="5170"/>
                  </a:cubicBezTo>
                  <a:cubicBezTo>
                    <a:pt x="5838" y="5170"/>
                    <a:pt x="6071" y="5104"/>
                    <a:pt x="6204" y="4904"/>
                  </a:cubicBezTo>
                  <a:cubicBezTo>
                    <a:pt x="6438" y="4603"/>
                    <a:pt x="6371" y="4170"/>
                    <a:pt x="6071" y="3936"/>
                  </a:cubicBezTo>
                  <a:lnTo>
                    <a:pt x="1201" y="133"/>
                  </a:lnTo>
                  <a:cubicBezTo>
                    <a:pt x="1067" y="33"/>
                    <a:pt x="934" y="0"/>
                    <a:pt x="76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2"/>
            <p:cNvSpPr/>
            <p:nvPr/>
          </p:nvSpPr>
          <p:spPr>
            <a:xfrm>
              <a:off x="4815300" y="2094125"/>
              <a:ext cx="580425" cy="638300"/>
            </a:xfrm>
            <a:custGeom>
              <a:avLst/>
              <a:gdLst/>
              <a:ahLst/>
              <a:cxnLst/>
              <a:rect l="l" t="t" r="r" b="b"/>
              <a:pathLst>
                <a:path w="23217" h="25532" extrusionOk="0">
                  <a:moveTo>
                    <a:pt x="16067" y="0"/>
                  </a:moveTo>
                  <a:cubicBezTo>
                    <a:pt x="15385" y="0"/>
                    <a:pt x="14708" y="300"/>
                    <a:pt x="14244" y="880"/>
                  </a:cubicBezTo>
                  <a:lnTo>
                    <a:pt x="234" y="18860"/>
                  </a:lnTo>
                  <a:lnTo>
                    <a:pt x="0" y="19127"/>
                  </a:lnTo>
                  <a:lnTo>
                    <a:pt x="8206" y="25531"/>
                  </a:lnTo>
                  <a:lnTo>
                    <a:pt x="22450" y="7285"/>
                  </a:lnTo>
                  <a:cubicBezTo>
                    <a:pt x="23217" y="6284"/>
                    <a:pt x="23050" y="4817"/>
                    <a:pt x="22049" y="4049"/>
                  </a:cubicBezTo>
                  <a:lnTo>
                    <a:pt x="19614" y="2148"/>
                  </a:lnTo>
                  <a:lnTo>
                    <a:pt x="17479" y="480"/>
                  </a:lnTo>
                  <a:cubicBezTo>
                    <a:pt x="17059" y="158"/>
                    <a:pt x="16562" y="0"/>
                    <a:pt x="160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2"/>
            <p:cNvSpPr/>
            <p:nvPr/>
          </p:nvSpPr>
          <p:spPr>
            <a:xfrm>
              <a:off x="4799450" y="2558100"/>
              <a:ext cx="236850" cy="188500"/>
            </a:xfrm>
            <a:custGeom>
              <a:avLst/>
              <a:gdLst/>
              <a:ahLst/>
              <a:cxnLst/>
              <a:rect l="l" t="t" r="r" b="b"/>
              <a:pathLst>
                <a:path w="9474" h="7540" extrusionOk="0">
                  <a:moveTo>
                    <a:pt x="801" y="1"/>
                  </a:moveTo>
                  <a:cubicBezTo>
                    <a:pt x="601" y="1"/>
                    <a:pt x="401" y="67"/>
                    <a:pt x="267" y="268"/>
                  </a:cubicBezTo>
                  <a:cubicBezTo>
                    <a:pt x="0" y="568"/>
                    <a:pt x="67" y="1001"/>
                    <a:pt x="367" y="1235"/>
                  </a:cubicBezTo>
                  <a:lnTo>
                    <a:pt x="8240" y="7406"/>
                  </a:lnTo>
                  <a:cubicBezTo>
                    <a:pt x="8373" y="7506"/>
                    <a:pt x="8540" y="7539"/>
                    <a:pt x="8673" y="7539"/>
                  </a:cubicBezTo>
                  <a:cubicBezTo>
                    <a:pt x="8907" y="7539"/>
                    <a:pt x="9107" y="7439"/>
                    <a:pt x="9240" y="7273"/>
                  </a:cubicBezTo>
                  <a:cubicBezTo>
                    <a:pt x="9474" y="6972"/>
                    <a:pt x="9407" y="6539"/>
                    <a:pt x="9107" y="6305"/>
                  </a:cubicBezTo>
                  <a:lnTo>
                    <a:pt x="1235" y="134"/>
                  </a:lnTo>
                  <a:cubicBezTo>
                    <a:pt x="1101" y="34"/>
                    <a:pt x="968" y="1"/>
                    <a:pt x="80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2"/>
            <p:cNvSpPr/>
            <p:nvPr/>
          </p:nvSpPr>
          <p:spPr>
            <a:xfrm>
              <a:off x="4372475" y="3051800"/>
              <a:ext cx="287725" cy="412825"/>
            </a:xfrm>
            <a:custGeom>
              <a:avLst/>
              <a:gdLst/>
              <a:ahLst/>
              <a:cxnLst/>
              <a:rect l="l" t="t" r="r" b="b"/>
              <a:pathLst>
                <a:path w="11509" h="16513" extrusionOk="0">
                  <a:moveTo>
                    <a:pt x="6005" y="0"/>
                  </a:moveTo>
                  <a:lnTo>
                    <a:pt x="5371" y="767"/>
                  </a:lnTo>
                  <a:lnTo>
                    <a:pt x="3870" y="2736"/>
                  </a:lnTo>
                  <a:lnTo>
                    <a:pt x="7406" y="5504"/>
                  </a:lnTo>
                  <a:lnTo>
                    <a:pt x="6205" y="7039"/>
                  </a:lnTo>
                  <a:lnTo>
                    <a:pt x="0" y="14978"/>
                  </a:lnTo>
                  <a:lnTo>
                    <a:pt x="1969" y="16512"/>
                  </a:lnTo>
                  <a:lnTo>
                    <a:pt x="9374" y="7039"/>
                  </a:lnTo>
                  <a:lnTo>
                    <a:pt x="10908" y="5071"/>
                  </a:lnTo>
                  <a:lnTo>
                    <a:pt x="11509" y="4303"/>
                  </a:lnTo>
                  <a:lnTo>
                    <a:pt x="600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2"/>
            <p:cNvSpPr/>
            <p:nvPr/>
          </p:nvSpPr>
          <p:spPr>
            <a:xfrm>
              <a:off x="4381650" y="2950900"/>
              <a:ext cx="419500" cy="335250"/>
            </a:xfrm>
            <a:custGeom>
              <a:avLst/>
              <a:gdLst/>
              <a:ahLst/>
              <a:cxnLst/>
              <a:rect l="l" t="t" r="r" b="b"/>
              <a:pathLst>
                <a:path w="16780" h="13410" extrusionOk="0">
                  <a:moveTo>
                    <a:pt x="1401" y="0"/>
                  </a:moveTo>
                  <a:cubicBezTo>
                    <a:pt x="1034" y="0"/>
                    <a:pt x="668" y="167"/>
                    <a:pt x="401" y="500"/>
                  </a:cubicBezTo>
                  <a:cubicBezTo>
                    <a:pt x="0" y="1034"/>
                    <a:pt x="100" y="1801"/>
                    <a:pt x="634" y="2235"/>
                  </a:cubicBezTo>
                  <a:lnTo>
                    <a:pt x="14611" y="13143"/>
                  </a:lnTo>
                  <a:cubicBezTo>
                    <a:pt x="14844" y="13310"/>
                    <a:pt x="15111" y="13410"/>
                    <a:pt x="15378" y="13410"/>
                  </a:cubicBezTo>
                  <a:cubicBezTo>
                    <a:pt x="15745" y="13410"/>
                    <a:pt x="16112" y="13243"/>
                    <a:pt x="16345" y="12943"/>
                  </a:cubicBezTo>
                  <a:cubicBezTo>
                    <a:pt x="16779" y="12376"/>
                    <a:pt x="16679" y="11608"/>
                    <a:pt x="16145" y="11175"/>
                  </a:cubicBezTo>
                  <a:lnTo>
                    <a:pt x="2169" y="267"/>
                  </a:lnTo>
                  <a:cubicBezTo>
                    <a:pt x="1935" y="100"/>
                    <a:pt x="1668" y="0"/>
                    <a:pt x="140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2"/>
            <p:cNvSpPr/>
            <p:nvPr/>
          </p:nvSpPr>
          <p:spPr>
            <a:xfrm>
              <a:off x="5057125" y="2245375"/>
              <a:ext cx="194325" cy="194350"/>
            </a:xfrm>
            <a:custGeom>
              <a:avLst/>
              <a:gdLst/>
              <a:ahLst/>
              <a:cxnLst/>
              <a:rect l="l" t="t" r="r" b="b"/>
              <a:pathLst>
                <a:path w="7773" h="7774" extrusionOk="0">
                  <a:moveTo>
                    <a:pt x="3903" y="1"/>
                  </a:moveTo>
                  <a:cubicBezTo>
                    <a:pt x="1735" y="1"/>
                    <a:pt x="1" y="1735"/>
                    <a:pt x="1" y="3904"/>
                  </a:cubicBezTo>
                  <a:cubicBezTo>
                    <a:pt x="1" y="6038"/>
                    <a:pt x="1735" y="7773"/>
                    <a:pt x="3903" y="7773"/>
                  </a:cubicBezTo>
                  <a:cubicBezTo>
                    <a:pt x="6038" y="7773"/>
                    <a:pt x="7773" y="6038"/>
                    <a:pt x="7773" y="3904"/>
                  </a:cubicBezTo>
                  <a:cubicBezTo>
                    <a:pt x="7773" y="1735"/>
                    <a:pt x="6038" y="1"/>
                    <a:pt x="390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2"/>
            <p:cNvSpPr/>
            <p:nvPr/>
          </p:nvSpPr>
          <p:spPr>
            <a:xfrm>
              <a:off x="5089650" y="2277900"/>
              <a:ext cx="129275" cy="129300"/>
            </a:xfrm>
            <a:custGeom>
              <a:avLst/>
              <a:gdLst/>
              <a:ahLst/>
              <a:cxnLst/>
              <a:rect l="l" t="t" r="r" b="b"/>
              <a:pathLst>
                <a:path w="5171" h="5172" extrusionOk="0">
                  <a:moveTo>
                    <a:pt x="2602" y="1"/>
                  </a:moveTo>
                  <a:cubicBezTo>
                    <a:pt x="1168" y="1"/>
                    <a:pt x="1" y="1168"/>
                    <a:pt x="1" y="2603"/>
                  </a:cubicBezTo>
                  <a:cubicBezTo>
                    <a:pt x="1" y="4004"/>
                    <a:pt x="1168" y="5171"/>
                    <a:pt x="2602" y="5171"/>
                  </a:cubicBezTo>
                  <a:cubicBezTo>
                    <a:pt x="4004" y="5171"/>
                    <a:pt x="5171" y="4004"/>
                    <a:pt x="5171" y="2603"/>
                  </a:cubicBezTo>
                  <a:cubicBezTo>
                    <a:pt x="5171" y="1168"/>
                    <a:pt x="4004" y="1"/>
                    <a:pt x="2602"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2"/>
            <p:cNvSpPr/>
            <p:nvPr/>
          </p:nvSpPr>
          <p:spPr>
            <a:xfrm>
              <a:off x="4521750" y="3730625"/>
              <a:ext cx="111775" cy="50875"/>
            </a:xfrm>
            <a:custGeom>
              <a:avLst/>
              <a:gdLst/>
              <a:ahLst/>
              <a:cxnLst/>
              <a:rect l="l" t="t" r="r" b="b"/>
              <a:pathLst>
                <a:path w="4471" h="2035" extrusionOk="0">
                  <a:moveTo>
                    <a:pt x="0" y="0"/>
                  </a:moveTo>
                  <a:lnTo>
                    <a:pt x="0" y="2035"/>
                  </a:lnTo>
                  <a:lnTo>
                    <a:pt x="4470" y="2035"/>
                  </a:lnTo>
                  <a:lnTo>
                    <a:pt x="447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82"/>
          <p:cNvGrpSpPr/>
          <p:nvPr/>
        </p:nvGrpSpPr>
        <p:grpSpPr>
          <a:xfrm>
            <a:off x="681318" y="3155150"/>
            <a:ext cx="1796453" cy="1942869"/>
            <a:chOff x="986725" y="1900975"/>
            <a:chExt cx="1974775" cy="2135725"/>
          </a:xfrm>
        </p:grpSpPr>
        <p:sp>
          <p:nvSpPr>
            <p:cNvPr id="4589" name="Google Shape;4589;p82"/>
            <p:cNvSpPr/>
            <p:nvPr/>
          </p:nvSpPr>
          <p:spPr>
            <a:xfrm>
              <a:off x="2198425" y="2030225"/>
              <a:ext cx="534575" cy="798925"/>
            </a:xfrm>
            <a:custGeom>
              <a:avLst/>
              <a:gdLst/>
              <a:ahLst/>
              <a:cxnLst/>
              <a:rect l="l" t="t" r="r" b="b"/>
              <a:pathLst>
                <a:path w="21383" h="31957" extrusionOk="0">
                  <a:moveTo>
                    <a:pt x="6905" y="1"/>
                  </a:moveTo>
                  <a:cubicBezTo>
                    <a:pt x="3102" y="1"/>
                    <a:pt x="0" y="3136"/>
                    <a:pt x="0" y="6939"/>
                  </a:cubicBezTo>
                  <a:lnTo>
                    <a:pt x="0" y="10441"/>
                  </a:lnTo>
                  <a:lnTo>
                    <a:pt x="767" y="10441"/>
                  </a:lnTo>
                  <a:lnTo>
                    <a:pt x="767" y="6939"/>
                  </a:lnTo>
                  <a:cubicBezTo>
                    <a:pt x="767" y="3570"/>
                    <a:pt x="3536" y="801"/>
                    <a:pt x="6905" y="801"/>
                  </a:cubicBezTo>
                  <a:cubicBezTo>
                    <a:pt x="10274" y="801"/>
                    <a:pt x="13043" y="3570"/>
                    <a:pt x="13043" y="6939"/>
                  </a:cubicBezTo>
                  <a:lnTo>
                    <a:pt x="13043" y="18514"/>
                  </a:lnTo>
                  <a:cubicBezTo>
                    <a:pt x="13043" y="20849"/>
                    <a:pt x="14911" y="22717"/>
                    <a:pt x="17213" y="22717"/>
                  </a:cubicBezTo>
                  <a:cubicBezTo>
                    <a:pt x="19081" y="22717"/>
                    <a:pt x="20615" y="24218"/>
                    <a:pt x="20615" y="26086"/>
                  </a:cubicBezTo>
                  <a:lnTo>
                    <a:pt x="20615" y="31957"/>
                  </a:lnTo>
                  <a:lnTo>
                    <a:pt x="21382" y="31957"/>
                  </a:lnTo>
                  <a:lnTo>
                    <a:pt x="21382" y="26086"/>
                  </a:lnTo>
                  <a:cubicBezTo>
                    <a:pt x="21382" y="23784"/>
                    <a:pt x="19514" y="21916"/>
                    <a:pt x="17213" y="21916"/>
                  </a:cubicBezTo>
                  <a:cubicBezTo>
                    <a:pt x="15345" y="21916"/>
                    <a:pt x="13843" y="20382"/>
                    <a:pt x="13843" y="18514"/>
                  </a:cubicBezTo>
                  <a:lnTo>
                    <a:pt x="13843" y="6939"/>
                  </a:lnTo>
                  <a:cubicBezTo>
                    <a:pt x="13843" y="3136"/>
                    <a:pt x="10741" y="1"/>
                    <a:pt x="69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2"/>
            <p:cNvSpPr/>
            <p:nvPr/>
          </p:nvSpPr>
          <p:spPr>
            <a:xfrm>
              <a:off x="1422025" y="1900975"/>
              <a:ext cx="731375" cy="729700"/>
            </a:xfrm>
            <a:custGeom>
              <a:avLst/>
              <a:gdLst/>
              <a:ahLst/>
              <a:cxnLst/>
              <a:rect l="l" t="t" r="r" b="b"/>
              <a:pathLst>
                <a:path w="29255" h="29188" extrusionOk="0">
                  <a:moveTo>
                    <a:pt x="24051" y="0"/>
                  </a:moveTo>
                  <a:cubicBezTo>
                    <a:pt x="21149" y="0"/>
                    <a:pt x="18814" y="2335"/>
                    <a:pt x="18814" y="5204"/>
                  </a:cubicBezTo>
                  <a:lnTo>
                    <a:pt x="18814" y="19014"/>
                  </a:lnTo>
                  <a:cubicBezTo>
                    <a:pt x="18814" y="20115"/>
                    <a:pt x="17913" y="21049"/>
                    <a:pt x="16779" y="21049"/>
                  </a:cubicBezTo>
                  <a:cubicBezTo>
                    <a:pt x="15679" y="21049"/>
                    <a:pt x="14745" y="20115"/>
                    <a:pt x="14745" y="19014"/>
                  </a:cubicBezTo>
                  <a:lnTo>
                    <a:pt x="14745" y="14110"/>
                  </a:lnTo>
                  <a:cubicBezTo>
                    <a:pt x="14745" y="10041"/>
                    <a:pt x="11442" y="6738"/>
                    <a:pt x="7373" y="6738"/>
                  </a:cubicBezTo>
                  <a:cubicBezTo>
                    <a:pt x="3303" y="6738"/>
                    <a:pt x="1" y="10041"/>
                    <a:pt x="1" y="14110"/>
                  </a:cubicBezTo>
                  <a:lnTo>
                    <a:pt x="1" y="29188"/>
                  </a:lnTo>
                  <a:lnTo>
                    <a:pt x="801" y="29188"/>
                  </a:lnTo>
                  <a:lnTo>
                    <a:pt x="801" y="14110"/>
                  </a:lnTo>
                  <a:cubicBezTo>
                    <a:pt x="801" y="10508"/>
                    <a:pt x="3737" y="7539"/>
                    <a:pt x="7373" y="7539"/>
                  </a:cubicBezTo>
                  <a:cubicBezTo>
                    <a:pt x="11009" y="7539"/>
                    <a:pt x="13944" y="10508"/>
                    <a:pt x="13944" y="14110"/>
                  </a:cubicBezTo>
                  <a:lnTo>
                    <a:pt x="13944" y="19014"/>
                  </a:lnTo>
                  <a:cubicBezTo>
                    <a:pt x="13944" y="20548"/>
                    <a:pt x="15212" y="21849"/>
                    <a:pt x="16779" y="21849"/>
                  </a:cubicBezTo>
                  <a:cubicBezTo>
                    <a:pt x="18347" y="21849"/>
                    <a:pt x="19615" y="20548"/>
                    <a:pt x="19615" y="19014"/>
                  </a:cubicBezTo>
                  <a:lnTo>
                    <a:pt x="19615" y="5204"/>
                  </a:lnTo>
                  <a:cubicBezTo>
                    <a:pt x="19615" y="2769"/>
                    <a:pt x="21616" y="801"/>
                    <a:pt x="24051" y="801"/>
                  </a:cubicBezTo>
                  <a:cubicBezTo>
                    <a:pt x="26486" y="801"/>
                    <a:pt x="28488" y="2769"/>
                    <a:pt x="28488" y="5204"/>
                  </a:cubicBezTo>
                  <a:lnTo>
                    <a:pt x="28488" y="15611"/>
                  </a:lnTo>
                  <a:lnTo>
                    <a:pt x="29255" y="15611"/>
                  </a:lnTo>
                  <a:lnTo>
                    <a:pt x="29255" y="5204"/>
                  </a:lnTo>
                  <a:cubicBezTo>
                    <a:pt x="29255" y="2335"/>
                    <a:pt x="26920" y="0"/>
                    <a:pt x="240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2"/>
            <p:cNvSpPr/>
            <p:nvPr/>
          </p:nvSpPr>
          <p:spPr>
            <a:xfrm>
              <a:off x="1125150" y="2587300"/>
              <a:ext cx="608800" cy="1109825"/>
            </a:xfrm>
            <a:custGeom>
              <a:avLst/>
              <a:gdLst/>
              <a:ahLst/>
              <a:cxnLst/>
              <a:rect l="l" t="t" r="r" b="b"/>
              <a:pathLst>
                <a:path w="24352" h="44393" extrusionOk="0">
                  <a:moveTo>
                    <a:pt x="9407" y="0"/>
                  </a:moveTo>
                  <a:lnTo>
                    <a:pt x="9407" y="19848"/>
                  </a:lnTo>
                  <a:cubicBezTo>
                    <a:pt x="9407" y="20315"/>
                    <a:pt x="9107" y="20682"/>
                    <a:pt x="8673" y="20815"/>
                  </a:cubicBezTo>
                  <a:cubicBezTo>
                    <a:pt x="3636" y="22383"/>
                    <a:pt x="0" y="27220"/>
                    <a:pt x="234" y="32857"/>
                  </a:cubicBezTo>
                  <a:cubicBezTo>
                    <a:pt x="467" y="38961"/>
                    <a:pt x="5371" y="43998"/>
                    <a:pt x="11475" y="44365"/>
                  </a:cubicBezTo>
                  <a:cubicBezTo>
                    <a:pt x="11752" y="44384"/>
                    <a:pt x="12026" y="44393"/>
                    <a:pt x="12299" y="44393"/>
                  </a:cubicBezTo>
                  <a:cubicBezTo>
                    <a:pt x="18963" y="44393"/>
                    <a:pt x="24351" y="38989"/>
                    <a:pt x="24351" y="32323"/>
                  </a:cubicBezTo>
                  <a:cubicBezTo>
                    <a:pt x="24351" y="26920"/>
                    <a:pt x="20782" y="22350"/>
                    <a:pt x="15845" y="20815"/>
                  </a:cubicBezTo>
                  <a:cubicBezTo>
                    <a:pt x="15445" y="20682"/>
                    <a:pt x="15145" y="20281"/>
                    <a:pt x="15145" y="19848"/>
                  </a:cubicBezTo>
                  <a:lnTo>
                    <a:pt x="151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2"/>
            <p:cNvSpPr/>
            <p:nvPr/>
          </p:nvSpPr>
          <p:spPr>
            <a:xfrm>
              <a:off x="1155175" y="3356175"/>
              <a:ext cx="553750" cy="321100"/>
            </a:xfrm>
            <a:custGeom>
              <a:avLst/>
              <a:gdLst/>
              <a:ahLst/>
              <a:cxnLst/>
              <a:rect l="l" t="t" r="r" b="b"/>
              <a:pathLst>
                <a:path w="22150" h="12844" extrusionOk="0">
                  <a:moveTo>
                    <a:pt x="2227" y="0"/>
                  </a:moveTo>
                  <a:cubicBezTo>
                    <a:pt x="1469" y="0"/>
                    <a:pt x="771" y="49"/>
                    <a:pt x="134" y="134"/>
                  </a:cubicBezTo>
                  <a:cubicBezTo>
                    <a:pt x="34" y="668"/>
                    <a:pt x="0" y="1235"/>
                    <a:pt x="0" y="1802"/>
                  </a:cubicBezTo>
                  <a:cubicBezTo>
                    <a:pt x="0" y="2769"/>
                    <a:pt x="134" y="3703"/>
                    <a:pt x="367" y="4604"/>
                  </a:cubicBezTo>
                  <a:cubicBezTo>
                    <a:pt x="1601" y="9374"/>
                    <a:pt x="5938" y="12843"/>
                    <a:pt x="11075" y="12843"/>
                  </a:cubicBezTo>
                  <a:cubicBezTo>
                    <a:pt x="15578" y="12843"/>
                    <a:pt x="19448" y="10175"/>
                    <a:pt x="21182" y="6338"/>
                  </a:cubicBezTo>
                  <a:cubicBezTo>
                    <a:pt x="21816" y="4937"/>
                    <a:pt x="22150" y="3403"/>
                    <a:pt x="22150" y="1802"/>
                  </a:cubicBezTo>
                  <a:cubicBezTo>
                    <a:pt x="22150" y="1435"/>
                    <a:pt x="22116" y="1101"/>
                    <a:pt x="22083" y="768"/>
                  </a:cubicBezTo>
                  <a:cubicBezTo>
                    <a:pt x="21316" y="1402"/>
                    <a:pt x="20448" y="2135"/>
                    <a:pt x="18614" y="2469"/>
                  </a:cubicBezTo>
                  <a:cubicBezTo>
                    <a:pt x="18004" y="2582"/>
                    <a:pt x="17429" y="2633"/>
                    <a:pt x="16867" y="2633"/>
                  </a:cubicBezTo>
                  <a:cubicBezTo>
                    <a:pt x="13952" y="2633"/>
                    <a:pt x="11341" y="1279"/>
                    <a:pt x="5638" y="301"/>
                  </a:cubicBezTo>
                  <a:cubicBezTo>
                    <a:pt x="4391" y="90"/>
                    <a:pt x="3254" y="0"/>
                    <a:pt x="2227"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2"/>
            <p:cNvSpPr/>
            <p:nvPr/>
          </p:nvSpPr>
          <p:spPr>
            <a:xfrm>
              <a:off x="1335300" y="2548100"/>
              <a:ext cx="193500" cy="39225"/>
            </a:xfrm>
            <a:custGeom>
              <a:avLst/>
              <a:gdLst/>
              <a:ahLst/>
              <a:cxnLst/>
              <a:rect l="l" t="t" r="r" b="b"/>
              <a:pathLst>
                <a:path w="7740" h="1569" extrusionOk="0">
                  <a:moveTo>
                    <a:pt x="801" y="0"/>
                  </a:moveTo>
                  <a:cubicBezTo>
                    <a:pt x="367" y="0"/>
                    <a:pt x="1" y="334"/>
                    <a:pt x="1" y="801"/>
                  </a:cubicBezTo>
                  <a:cubicBezTo>
                    <a:pt x="1" y="1235"/>
                    <a:pt x="367" y="1568"/>
                    <a:pt x="801" y="1568"/>
                  </a:cubicBezTo>
                  <a:lnTo>
                    <a:pt x="6939" y="1568"/>
                  </a:lnTo>
                  <a:cubicBezTo>
                    <a:pt x="7372" y="1568"/>
                    <a:pt x="7739" y="1235"/>
                    <a:pt x="7739" y="801"/>
                  </a:cubicBezTo>
                  <a:cubicBezTo>
                    <a:pt x="7739" y="334"/>
                    <a:pt x="7372" y="0"/>
                    <a:pt x="69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2"/>
            <p:cNvSpPr/>
            <p:nvPr/>
          </p:nvSpPr>
          <p:spPr>
            <a:xfrm>
              <a:off x="1118475" y="3458325"/>
              <a:ext cx="627150" cy="56325"/>
            </a:xfrm>
            <a:custGeom>
              <a:avLst/>
              <a:gdLst/>
              <a:ahLst/>
              <a:cxnLst/>
              <a:rect l="l" t="t" r="r" b="b"/>
              <a:pathLst>
                <a:path w="25086" h="2253" extrusionOk="0">
                  <a:moveTo>
                    <a:pt x="426" y="0"/>
                  </a:moveTo>
                  <a:cubicBezTo>
                    <a:pt x="258" y="0"/>
                    <a:pt x="95" y="120"/>
                    <a:pt x="67" y="284"/>
                  </a:cubicBezTo>
                  <a:cubicBezTo>
                    <a:pt x="1" y="485"/>
                    <a:pt x="101" y="718"/>
                    <a:pt x="334" y="785"/>
                  </a:cubicBezTo>
                  <a:cubicBezTo>
                    <a:pt x="368" y="785"/>
                    <a:pt x="5671" y="2252"/>
                    <a:pt x="12543" y="2252"/>
                  </a:cubicBezTo>
                  <a:cubicBezTo>
                    <a:pt x="19882" y="2252"/>
                    <a:pt x="24718" y="785"/>
                    <a:pt x="24785" y="785"/>
                  </a:cubicBezTo>
                  <a:cubicBezTo>
                    <a:pt x="24985" y="718"/>
                    <a:pt x="25085" y="485"/>
                    <a:pt x="25019" y="284"/>
                  </a:cubicBezTo>
                  <a:cubicBezTo>
                    <a:pt x="24991" y="120"/>
                    <a:pt x="24828" y="0"/>
                    <a:pt x="24660" y="0"/>
                  </a:cubicBezTo>
                  <a:cubicBezTo>
                    <a:pt x="24623" y="0"/>
                    <a:pt x="24587" y="6"/>
                    <a:pt x="24552" y="18"/>
                  </a:cubicBezTo>
                  <a:cubicBezTo>
                    <a:pt x="24485" y="18"/>
                    <a:pt x="19781" y="1452"/>
                    <a:pt x="12543" y="1452"/>
                  </a:cubicBezTo>
                  <a:cubicBezTo>
                    <a:pt x="5771" y="1452"/>
                    <a:pt x="601" y="18"/>
                    <a:pt x="534" y="18"/>
                  </a:cubicBezTo>
                  <a:cubicBezTo>
                    <a:pt x="499" y="6"/>
                    <a:pt x="462" y="0"/>
                    <a:pt x="426"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2"/>
            <p:cNvSpPr/>
            <p:nvPr/>
          </p:nvSpPr>
          <p:spPr>
            <a:xfrm>
              <a:off x="986725" y="3465275"/>
              <a:ext cx="174300" cy="571425"/>
            </a:xfrm>
            <a:custGeom>
              <a:avLst/>
              <a:gdLst/>
              <a:ahLst/>
              <a:cxnLst/>
              <a:rect l="l" t="t" r="r" b="b"/>
              <a:pathLst>
                <a:path w="6972" h="22857" extrusionOk="0">
                  <a:moveTo>
                    <a:pt x="6562" y="0"/>
                  </a:moveTo>
                  <a:cubicBezTo>
                    <a:pt x="6382" y="0"/>
                    <a:pt x="6196" y="102"/>
                    <a:pt x="6138" y="307"/>
                  </a:cubicBezTo>
                  <a:lnTo>
                    <a:pt x="67" y="22356"/>
                  </a:lnTo>
                  <a:cubicBezTo>
                    <a:pt x="0" y="22556"/>
                    <a:pt x="134" y="22789"/>
                    <a:pt x="367" y="22856"/>
                  </a:cubicBezTo>
                  <a:lnTo>
                    <a:pt x="467" y="22856"/>
                  </a:lnTo>
                  <a:cubicBezTo>
                    <a:pt x="634" y="22856"/>
                    <a:pt x="801" y="22756"/>
                    <a:pt x="834" y="22556"/>
                  </a:cubicBezTo>
                  <a:lnTo>
                    <a:pt x="6905" y="507"/>
                  </a:lnTo>
                  <a:cubicBezTo>
                    <a:pt x="6972" y="307"/>
                    <a:pt x="6838" y="73"/>
                    <a:pt x="6638" y="6"/>
                  </a:cubicBezTo>
                  <a:cubicBezTo>
                    <a:pt x="6613" y="2"/>
                    <a:pt x="6588" y="0"/>
                    <a:pt x="656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2"/>
            <p:cNvSpPr/>
            <p:nvPr/>
          </p:nvSpPr>
          <p:spPr>
            <a:xfrm>
              <a:off x="1706400" y="3465275"/>
              <a:ext cx="174325" cy="571425"/>
            </a:xfrm>
            <a:custGeom>
              <a:avLst/>
              <a:gdLst/>
              <a:ahLst/>
              <a:cxnLst/>
              <a:rect l="l" t="t" r="r" b="b"/>
              <a:pathLst>
                <a:path w="6973" h="22857" extrusionOk="0">
                  <a:moveTo>
                    <a:pt x="420" y="0"/>
                  </a:moveTo>
                  <a:cubicBezTo>
                    <a:pt x="392" y="0"/>
                    <a:pt x="363" y="2"/>
                    <a:pt x="334" y="6"/>
                  </a:cubicBezTo>
                  <a:cubicBezTo>
                    <a:pt x="134" y="73"/>
                    <a:pt x="0" y="307"/>
                    <a:pt x="67" y="507"/>
                  </a:cubicBezTo>
                  <a:lnTo>
                    <a:pt x="6138" y="22589"/>
                  </a:lnTo>
                  <a:cubicBezTo>
                    <a:pt x="6205" y="22756"/>
                    <a:pt x="6372" y="22856"/>
                    <a:pt x="6538" y="22856"/>
                  </a:cubicBezTo>
                  <a:lnTo>
                    <a:pt x="6639" y="22856"/>
                  </a:lnTo>
                  <a:cubicBezTo>
                    <a:pt x="6839" y="22789"/>
                    <a:pt x="6972" y="22556"/>
                    <a:pt x="6905" y="22356"/>
                  </a:cubicBezTo>
                  <a:lnTo>
                    <a:pt x="834" y="307"/>
                  </a:lnTo>
                  <a:cubicBezTo>
                    <a:pt x="776" y="102"/>
                    <a:pt x="615" y="0"/>
                    <a:pt x="420"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2"/>
            <p:cNvSpPr/>
            <p:nvPr/>
          </p:nvSpPr>
          <p:spPr>
            <a:xfrm>
              <a:off x="2106675" y="2248725"/>
              <a:ext cx="140125" cy="851450"/>
            </a:xfrm>
            <a:custGeom>
              <a:avLst/>
              <a:gdLst/>
              <a:ahLst/>
              <a:cxnLst/>
              <a:rect l="l" t="t" r="r" b="b"/>
              <a:pathLst>
                <a:path w="5605" h="34058" extrusionOk="0">
                  <a:moveTo>
                    <a:pt x="1" y="0"/>
                  </a:moveTo>
                  <a:lnTo>
                    <a:pt x="1" y="31223"/>
                  </a:lnTo>
                  <a:cubicBezTo>
                    <a:pt x="1" y="32790"/>
                    <a:pt x="1235" y="34058"/>
                    <a:pt x="2803" y="34058"/>
                  </a:cubicBezTo>
                  <a:cubicBezTo>
                    <a:pt x="4371" y="34058"/>
                    <a:pt x="5605" y="32790"/>
                    <a:pt x="5605" y="31223"/>
                  </a:cubicBezTo>
                  <a:lnTo>
                    <a:pt x="56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2"/>
            <p:cNvSpPr/>
            <p:nvPr/>
          </p:nvSpPr>
          <p:spPr>
            <a:xfrm>
              <a:off x="2125025" y="2578050"/>
              <a:ext cx="103450" cy="501300"/>
            </a:xfrm>
            <a:custGeom>
              <a:avLst/>
              <a:gdLst/>
              <a:ahLst/>
              <a:cxnLst/>
              <a:rect l="l" t="t" r="r" b="b"/>
              <a:pathLst>
                <a:path w="4138" h="20052" extrusionOk="0">
                  <a:moveTo>
                    <a:pt x="689" y="0"/>
                  </a:moveTo>
                  <a:cubicBezTo>
                    <a:pt x="454" y="0"/>
                    <a:pt x="228" y="29"/>
                    <a:pt x="1" y="70"/>
                  </a:cubicBezTo>
                  <a:lnTo>
                    <a:pt x="1" y="17983"/>
                  </a:lnTo>
                  <a:cubicBezTo>
                    <a:pt x="1" y="18583"/>
                    <a:pt x="234" y="19084"/>
                    <a:pt x="601" y="19451"/>
                  </a:cubicBezTo>
                  <a:cubicBezTo>
                    <a:pt x="1001" y="19818"/>
                    <a:pt x="1502" y="20051"/>
                    <a:pt x="2069" y="20051"/>
                  </a:cubicBezTo>
                  <a:cubicBezTo>
                    <a:pt x="3203" y="20051"/>
                    <a:pt x="4137" y="19150"/>
                    <a:pt x="4137" y="17983"/>
                  </a:cubicBezTo>
                  <a:lnTo>
                    <a:pt x="4137" y="504"/>
                  </a:lnTo>
                  <a:cubicBezTo>
                    <a:pt x="4081" y="729"/>
                    <a:pt x="3834" y="812"/>
                    <a:pt x="3617" y="812"/>
                  </a:cubicBezTo>
                  <a:cubicBezTo>
                    <a:pt x="3578" y="812"/>
                    <a:pt x="3539" y="809"/>
                    <a:pt x="3503" y="804"/>
                  </a:cubicBezTo>
                  <a:cubicBezTo>
                    <a:pt x="2869" y="771"/>
                    <a:pt x="2036" y="137"/>
                    <a:pt x="1135" y="37"/>
                  </a:cubicBezTo>
                  <a:cubicBezTo>
                    <a:pt x="982" y="11"/>
                    <a:pt x="834" y="0"/>
                    <a:pt x="68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2"/>
            <p:cNvSpPr/>
            <p:nvPr/>
          </p:nvSpPr>
          <p:spPr>
            <a:xfrm>
              <a:off x="2080825" y="2201175"/>
              <a:ext cx="191825" cy="47575"/>
            </a:xfrm>
            <a:custGeom>
              <a:avLst/>
              <a:gdLst/>
              <a:ahLst/>
              <a:cxnLst/>
              <a:rect l="l" t="t" r="r" b="b"/>
              <a:pathLst>
                <a:path w="7673" h="1903" extrusionOk="0">
                  <a:moveTo>
                    <a:pt x="968" y="1"/>
                  </a:moveTo>
                  <a:cubicBezTo>
                    <a:pt x="434" y="1"/>
                    <a:pt x="1" y="401"/>
                    <a:pt x="1" y="935"/>
                  </a:cubicBezTo>
                  <a:cubicBezTo>
                    <a:pt x="1" y="1469"/>
                    <a:pt x="434" y="1902"/>
                    <a:pt x="968" y="1902"/>
                  </a:cubicBezTo>
                  <a:lnTo>
                    <a:pt x="6706" y="1902"/>
                  </a:lnTo>
                  <a:cubicBezTo>
                    <a:pt x="7239" y="1902"/>
                    <a:pt x="7673" y="1469"/>
                    <a:pt x="7673" y="935"/>
                  </a:cubicBezTo>
                  <a:cubicBezTo>
                    <a:pt x="7673" y="401"/>
                    <a:pt x="7239" y="1"/>
                    <a:pt x="67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2"/>
            <p:cNvSpPr/>
            <p:nvPr/>
          </p:nvSpPr>
          <p:spPr>
            <a:xfrm>
              <a:off x="2484450" y="2779100"/>
              <a:ext cx="477050" cy="853975"/>
            </a:xfrm>
            <a:custGeom>
              <a:avLst/>
              <a:gdLst/>
              <a:ahLst/>
              <a:cxnLst/>
              <a:rect l="l" t="t" r="r" b="b"/>
              <a:pathLst>
                <a:path w="19082" h="34159" extrusionOk="0">
                  <a:moveTo>
                    <a:pt x="6739" y="0"/>
                  </a:moveTo>
                  <a:lnTo>
                    <a:pt x="6739" y="17246"/>
                  </a:lnTo>
                  <a:cubicBezTo>
                    <a:pt x="6739" y="18314"/>
                    <a:pt x="6472" y="19348"/>
                    <a:pt x="6005" y="20315"/>
                  </a:cubicBezTo>
                  <a:lnTo>
                    <a:pt x="668" y="31256"/>
                  </a:lnTo>
                  <a:cubicBezTo>
                    <a:pt x="1" y="32590"/>
                    <a:pt x="968" y="34158"/>
                    <a:pt x="2469" y="34158"/>
                  </a:cubicBezTo>
                  <a:lnTo>
                    <a:pt x="16613" y="34158"/>
                  </a:lnTo>
                  <a:cubicBezTo>
                    <a:pt x="18114" y="34158"/>
                    <a:pt x="19081" y="32590"/>
                    <a:pt x="18414" y="31256"/>
                  </a:cubicBezTo>
                  <a:lnTo>
                    <a:pt x="13077" y="20315"/>
                  </a:lnTo>
                  <a:cubicBezTo>
                    <a:pt x="12610" y="19348"/>
                    <a:pt x="12343" y="18314"/>
                    <a:pt x="12343" y="17246"/>
                  </a:cubicBezTo>
                  <a:lnTo>
                    <a:pt x="123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2"/>
            <p:cNvSpPr/>
            <p:nvPr/>
          </p:nvSpPr>
          <p:spPr>
            <a:xfrm>
              <a:off x="2499475" y="3077125"/>
              <a:ext cx="447000" cy="539275"/>
            </a:xfrm>
            <a:custGeom>
              <a:avLst/>
              <a:gdLst/>
              <a:ahLst/>
              <a:cxnLst/>
              <a:rect l="l" t="t" r="r" b="b"/>
              <a:pathLst>
                <a:path w="17880" h="21571" extrusionOk="0">
                  <a:moveTo>
                    <a:pt x="8151" y="1"/>
                  </a:moveTo>
                  <a:cubicBezTo>
                    <a:pt x="7532" y="1"/>
                    <a:pt x="6838" y="266"/>
                    <a:pt x="6838" y="755"/>
                  </a:cubicBezTo>
                  <a:lnTo>
                    <a:pt x="6838" y="5092"/>
                  </a:lnTo>
                  <a:cubicBezTo>
                    <a:pt x="6838" y="6126"/>
                    <a:pt x="6705" y="7160"/>
                    <a:pt x="6305" y="8127"/>
                  </a:cubicBezTo>
                  <a:lnTo>
                    <a:pt x="6071" y="8627"/>
                  </a:lnTo>
                  <a:cubicBezTo>
                    <a:pt x="6038" y="8761"/>
                    <a:pt x="4670" y="11563"/>
                    <a:pt x="3369" y="14231"/>
                  </a:cubicBezTo>
                  <a:cubicBezTo>
                    <a:pt x="2202" y="16700"/>
                    <a:pt x="1034" y="19035"/>
                    <a:pt x="1034" y="19035"/>
                  </a:cubicBezTo>
                  <a:cubicBezTo>
                    <a:pt x="0" y="21036"/>
                    <a:pt x="1234" y="21570"/>
                    <a:pt x="2635" y="21570"/>
                  </a:cubicBezTo>
                  <a:lnTo>
                    <a:pt x="15244" y="21570"/>
                  </a:lnTo>
                  <a:cubicBezTo>
                    <a:pt x="16679" y="21570"/>
                    <a:pt x="17880" y="21036"/>
                    <a:pt x="16846" y="19035"/>
                  </a:cubicBezTo>
                  <a:cubicBezTo>
                    <a:pt x="16846" y="19035"/>
                    <a:pt x="15878" y="17033"/>
                    <a:pt x="14777" y="14799"/>
                  </a:cubicBezTo>
                  <a:cubicBezTo>
                    <a:pt x="13410" y="11997"/>
                    <a:pt x="11842" y="8761"/>
                    <a:pt x="11809" y="8627"/>
                  </a:cubicBezTo>
                  <a:lnTo>
                    <a:pt x="11575" y="8127"/>
                  </a:lnTo>
                  <a:cubicBezTo>
                    <a:pt x="11175" y="7160"/>
                    <a:pt x="11041" y="6126"/>
                    <a:pt x="11041" y="5092"/>
                  </a:cubicBezTo>
                  <a:lnTo>
                    <a:pt x="11041" y="655"/>
                  </a:lnTo>
                  <a:cubicBezTo>
                    <a:pt x="10985" y="852"/>
                    <a:pt x="10693" y="930"/>
                    <a:pt x="10383" y="930"/>
                  </a:cubicBezTo>
                  <a:cubicBezTo>
                    <a:pt x="10324" y="930"/>
                    <a:pt x="10266" y="927"/>
                    <a:pt x="10207" y="922"/>
                  </a:cubicBezTo>
                  <a:cubicBezTo>
                    <a:pt x="9307" y="855"/>
                    <a:pt x="9073" y="155"/>
                    <a:pt x="8440" y="21"/>
                  </a:cubicBezTo>
                  <a:cubicBezTo>
                    <a:pt x="8347" y="7"/>
                    <a:pt x="8250" y="1"/>
                    <a:pt x="815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2"/>
            <p:cNvSpPr/>
            <p:nvPr/>
          </p:nvSpPr>
          <p:spPr>
            <a:xfrm>
              <a:off x="2626225" y="2738225"/>
              <a:ext cx="193500" cy="40900"/>
            </a:xfrm>
            <a:custGeom>
              <a:avLst/>
              <a:gdLst/>
              <a:ahLst/>
              <a:cxnLst/>
              <a:rect l="l" t="t" r="r" b="b"/>
              <a:pathLst>
                <a:path w="7740" h="1636" extrusionOk="0">
                  <a:moveTo>
                    <a:pt x="801" y="1"/>
                  </a:moveTo>
                  <a:cubicBezTo>
                    <a:pt x="367" y="1"/>
                    <a:pt x="0" y="368"/>
                    <a:pt x="0" y="801"/>
                  </a:cubicBezTo>
                  <a:cubicBezTo>
                    <a:pt x="0" y="1268"/>
                    <a:pt x="367" y="1635"/>
                    <a:pt x="801" y="1635"/>
                  </a:cubicBezTo>
                  <a:lnTo>
                    <a:pt x="6939" y="1635"/>
                  </a:lnTo>
                  <a:cubicBezTo>
                    <a:pt x="7372" y="1635"/>
                    <a:pt x="7739" y="1268"/>
                    <a:pt x="7739" y="801"/>
                  </a:cubicBezTo>
                  <a:cubicBezTo>
                    <a:pt x="7739" y="368"/>
                    <a:pt x="7372" y="1"/>
                    <a:pt x="6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2"/>
            <p:cNvSpPr/>
            <p:nvPr/>
          </p:nvSpPr>
          <p:spPr>
            <a:xfrm>
              <a:off x="2339350" y="2155325"/>
              <a:ext cx="46725" cy="1293450"/>
            </a:xfrm>
            <a:custGeom>
              <a:avLst/>
              <a:gdLst/>
              <a:ahLst/>
              <a:cxnLst/>
              <a:rect l="l" t="t" r="r" b="b"/>
              <a:pathLst>
                <a:path w="1869" h="51738" extrusionOk="0">
                  <a:moveTo>
                    <a:pt x="1" y="0"/>
                  </a:moveTo>
                  <a:lnTo>
                    <a:pt x="1" y="51737"/>
                  </a:lnTo>
                  <a:lnTo>
                    <a:pt x="1869" y="51737"/>
                  </a:lnTo>
                  <a:lnTo>
                    <a:pt x="186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2"/>
            <p:cNvSpPr/>
            <p:nvPr/>
          </p:nvSpPr>
          <p:spPr>
            <a:xfrm>
              <a:off x="2302650" y="3439575"/>
              <a:ext cx="119275" cy="543750"/>
            </a:xfrm>
            <a:custGeom>
              <a:avLst/>
              <a:gdLst/>
              <a:ahLst/>
              <a:cxnLst/>
              <a:rect l="l" t="t" r="r" b="b"/>
              <a:pathLst>
                <a:path w="4771" h="21750" extrusionOk="0">
                  <a:moveTo>
                    <a:pt x="1" y="0"/>
                  </a:moveTo>
                  <a:lnTo>
                    <a:pt x="1" y="21749"/>
                  </a:lnTo>
                  <a:lnTo>
                    <a:pt x="4771" y="21749"/>
                  </a:lnTo>
                  <a:lnTo>
                    <a:pt x="4771"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2"/>
            <p:cNvSpPr/>
            <p:nvPr/>
          </p:nvSpPr>
          <p:spPr>
            <a:xfrm>
              <a:off x="2096675" y="2322950"/>
              <a:ext cx="158475" cy="108425"/>
            </a:xfrm>
            <a:custGeom>
              <a:avLst/>
              <a:gdLst/>
              <a:ahLst/>
              <a:cxnLst/>
              <a:rect l="l" t="t" r="r" b="b"/>
              <a:pathLst>
                <a:path w="6339" h="4337" extrusionOk="0">
                  <a:moveTo>
                    <a:pt x="1" y="0"/>
                  </a:moveTo>
                  <a:lnTo>
                    <a:pt x="1" y="4336"/>
                  </a:lnTo>
                  <a:lnTo>
                    <a:pt x="6338" y="4336"/>
                  </a:lnTo>
                  <a:lnTo>
                    <a:pt x="633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2"/>
            <p:cNvSpPr/>
            <p:nvPr/>
          </p:nvSpPr>
          <p:spPr>
            <a:xfrm>
              <a:off x="2096675" y="2322950"/>
              <a:ext cx="45050" cy="108425"/>
            </a:xfrm>
            <a:custGeom>
              <a:avLst/>
              <a:gdLst/>
              <a:ahLst/>
              <a:cxnLst/>
              <a:rect l="l" t="t" r="r" b="b"/>
              <a:pathLst>
                <a:path w="1802" h="4337" extrusionOk="0">
                  <a:moveTo>
                    <a:pt x="1" y="0"/>
                  </a:moveTo>
                  <a:lnTo>
                    <a:pt x="1" y="4336"/>
                  </a:lnTo>
                  <a:lnTo>
                    <a:pt x="1802" y="4336"/>
                  </a:lnTo>
                  <a:lnTo>
                    <a:pt x="180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2"/>
            <p:cNvSpPr/>
            <p:nvPr/>
          </p:nvSpPr>
          <p:spPr>
            <a:xfrm>
              <a:off x="2255125" y="2377150"/>
              <a:ext cx="183500" cy="7525"/>
            </a:xfrm>
            <a:custGeom>
              <a:avLst/>
              <a:gdLst/>
              <a:ahLst/>
              <a:cxnLst/>
              <a:rect l="l" t="t" r="r" b="b"/>
              <a:pathLst>
                <a:path w="7340" h="301" extrusionOk="0">
                  <a:moveTo>
                    <a:pt x="0" y="0"/>
                  </a:moveTo>
                  <a:lnTo>
                    <a:pt x="0" y="300"/>
                  </a:lnTo>
                  <a:lnTo>
                    <a:pt x="7339" y="300"/>
                  </a:lnTo>
                  <a:lnTo>
                    <a:pt x="733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2"/>
            <p:cNvSpPr/>
            <p:nvPr/>
          </p:nvSpPr>
          <p:spPr>
            <a:xfrm>
              <a:off x="2335175" y="2365475"/>
              <a:ext cx="54250" cy="25875"/>
            </a:xfrm>
            <a:custGeom>
              <a:avLst/>
              <a:gdLst/>
              <a:ahLst/>
              <a:cxnLst/>
              <a:rect l="l" t="t" r="r" b="b"/>
              <a:pathLst>
                <a:path w="2170" h="1035" extrusionOk="0">
                  <a:moveTo>
                    <a:pt x="1" y="0"/>
                  </a:moveTo>
                  <a:lnTo>
                    <a:pt x="1" y="1034"/>
                  </a:lnTo>
                  <a:lnTo>
                    <a:pt x="2169" y="1034"/>
                  </a:lnTo>
                  <a:lnTo>
                    <a:pt x="2169"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2"/>
            <p:cNvSpPr/>
            <p:nvPr/>
          </p:nvSpPr>
          <p:spPr>
            <a:xfrm>
              <a:off x="2438600" y="2335450"/>
              <a:ext cx="18350" cy="90925"/>
            </a:xfrm>
            <a:custGeom>
              <a:avLst/>
              <a:gdLst/>
              <a:ahLst/>
              <a:cxnLst/>
              <a:rect l="l" t="t" r="r" b="b"/>
              <a:pathLst>
                <a:path w="734" h="3637" extrusionOk="0">
                  <a:moveTo>
                    <a:pt x="367" y="0"/>
                  </a:moveTo>
                  <a:cubicBezTo>
                    <a:pt x="167" y="0"/>
                    <a:pt x="0" y="167"/>
                    <a:pt x="0" y="367"/>
                  </a:cubicBezTo>
                  <a:lnTo>
                    <a:pt x="0" y="3269"/>
                  </a:lnTo>
                  <a:cubicBezTo>
                    <a:pt x="0" y="3470"/>
                    <a:pt x="167" y="3636"/>
                    <a:pt x="367" y="3636"/>
                  </a:cubicBezTo>
                  <a:cubicBezTo>
                    <a:pt x="567" y="3636"/>
                    <a:pt x="734" y="3470"/>
                    <a:pt x="734" y="3269"/>
                  </a:cubicBezTo>
                  <a:lnTo>
                    <a:pt x="734" y="367"/>
                  </a:lnTo>
                  <a:cubicBezTo>
                    <a:pt x="734" y="167"/>
                    <a:pt x="567" y="0"/>
                    <a:pt x="3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2"/>
            <p:cNvSpPr/>
            <p:nvPr/>
          </p:nvSpPr>
          <p:spPr>
            <a:xfrm>
              <a:off x="2644575" y="2834975"/>
              <a:ext cx="158475" cy="108425"/>
            </a:xfrm>
            <a:custGeom>
              <a:avLst/>
              <a:gdLst/>
              <a:ahLst/>
              <a:cxnLst/>
              <a:rect l="l" t="t" r="r" b="b"/>
              <a:pathLst>
                <a:path w="6339" h="4337" extrusionOk="0">
                  <a:moveTo>
                    <a:pt x="0" y="0"/>
                  </a:moveTo>
                  <a:lnTo>
                    <a:pt x="0" y="4337"/>
                  </a:lnTo>
                  <a:lnTo>
                    <a:pt x="6338" y="4337"/>
                  </a:lnTo>
                  <a:lnTo>
                    <a:pt x="633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2"/>
            <p:cNvSpPr/>
            <p:nvPr/>
          </p:nvSpPr>
          <p:spPr>
            <a:xfrm>
              <a:off x="2657075" y="2834975"/>
              <a:ext cx="45050" cy="108425"/>
            </a:xfrm>
            <a:custGeom>
              <a:avLst/>
              <a:gdLst/>
              <a:ahLst/>
              <a:cxnLst/>
              <a:rect l="l" t="t" r="r" b="b"/>
              <a:pathLst>
                <a:path w="1802" h="4337" extrusionOk="0">
                  <a:moveTo>
                    <a:pt x="1" y="0"/>
                  </a:moveTo>
                  <a:lnTo>
                    <a:pt x="1" y="4337"/>
                  </a:lnTo>
                  <a:lnTo>
                    <a:pt x="1802" y="4337"/>
                  </a:lnTo>
                  <a:lnTo>
                    <a:pt x="180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2"/>
            <p:cNvSpPr/>
            <p:nvPr/>
          </p:nvSpPr>
          <p:spPr>
            <a:xfrm>
              <a:off x="2286825" y="2889175"/>
              <a:ext cx="357775" cy="7525"/>
            </a:xfrm>
            <a:custGeom>
              <a:avLst/>
              <a:gdLst/>
              <a:ahLst/>
              <a:cxnLst/>
              <a:rect l="l" t="t" r="r" b="b"/>
              <a:pathLst>
                <a:path w="14311" h="301" extrusionOk="0">
                  <a:moveTo>
                    <a:pt x="0" y="1"/>
                  </a:moveTo>
                  <a:lnTo>
                    <a:pt x="0" y="301"/>
                  </a:lnTo>
                  <a:lnTo>
                    <a:pt x="14310" y="301"/>
                  </a:lnTo>
                  <a:lnTo>
                    <a:pt x="1431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2"/>
            <p:cNvSpPr/>
            <p:nvPr/>
          </p:nvSpPr>
          <p:spPr>
            <a:xfrm>
              <a:off x="2335175" y="2876675"/>
              <a:ext cx="54250" cy="26700"/>
            </a:xfrm>
            <a:custGeom>
              <a:avLst/>
              <a:gdLst/>
              <a:ahLst/>
              <a:cxnLst/>
              <a:rect l="l" t="t" r="r" b="b"/>
              <a:pathLst>
                <a:path w="2170" h="1068" extrusionOk="0">
                  <a:moveTo>
                    <a:pt x="1" y="0"/>
                  </a:moveTo>
                  <a:lnTo>
                    <a:pt x="1" y="1068"/>
                  </a:lnTo>
                  <a:lnTo>
                    <a:pt x="2169" y="1068"/>
                  </a:lnTo>
                  <a:lnTo>
                    <a:pt x="2169"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2"/>
            <p:cNvSpPr/>
            <p:nvPr/>
          </p:nvSpPr>
          <p:spPr>
            <a:xfrm>
              <a:off x="2268475" y="2847475"/>
              <a:ext cx="18375" cy="90925"/>
            </a:xfrm>
            <a:custGeom>
              <a:avLst/>
              <a:gdLst/>
              <a:ahLst/>
              <a:cxnLst/>
              <a:rect l="l" t="t" r="r" b="b"/>
              <a:pathLst>
                <a:path w="735" h="3637" extrusionOk="0">
                  <a:moveTo>
                    <a:pt x="367" y="1"/>
                  </a:moveTo>
                  <a:cubicBezTo>
                    <a:pt x="167" y="1"/>
                    <a:pt x="0" y="168"/>
                    <a:pt x="0" y="368"/>
                  </a:cubicBezTo>
                  <a:lnTo>
                    <a:pt x="0" y="3270"/>
                  </a:lnTo>
                  <a:cubicBezTo>
                    <a:pt x="0" y="3470"/>
                    <a:pt x="167" y="3637"/>
                    <a:pt x="367" y="3637"/>
                  </a:cubicBezTo>
                  <a:cubicBezTo>
                    <a:pt x="567" y="3637"/>
                    <a:pt x="734" y="3470"/>
                    <a:pt x="734" y="3270"/>
                  </a:cubicBezTo>
                  <a:lnTo>
                    <a:pt x="734" y="368"/>
                  </a:lnTo>
                  <a:cubicBezTo>
                    <a:pt x="734" y="168"/>
                    <a:pt x="567" y="1"/>
                    <a:pt x="367"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2"/>
            <p:cNvSpPr/>
            <p:nvPr/>
          </p:nvSpPr>
          <p:spPr>
            <a:xfrm>
              <a:off x="2055825" y="3966625"/>
              <a:ext cx="541225" cy="67575"/>
            </a:xfrm>
            <a:custGeom>
              <a:avLst/>
              <a:gdLst/>
              <a:ahLst/>
              <a:cxnLst/>
              <a:rect l="l" t="t" r="r" b="b"/>
              <a:pathLst>
                <a:path w="21649" h="2703" extrusionOk="0">
                  <a:moveTo>
                    <a:pt x="1334" y="0"/>
                  </a:moveTo>
                  <a:cubicBezTo>
                    <a:pt x="601" y="0"/>
                    <a:pt x="0" y="601"/>
                    <a:pt x="0" y="1334"/>
                  </a:cubicBezTo>
                  <a:cubicBezTo>
                    <a:pt x="0" y="2102"/>
                    <a:pt x="601" y="2702"/>
                    <a:pt x="1334" y="2702"/>
                  </a:cubicBezTo>
                  <a:lnTo>
                    <a:pt x="20281" y="2702"/>
                  </a:lnTo>
                  <a:cubicBezTo>
                    <a:pt x="21015" y="2702"/>
                    <a:pt x="21649" y="2102"/>
                    <a:pt x="21649" y="1334"/>
                  </a:cubicBezTo>
                  <a:cubicBezTo>
                    <a:pt x="21649" y="601"/>
                    <a:pt x="21015" y="0"/>
                    <a:pt x="2028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2"/>
            <p:cNvSpPr/>
            <p:nvPr/>
          </p:nvSpPr>
          <p:spPr>
            <a:xfrm>
              <a:off x="1271925" y="3895725"/>
              <a:ext cx="321925" cy="138475"/>
            </a:xfrm>
            <a:custGeom>
              <a:avLst/>
              <a:gdLst/>
              <a:ahLst/>
              <a:cxnLst/>
              <a:rect l="l" t="t" r="r" b="b"/>
              <a:pathLst>
                <a:path w="12877" h="5539" extrusionOk="0">
                  <a:moveTo>
                    <a:pt x="334" y="1"/>
                  </a:moveTo>
                  <a:cubicBezTo>
                    <a:pt x="134" y="1"/>
                    <a:pt x="0" y="168"/>
                    <a:pt x="34" y="368"/>
                  </a:cubicBezTo>
                  <a:lnTo>
                    <a:pt x="968" y="5305"/>
                  </a:lnTo>
                  <a:cubicBezTo>
                    <a:pt x="1001" y="5438"/>
                    <a:pt x="1134" y="5538"/>
                    <a:pt x="1268" y="5538"/>
                  </a:cubicBezTo>
                  <a:lnTo>
                    <a:pt x="11609" y="5538"/>
                  </a:lnTo>
                  <a:cubicBezTo>
                    <a:pt x="11775" y="5538"/>
                    <a:pt x="11876" y="5438"/>
                    <a:pt x="11909" y="5305"/>
                  </a:cubicBezTo>
                  <a:lnTo>
                    <a:pt x="12843" y="368"/>
                  </a:lnTo>
                  <a:cubicBezTo>
                    <a:pt x="12876" y="168"/>
                    <a:pt x="12743" y="1"/>
                    <a:pt x="1257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2"/>
            <p:cNvSpPr/>
            <p:nvPr/>
          </p:nvSpPr>
          <p:spPr>
            <a:xfrm>
              <a:off x="1299450" y="3958275"/>
              <a:ext cx="266875" cy="62575"/>
            </a:xfrm>
            <a:custGeom>
              <a:avLst/>
              <a:gdLst/>
              <a:ahLst/>
              <a:cxnLst/>
              <a:rect l="l" t="t" r="r" b="b"/>
              <a:pathLst>
                <a:path w="10675" h="2503" extrusionOk="0">
                  <a:moveTo>
                    <a:pt x="10674" y="1"/>
                  </a:moveTo>
                  <a:lnTo>
                    <a:pt x="10241" y="2269"/>
                  </a:lnTo>
                  <a:cubicBezTo>
                    <a:pt x="10241" y="2402"/>
                    <a:pt x="10107" y="2502"/>
                    <a:pt x="10007" y="2502"/>
                  </a:cubicBezTo>
                  <a:lnTo>
                    <a:pt x="701" y="2502"/>
                  </a:lnTo>
                  <a:cubicBezTo>
                    <a:pt x="567" y="2502"/>
                    <a:pt x="467" y="2402"/>
                    <a:pt x="434" y="2269"/>
                  </a:cubicBezTo>
                  <a:lnTo>
                    <a:pt x="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2"/>
            <p:cNvSpPr/>
            <p:nvPr/>
          </p:nvSpPr>
          <p:spPr>
            <a:xfrm>
              <a:off x="1301950" y="3835700"/>
              <a:ext cx="234350" cy="181800"/>
            </a:xfrm>
            <a:custGeom>
              <a:avLst/>
              <a:gdLst/>
              <a:ahLst/>
              <a:cxnLst/>
              <a:rect l="l" t="t" r="r" b="b"/>
              <a:pathLst>
                <a:path w="9374" h="7272" fill="none" extrusionOk="0">
                  <a:moveTo>
                    <a:pt x="5337" y="0"/>
                  </a:moveTo>
                  <a:cubicBezTo>
                    <a:pt x="5337" y="0"/>
                    <a:pt x="5671" y="2669"/>
                    <a:pt x="5071" y="4070"/>
                  </a:cubicBezTo>
                  <a:cubicBezTo>
                    <a:pt x="4170" y="6071"/>
                    <a:pt x="0" y="5604"/>
                    <a:pt x="968" y="6605"/>
                  </a:cubicBezTo>
                  <a:cubicBezTo>
                    <a:pt x="1568" y="7272"/>
                    <a:pt x="6605" y="6138"/>
                    <a:pt x="9374" y="6938"/>
                  </a:cubicBezTo>
                </a:path>
              </a:pathLst>
            </a:custGeom>
            <a:noFill/>
            <a:ln w="7500" cap="rnd"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2"/>
            <p:cNvSpPr/>
            <p:nvPr/>
          </p:nvSpPr>
          <p:spPr>
            <a:xfrm>
              <a:off x="1392850" y="3856525"/>
              <a:ext cx="85075" cy="9200"/>
            </a:xfrm>
            <a:custGeom>
              <a:avLst/>
              <a:gdLst/>
              <a:ahLst/>
              <a:cxnLst/>
              <a:rect l="l" t="t" r="r" b="b"/>
              <a:pathLst>
                <a:path w="3403" h="368" extrusionOk="0">
                  <a:moveTo>
                    <a:pt x="167" y="1"/>
                  </a:moveTo>
                  <a:cubicBezTo>
                    <a:pt x="67" y="1"/>
                    <a:pt x="0" y="68"/>
                    <a:pt x="0" y="168"/>
                  </a:cubicBezTo>
                  <a:cubicBezTo>
                    <a:pt x="0" y="268"/>
                    <a:pt x="67" y="368"/>
                    <a:pt x="167" y="368"/>
                  </a:cubicBezTo>
                  <a:lnTo>
                    <a:pt x="3236" y="368"/>
                  </a:lnTo>
                  <a:cubicBezTo>
                    <a:pt x="3336" y="368"/>
                    <a:pt x="3403" y="268"/>
                    <a:pt x="3403" y="168"/>
                  </a:cubicBezTo>
                  <a:cubicBezTo>
                    <a:pt x="3403" y="68"/>
                    <a:pt x="3336" y="1"/>
                    <a:pt x="3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2"/>
            <p:cNvSpPr/>
            <p:nvPr/>
          </p:nvSpPr>
          <p:spPr>
            <a:xfrm>
              <a:off x="1392850" y="3856525"/>
              <a:ext cx="85075" cy="39225"/>
            </a:xfrm>
            <a:custGeom>
              <a:avLst/>
              <a:gdLst/>
              <a:ahLst/>
              <a:cxnLst/>
              <a:rect l="l" t="t" r="r" b="b"/>
              <a:pathLst>
                <a:path w="3403" h="1569" extrusionOk="0">
                  <a:moveTo>
                    <a:pt x="167" y="1"/>
                  </a:moveTo>
                  <a:cubicBezTo>
                    <a:pt x="67" y="1"/>
                    <a:pt x="0" y="68"/>
                    <a:pt x="0" y="168"/>
                  </a:cubicBezTo>
                  <a:cubicBezTo>
                    <a:pt x="0" y="268"/>
                    <a:pt x="67" y="368"/>
                    <a:pt x="167" y="368"/>
                  </a:cubicBezTo>
                  <a:lnTo>
                    <a:pt x="200" y="368"/>
                  </a:lnTo>
                  <a:lnTo>
                    <a:pt x="200" y="1569"/>
                  </a:lnTo>
                  <a:lnTo>
                    <a:pt x="3236" y="1569"/>
                  </a:lnTo>
                  <a:lnTo>
                    <a:pt x="3236" y="368"/>
                  </a:lnTo>
                  <a:cubicBezTo>
                    <a:pt x="3336" y="368"/>
                    <a:pt x="3403" y="268"/>
                    <a:pt x="3403" y="168"/>
                  </a:cubicBezTo>
                  <a:cubicBezTo>
                    <a:pt x="3403" y="68"/>
                    <a:pt x="3336" y="1"/>
                    <a:pt x="32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2"/>
            <p:cNvSpPr/>
            <p:nvPr/>
          </p:nvSpPr>
          <p:spPr>
            <a:xfrm>
              <a:off x="1401175" y="3732275"/>
              <a:ext cx="69250" cy="108650"/>
            </a:xfrm>
            <a:custGeom>
              <a:avLst/>
              <a:gdLst/>
              <a:ahLst/>
              <a:cxnLst/>
              <a:rect l="l" t="t" r="r" b="b"/>
              <a:pathLst>
                <a:path w="2770" h="4346" extrusionOk="0">
                  <a:moveTo>
                    <a:pt x="1368" y="1"/>
                  </a:moveTo>
                  <a:cubicBezTo>
                    <a:pt x="1368" y="1"/>
                    <a:pt x="1" y="2002"/>
                    <a:pt x="1" y="2970"/>
                  </a:cubicBezTo>
                  <a:cubicBezTo>
                    <a:pt x="1" y="3637"/>
                    <a:pt x="334" y="4004"/>
                    <a:pt x="701" y="4170"/>
                  </a:cubicBezTo>
                  <a:cubicBezTo>
                    <a:pt x="918" y="4287"/>
                    <a:pt x="1152" y="4345"/>
                    <a:pt x="1385" y="4345"/>
                  </a:cubicBezTo>
                  <a:cubicBezTo>
                    <a:pt x="1619" y="4345"/>
                    <a:pt x="1852" y="4287"/>
                    <a:pt x="2069" y="4170"/>
                  </a:cubicBezTo>
                  <a:cubicBezTo>
                    <a:pt x="2402" y="4004"/>
                    <a:pt x="2769" y="3637"/>
                    <a:pt x="2769" y="2970"/>
                  </a:cubicBezTo>
                  <a:cubicBezTo>
                    <a:pt x="2769" y="2002"/>
                    <a:pt x="1368" y="1"/>
                    <a:pt x="1368"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 name="Google Shape;4622;p82"/>
          <p:cNvGrpSpPr/>
          <p:nvPr/>
        </p:nvGrpSpPr>
        <p:grpSpPr>
          <a:xfrm>
            <a:off x="2725325" y="4612300"/>
            <a:ext cx="635475" cy="488725"/>
            <a:chOff x="3325900" y="3545475"/>
            <a:chExt cx="635475" cy="488725"/>
          </a:xfrm>
        </p:grpSpPr>
        <p:sp>
          <p:nvSpPr>
            <p:cNvPr id="4623" name="Google Shape;4623;p82"/>
            <p:cNvSpPr/>
            <p:nvPr/>
          </p:nvSpPr>
          <p:spPr>
            <a:xfrm>
              <a:off x="3455975" y="3545475"/>
              <a:ext cx="61750" cy="81750"/>
            </a:xfrm>
            <a:custGeom>
              <a:avLst/>
              <a:gdLst/>
              <a:ahLst/>
              <a:cxnLst/>
              <a:rect l="l" t="t" r="r" b="b"/>
              <a:pathLst>
                <a:path w="2470" h="3270" extrusionOk="0">
                  <a:moveTo>
                    <a:pt x="1" y="1"/>
                  </a:moveTo>
                  <a:lnTo>
                    <a:pt x="1" y="3270"/>
                  </a:lnTo>
                  <a:lnTo>
                    <a:pt x="2469" y="3270"/>
                  </a:lnTo>
                  <a:lnTo>
                    <a:pt x="246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2"/>
            <p:cNvSpPr/>
            <p:nvPr/>
          </p:nvSpPr>
          <p:spPr>
            <a:xfrm>
              <a:off x="3450150" y="3605525"/>
              <a:ext cx="72575" cy="351950"/>
            </a:xfrm>
            <a:custGeom>
              <a:avLst/>
              <a:gdLst/>
              <a:ahLst/>
              <a:cxnLst/>
              <a:rect l="l" t="t" r="r" b="b"/>
              <a:pathLst>
                <a:path w="2903" h="14078" extrusionOk="0">
                  <a:moveTo>
                    <a:pt x="0" y="0"/>
                  </a:moveTo>
                  <a:lnTo>
                    <a:pt x="0" y="12609"/>
                  </a:lnTo>
                  <a:cubicBezTo>
                    <a:pt x="0" y="13410"/>
                    <a:pt x="668" y="14077"/>
                    <a:pt x="1468" y="14077"/>
                  </a:cubicBezTo>
                  <a:cubicBezTo>
                    <a:pt x="2269" y="14077"/>
                    <a:pt x="2902" y="13410"/>
                    <a:pt x="2902" y="12609"/>
                  </a:cubicBezTo>
                  <a:lnTo>
                    <a:pt x="29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2"/>
            <p:cNvSpPr/>
            <p:nvPr/>
          </p:nvSpPr>
          <p:spPr>
            <a:xfrm>
              <a:off x="3460150" y="3774475"/>
              <a:ext cx="52575" cy="172150"/>
            </a:xfrm>
            <a:custGeom>
              <a:avLst/>
              <a:gdLst/>
              <a:ahLst/>
              <a:cxnLst/>
              <a:rect l="l" t="t" r="r" b="b"/>
              <a:pathLst>
                <a:path w="2103" h="6886" extrusionOk="0">
                  <a:moveTo>
                    <a:pt x="393" y="0"/>
                  </a:moveTo>
                  <a:cubicBezTo>
                    <a:pt x="253" y="0"/>
                    <a:pt x="119" y="24"/>
                    <a:pt x="1" y="47"/>
                  </a:cubicBezTo>
                  <a:lnTo>
                    <a:pt x="1" y="5818"/>
                  </a:lnTo>
                  <a:cubicBezTo>
                    <a:pt x="1" y="6419"/>
                    <a:pt x="468" y="6886"/>
                    <a:pt x="1068" y="6886"/>
                  </a:cubicBezTo>
                  <a:cubicBezTo>
                    <a:pt x="1635" y="6886"/>
                    <a:pt x="2102" y="6419"/>
                    <a:pt x="2102" y="5818"/>
                  </a:cubicBezTo>
                  <a:lnTo>
                    <a:pt x="2102" y="281"/>
                  </a:lnTo>
                  <a:cubicBezTo>
                    <a:pt x="2075" y="363"/>
                    <a:pt x="1957" y="423"/>
                    <a:pt x="1842" y="423"/>
                  </a:cubicBezTo>
                  <a:cubicBezTo>
                    <a:pt x="1817" y="423"/>
                    <a:pt x="1792" y="420"/>
                    <a:pt x="1769" y="414"/>
                  </a:cubicBezTo>
                  <a:cubicBezTo>
                    <a:pt x="1468" y="414"/>
                    <a:pt x="1035" y="81"/>
                    <a:pt x="568" y="14"/>
                  </a:cubicBezTo>
                  <a:cubicBezTo>
                    <a:pt x="509" y="4"/>
                    <a:pt x="450" y="0"/>
                    <a:pt x="39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2"/>
            <p:cNvSpPr/>
            <p:nvPr/>
          </p:nvSpPr>
          <p:spPr>
            <a:xfrm>
              <a:off x="3437650" y="3581350"/>
              <a:ext cx="98425" cy="24200"/>
            </a:xfrm>
            <a:custGeom>
              <a:avLst/>
              <a:gdLst/>
              <a:ahLst/>
              <a:cxnLst/>
              <a:rect l="l" t="t" r="r" b="b"/>
              <a:pathLst>
                <a:path w="3937" h="968" extrusionOk="0">
                  <a:moveTo>
                    <a:pt x="467" y="0"/>
                  </a:moveTo>
                  <a:cubicBezTo>
                    <a:pt x="200" y="0"/>
                    <a:pt x="0" y="234"/>
                    <a:pt x="0" y="500"/>
                  </a:cubicBezTo>
                  <a:cubicBezTo>
                    <a:pt x="0" y="767"/>
                    <a:pt x="200" y="967"/>
                    <a:pt x="467" y="967"/>
                  </a:cubicBezTo>
                  <a:lnTo>
                    <a:pt x="3436" y="967"/>
                  </a:lnTo>
                  <a:cubicBezTo>
                    <a:pt x="3703" y="967"/>
                    <a:pt x="3936" y="767"/>
                    <a:pt x="3936" y="500"/>
                  </a:cubicBezTo>
                  <a:cubicBezTo>
                    <a:pt x="3936" y="234"/>
                    <a:pt x="3703" y="0"/>
                    <a:pt x="34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2"/>
            <p:cNvSpPr/>
            <p:nvPr/>
          </p:nvSpPr>
          <p:spPr>
            <a:xfrm>
              <a:off x="3612775" y="3545475"/>
              <a:ext cx="61725" cy="81750"/>
            </a:xfrm>
            <a:custGeom>
              <a:avLst/>
              <a:gdLst/>
              <a:ahLst/>
              <a:cxnLst/>
              <a:rect l="l" t="t" r="r" b="b"/>
              <a:pathLst>
                <a:path w="2469" h="3270" extrusionOk="0">
                  <a:moveTo>
                    <a:pt x="0" y="1"/>
                  </a:moveTo>
                  <a:lnTo>
                    <a:pt x="0" y="3270"/>
                  </a:lnTo>
                  <a:lnTo>
                    <a:pt x="2468" y="3270"/>
                  </a:lnTo>
                  <a:lnTo>
                    <a:pt x="2468"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2"/>
            <p:cNvSpPr/>
            <p:nvPr/>
          </p:nvSpPr>
          <p:spPr>
            <a:xfrm>
              <a:off x="3607750" y="3605525"/>
              <a:ext cx="71750" cy="351950"/>
            </a:xfrm>
            <a:custGeom>
              <a:avLst/>
              <a:gdLst/>
              <a:ahLst/>
              <a:cxnLst/>
              <a:rect l="l" t="t" r="r" b="b"/>
              <a:pathLst>
                <a:path w="2870" h="14078" extrusionOk="0">
                  <a:moveTo>
                    <a:pt x="1" y="0"/>
                  </a:moveTo>
                  <a:lnTo>
                    <a:pt x="1" y="12609"/>
                  </a:lnTo>
                  <a:cubicBezTo>
                    <a:pt x="1" y="13410"/>
                    <a:pt x="635" y="14077"/>
                    <a:pt x="1435" y="14077"/>
                  </a:cubicBezTo>
                  <a:cubicBezTo>
                    <a:pt x="2236" y="14077"/>
                    <a:pt x="2870" y="13410"/>
                    <a:pt x="2870" y="12609"/>
                  </a:cubicBezTo>
                  <a:lnTo>
                    <a:pt x="2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2"/>
            <p:cNvSpPr/>
            <p:nvPr/>
          </p:nvSpPr>
          <p:spPr>
            <a:xfrm>
              <a:off x="3616925" y="3774475"/>
              <a:ext cx="53400" cy="172150"/>
            </a:xfrm>
            <a:custGeom>
              <a:avLst/>
              <a:gdLst/>
              <a:ahLst/>
              <a:cxnLst/>
              <a:rect l="l" t="t" r="r" b="b"/>
              <a:pathLst>
                <a:path w="2136" h="6886" extrusionOk="0">
                  <a:moveTo>
                    <a:pt x="425" y="0"/>
                  </a:moveTo>
                  <a:cubicBezTo>
                    <a:pt x="284" y="0"/>
                    <a:pt x="142" y="24"/>
                    <a:pt x="1" y="47"/>
                  </a:cubicBezTo>
                  <a:lnTo>
                    <a:pt x="1" y="5818"/>
                  </a:lnTo>
                  <a:cubicBezTo>
                    <a:pt x="1" y="6419"/>
                    <a:pt x="501" y="6886"/>
                    <a:pt x="1068" y="6886"/>
                  </a:cubicBezTo>
                  <a:cubicBezTo>
                    <a:pt x="1669" y="6886"/>
                    <a:pt x="2136" y="6419"/>
                    <a:pt x="2136" y="5818"/>
                  </a:cubicBezTo>
                  <a:lnTo>
                    <a:pt x="2136" y="281"/>
                  </a:lnTo>
                  <a:cubicBezTo>
                    <a:pt x="2108" y="363"/>
                    <a:pt x="1990" y="423"/>
                    <a:pt x="1875" y="423"/>
                  </a:cubicBezTo>
                  <a:cubicBezTo>
                    <a:pt x="1850" y="423"/>
                    <a:pt x="1826" y="420"/>
                    <a:pt x="1802" y="414"/>
                  </a:cubicBezTo>
                  <a:cubicBezTo>
                    <a:pt x="1469" y="414"/>
                    <a:pt x="1068" y="81"/>
                    <a:pt x="601" y="14"/>
                  </a:cubicBezTo>
                  <a:cubicBezTo>
                    <a:pt x="543" y="4"/>
                    <a:pt x="484" y="0"/>
                    <a:pt x="425"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2"/>
            <p:cNvSpPr/>
            <p:nvPr/>
          </p:nvSpPr>
          <p:spPr>
            <a:xfrm>
              <a:off x="3594425" y="3581350"/>
              <a:ext cx="98425" cy="24200"/>
            </a:xfrm>
            <a:custGeom>
              <a:avLst/>
              <a:gdLst/>
              <a:ahLst/>
              <a:cxnLst/>
              <a:rect l="l" t="t" r="r" b="b"/>
              <a:pathLst>
                <a:path w="3937" h="968" extrusionOk="0">
                  <a:moveTo>
                    <a:pt x="501" y="0"/>
                  </a:moveTo>
                  <a:cubicBezTo>
                    <a:pt x="234" y="0"/>
                    <a:pt x="0" y="234"/>
                    <a:pt x="0" y="500"/>
                  </a:cubicBezTo>
                  <a:cubicBezTo>
                    <a:pt x="0" y="767"/>
                    <a:pt x="234" y="967"/>
                    <a:pt x="501" y="967"/>
                  </a:cubicBezTo>
                  <a:lnTo>
                    <a:pt x="3436" y="967"/>
                  </a:lnTo>
                  <a:cubicBezTo>
                    <a:pt x="3703" y="967"/>
                    <a:pt x="3936" y="767"/>
                    <a:pt x="3936" y="500"/>
                  </a:cubicBezTo>
                  <a:cubicBezTo>
                    <a:pt x="3936" y="234"/>
                    <a:pt x="3703" y="0"/>
                    <a:pt x="34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2"/>
            <p:cNvSpPr/>
            <p:nvPr/>
          </p:nvSpPr>
          <p:spPr>
            <a:xfrm>
              <a:off x="3769550" y="3545475"/>
              <a:ext cx="62550" cy="81750"/>
            </a:xfrm>
            <a:custGeom>
              <a:avLst/>
              <a:gdLst/>
              <a:ahLst/>
              <a:cxnLst/>
              <a:rect l="l" t="t" r="r" b="b"/>
              <a:pathLst>
                <a:path w="2502" h="3270" extrusionOk="0">
                  <a:moveTo>
                    <a:pt x="0" y="1"/>
                  </a:moveTo>
                  <a:lnTo>
                    <a:pt x="0" y="3270"/>
                  </a:lnTo>
                  <a:lnTo>
                    <a:pt x="2502" y="3270"/>
                  </a:lnTo>
                  <a:lnTo>
                    <a:pt x="2502"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2"/>
            <p:cNvSpPr/>
            <p:nvPr/>
          </p:nvSpPr>
          <p:spPr>
            <a:xfrm>
              <a:off x="3764550" y="3605525"/>
              <a:ext cx="72575" cy="351950"/>
            </a:xfrm>
            <a:custGeom>
              <a:avLst/>
              <a:gdLst/>
              <a:ahLst/>
              <a:cxnLst/>
              <a:rect l="l" t="t" r="r" b="b"/>
              <a:pathLst>
                <a:path w="2903" h="14078" extrusionOk="0">
                  <a:moveTo>
                    <a:pt x="0" y="0"/>
                  </a:moveTo>
                  <a:lnTo>
                    <a:pt x="0" y="12609"/>
                  </a:lnTo>
                  <a:cubicBezTo>
                    <a:pt x="0" y="13410"/>
                    <a:pt x="667" y="14077"/>
                    <a:pt x="1434" y="14077"/>
                  </a:cubicBezTo>
                  <a:cubicBezTo>
                    <a:pt x="2235" y="14077"/>
                    <a:pt x="2902" y="13410"/>
                    <a:pt x="2902" y="12609"/>
                  </a:cubicBezTo>
                  <a:lnTo>
                    <a:pt x="29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2"/>
            <p:cNvSpPr/>
            <p:nvPr/>
          </p:nvSpPr>
          <p:spPr>
            <a:xfrm>
              <a:off x="3774550" y="3774475"/>
              <a:ext cx="52550" cy="172150"/>
            </a:xfrm>
            <a:custGeom>
              <a:avLst/>
              <a:gdLst/>
              <a:ahLst/>
              <a:cxnLst/>
              <a:rect l="l" t="t" r="r" b="b"/>
              <a:pathLst>
                <a:path w="2102" h="6886" extrusionOk="0">
                  <a:moveTo>
                    <a:pt x="392" y="0"/>
                  </a:moveTo>
                  <a:cubicBezTo>
                    <a:pt x="253" y="0"/>
                    <a:pt x="118" y="24"/>
                    <a:pt x="0" y="47"/>
                  </a:cubicBezTo>
                  <a:lnTo>
                    <a:pt x="0" y="5818"/>
                  </a:lnTo>
                  <a:cubicBezTo>
                    <a:pt x="0" y="6419"/>
                    <a:pt x="467" y="6886"/>
                    <a:pt x="1034" y="6886"/>
                  </a:cubicBezTo>
                  <a:cubicBezTo>
                    <a:pt x="1635" y="6886"/>
                    <a:pt x="2102" y="6419"/>
                    <a:pt x="2102" y="5818"/>
                  </a:cubicBezTo>
                  <a:lnTo>
                    <a:pt x="2102" y="281"/>
                  </a:lnTo>
                  <a:cubicBezTo>
                    <a:pt x="2074" y="363"/>
                    <a:pt x="1957" y="423"/>
                    <a:pt x="1841" y="423"/>
                  </a:cubicBezTo>
                  <a:cubicBezTo>
                    <a:pt x="1817" y="423"/>
                    <a:pt x="1792" y="420"/>
                    <a:pt x="1768" y="414"/>
                  </a:cubicBezTo>
                  <a:cubicBezTo>
                    <a:pt x="1468" y="414"/>
                    <a:pt x="1034" y="81"/>
                    <a:pt x="567" y="14"/>
                  </a:cubicBezTo>
                  <a:cubicBezTo>
                    <a:pt x="509" y="4"/>
                    <a:pt x="450" y="0"/>
                    <a:pt x="392"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2"/>
            <p:cNvSpPr/>
            <p:nvPr/>
          </p:nvSpPr>
          <p:spPr>
            <a:xfrm>
              <a:off x="3751200" y="3581350"/>
              <a:ext cx="98425" cy="24200"/>
            </a:xfrm>
            <a:custGeom>
              <a:avLst/>
              <a:gdLst/>
              <a:ahLst/>
              <a:cxnLst/>
              <a:rect l="l" t="t" r="r" b="b"/>
              <a:pathLst>
                <a:path w="3937" h="968" extrusionOk="0">
                  <a:moveTo>
                    <a:pt x="501" y="0"/>
                  </a:moveTo>
                  <a:cubicBezTo>
                    <a:pt x="234" y="0"/>
                    <a:pt x="0" y="234"/>
                    <a:pt x="0" y="500"/>
                  </a:cubicBezTo>
                  <a:cubicBezTo>
                    <a:pt x="0" y="767"/>
                    <a:pt x="234" y="967"/>
                    <a:pt x="501" y="967"/>
                  </a:cubicBezTo>
                  <a:lnTo>
                    <a:pt x="3469" y="967"/>
                  </a:lnTo>
                  <a:cubicBezTo>
                    <a:pt x="3736" y="967"/>
                    <a:pt x="3936" y="767"/>
                    <a:pt x="3936" y="500"/>
                  </a:cubicBezTo>
                  <a:cubicBezTo>
                    <a:pt x="3936" y="234"/>
                    <a:pt x="3736" y="0"/>
                    <a:pt x="34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2"/>
            <p:cNvSpPr/>
            <p:nvPr/>
          </p:nvSpPr>
          <p:spPr>
            <a:xfrm>
              <a:off x="3342575" y="3710600"/>
              <a:ext cx="602125" cy="16700"/>
            </a:xfrm>
            <a:custGeom>
              <a:avLst/>
              <a:gdLst/>
              <a:ahLst/>
              <a:cxnLst/>
              <a:rect l="l" t="t" r="r" b="b"/>
              <a:pathLst>
                <a:path w="24085" h="668" extrusionOk="0">
                  <a:moveTo>
                    <a:pt x="301" y="0"/>
                  </a:moveTo>
                  <a:cubicBezTo>
                    <a:pt x="134" y="0"/>
                    <a:pt x="0" y="134"/>
                    <a:pt x="0" y="334"/>
                  </a:cubicBezTo>
                  <a:cubicBezTo>
                    <a:pt x="0" y="501"/>
                    <a:pt x="134" y="668"/>
                    <a:pt x="301" y="668"/>
                  </a:cubicBezTo>
                  <a:lnTo>
                    <a:pt x="23784" y="668"/>
                  </a:lnTo>
                  <a:cubicBezTo>
                    <a:pt x="23951" y="668"/>
                    <a:pt x="24084" y="501"/>
                    <a:pt x="24084" y="334"/>
                  </a:cubicBezTo>
                  <a:cubicBezTo>
                    <a:pt x="24084" y="134"/>
                    <a:pt x="23951" y="0"/>
                    <a:pt x="2378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2"/>
            <p:cNvSpPr/>
            <p:nvPr/>
          </p:nvSpPr>
          <p:spPr>
            <a:xfrm>
              <a:off x="3325900" y="3994975"/>
              <a:ext cx="635475" cy="39225"/>
            </a:xfrm>
            <a:custGeom>
              <a:avLst/>
              <a:gdLst/>
              <a:ahLst/>
              <a:cxnLst/>
              <a:rect l="l" t="t" r="r" b="b"/>
              <a:pathLst>
                <a:path w="25419" h="1569" extrusionOk="0">
                  <a:moveTo>
                    <a:pt x="801" y="0"/>
                  </a:moveTo>
                  <a:cubicBezTo>
                    <a:pt x="601" y="0"/>
                    <a:pt x="400" y="100"/>
                    <a:pt x="234" y="234"/>
                  </a:cubicBezTo>
                  <a:cubicBezTo>
                    <a:pt x="100" y="367"/>
                    <a:pt x="0" y="567"/>
                    <a:pt x="0" y="801"/>
                  </a:cubicBezTo>
                  <a:cubicBezTo>
                    <a:pt x="0" y="1234"/>
                    <a:pt x="367" y="1568"/>
                    <a:pt x="801" y="1568"/>
                  </a:cubicBezTo>
                  <a:lnTo>
                    <a:pt x="24618" y="1568"/>
                  </a:lnTo>
                  <a:cubicBezTo>
                    <a:pt x="24851" y="1568"/>
                    <a:pt x="25018" y="1468"/>
                    <a:pt x="25185" y="1335"/>
                  </a:cubicBezTo>
                  <a:cubicBezTo>
                    <a:pt x="25318" y="1201"/>
                    <a:pt x="25418" y="1001"/>
                    <a:pt x="25418" y="801"/>
                  </a:cubicBezTo>
                  <a:cubicBezTo>
                    <a:pt x="25418" y="367"/>
                    <a:pt x="25051" y="0"/>
                    <a:pt x="24618"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2"/>
            <p:cNvSpPr/>
            <p:nvPr/>
          </p:nvSpPr>
          <p:spPr>
            <a:xfrm>
              <a:off x="3383425" y="3727275"/>
              <a:ext cx="19200" cy="267725"/>
            </a:xfrm>
            <a:custGeom>
              <a:avLst/>
              <a:gdLst/>
              <a:ahLst/>
              <a:cxnLst/>
              <a:rect l="l" t="t" r="r" b="b"/>
              <a:pathLst>
                <a:path w="768" h="10709" extrusionOk="0">
                  <a:moveTo>
                    <a:pt x="1" y="1"/>
                  </a:moveTo>
                  <a:lnTo>
                    <a:pt x="1" y="10708"/>
                  </a:lnTo>
                  <a:lnTo>
                    <a:pt x="768" y="10708"/>
                  </a:lnTo>
                  <a:lnTo>
                    <a:pt x="76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2"/>
            <p:cNvSpPr/>
            <p:nvPr/>
          </p:nvSpPr>
          <p:spPr>
            <a:xfrm>
              <a:off x="3884625" y="3727275"/>
              <a:ext cx="19200" cy="267725"/>
            </a:xfrm>
            <a:custGeom>
              <a:avLst/>
              <a:gdLst/>
              <a:ahLst/>
              <a:cxnLst/>
              <a:rect l="l" t="t" r="r" b="b"/>
              <a:pathLst>
                <a:path w="768" h="10709" extrusionOk="0">
                  <a:moveTo>
                    <a:pt x="0" y="1"/>
                  </a:moveTo>
                  <a:lnTo>
                    <a:pt x="0" y="10708"/>
                  </a:lnTo>
                  <a:lnTo>
                    <a:pt x="768" y="10708"/>
                  </a:lnTo>
                  <a:lnTo>
                    <a:pt x="76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82"/>
          <p:cNvGrpSpPr/>
          <p:nvPr/>
        </p:nvGrpSpPr>
        <p:grpSpPr>
          <a:xfrm>
            <a:off x="5444313" y="2246581"/>
            <a:ext cx="2981178" cy="2847040"/>
            <a:chOff x="2048300" y="1098425"/>
            <a:chExt cx="3654300" cy="3489875"/>
          </a:xfrm>
        </p:grpSpPr>
        <p:sp>
          <p:nvSpPr>
            <p:cNvPr id="4640" name="Google Shape;4640;p82"/>
            <p:cNvSpPr/>
            <p:nvPr/>
          </p:nvSpPr>
          <p:spPr>
            <a:xfrm>
              <a:off x="2048300" y="1098425"/>
              <a:ext cx="3482500" cy="3489875"/>
            </a:xfrm>
            <a:custGeom>
              <a:avLst/>
              <a:gdLst/>
              <a:ahLst/>
              <a:cxnLst/>
              <a:rect l="l" t="t" r="r" b="b"/>
              <a:pathLst>
                <a:path w="139300" h="139595" extrusionOk="0">
                  <a:moveTo>
                    <a:pt x="70003" y="0"/>
                  </a:moveTo>
                  <a:cubicBezTo>
                    <a:pt x="67319" y="0"/>
                    <a:pt x="64608" y="157"/>
                    <a:pt x="61878" y="480"/>
                  </a:cubicBezTo>
                  <a:cubicBezTo>
                    <a:pt x="41430" y="2881"/>
                    <a:pt x="24118" y="14056"/>
                    <a:pt x="13177" y="29801"/>
                  </a:cubicBezTo>
                  <a:cubicBezTo>
                    <a:pt x="4671" y="42076"/>
                    <a:pt x="1" y="57120"/>
                    <a:pt x="768" y="73032"/>
                  </a:cubicBezTo>
                  <a:cubicBezTo>
                    <a:pt x="834" y="74666"/>
                    <a:pt x="968" y="76267"/>
                    <a:pt x="1168" y="77902"/>
                  </a:cubicBezTo>
                  <a:cubicBezTo>
                    <a:pt x="1335" y="79470"/>
                    <a:pt x="1568" y="81004"/>
                    <a:pt x="1835" y="82505"/>
                  </a:cubicBezTo>
                  <a:cubicBezTo>
                    <a:pt x="2235" y="84673"/>
                    <a:pt x="2736" y="86775"/>
                    <a:pt x="3303" y="88876"/>
                  </a:cubicBezTo>
                  <a:cubicBezTo>
                    <a:pt x="4971" y="94814"/>
                    <a:pt x="7406" y="100384"/>
                    <a:pt x="10441" y="105522"/>
                  </a:cubicBezTo>
                  <a:cubicBezTo>
                    <a:pt x="17947" y="118264"/>
                    <a:pt x="29355" y="128238"/>
                    <a:pt x="42764" y="134009"/>
                  </a:cubicBezTo>
                  <a:cubicBezTo>
                    <a:pt x="51135" y="137622"/>
                    <a:pt x="60295" y="139594"/>
                    <a:pt x="69804" y="139594"/>
                  </a:cubicBezTo>
                  <a:cubicBezTo>
                    <a:pt x="72497" y="139594"/>
                    <a:pt x="75218" y="139436"/>
                    <a:pt x="77956" y="139112"/>
                  </a:cubicBezTo>
                  <a:cubicBezTo>
                    <a:pt x="82426" y="138612"/>
                    <a:pt x="86696" y="137645"/>
                    <a:pt x="90832" y="136344"/>
                  </a:cubicBezTo>
                  <a:cubicBezTo>
                    <a:pt x="95469" y="134876"/>
                    <a:pt x="99905" y="132908"/>
                    <a:pt x="104041" y="130573"/>
                  </a:cubicBezTo>
                  <a:cubicBezTo>
                    <a:pt x="106143" y="129339"/>
                    <a:pt x="108178" y="128038"/>
                    <a:pt x="110146" y="126637"/>
                  </a:cubicBezTo>
                  <a:cubicBezTo>
                    <a:pt x="112681" y="124802"/>
                    <a:pt x="115083" y="122801"/>
                    <a:pt x="117318" y="120666"/>
                  </a:cubicBezTo>
                  <a:cubicBezTo>
                    <a:pt x="129626" y="108991"/>
                    <a:pt x="137599" y="92879"/>
                    <a:pt x="138933" y="75267"/>
                  </a:cubicBezTo>
                  <a:cubicBezTo>
                    <a:pt x="139300" y="70830"/>
                    <a:pt x="139200" y="66260"/>
                    <a:pt x="138666" y="61690"/>
                  </a:cubicBezTo>
                  <a:cubicBezTo>
                    <a:pt x="137165" y="48781"/>
                    <a:pt x="132262" y="37106"/>
                    <a:pt x="124990" y="27466"/>
                  </a:cubicBezTo>
                  <a:cubicBezTo>
                    <a:pt x="112203" y="10605"/>
                    <a:pt x="92047" y="0"/>
                    <a:pt x="7000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2"/>
            <p:cNvSpPr/>
            <p:nvPr/>
          </p:nvSpPr>
          <p:spPr>
            <a:xfrm>
              <a:off x="2094175" y="3119350"/>
              <a:ext cx="270200" cy="370975"/>
            </a:xfrm>
            <a:custGeom>
              <a:avLst/>
              <a:gdLst/>
              <a:ahLst/>
              <a:cxnLst/>
              <a:rect l="l" t="t" r="r" b="b"/>
              <a:pathLst>
                <a:path w="10808" h="14839" extrusionOk="0">
                  <a:moveTo>
                    <a:pt x="2535" y="0"/>
                  </a:moveTo>
                  <a:cubicBezTo>
                    <a:pt x="1968" y="0"/>
                    <a:pt x="1468" y="234"/>
                    <a:pt x="1101" y="634"/>
                  </a:cubicBezTo>
                  <a:cubicBezTo>
                    <a:pt x="801" y="968"/>
                    <a:pt x="434" y="1334"/>
                    <a:pt x="0" y="1668"/>
                  </a:cubicBezTo>
                  <a:cubicBezTo>
                    <a:pt x="400" y="3836"/>
                    <a:pt x="901" y="5971"/>
                    <a:pt x="1468" y="8039"/>
                  </a:cubicBezTo>
                  <a:cubicBezTo>
                    <a:pt x="2902" y="8039"/>
                    <a:pt x="4537" y="8440"/>
                    <a:pt x="5171" y="10074"/>
                  </a:cubicBezTo>
                  <a:cubicBezTo>
                    <a:pt x="6128" y="12694"/>
                    <a:pt x="6634" y="14839"/>
                    <a:pt x="9180" y="14839"/>
                  </a:cubicBezTo>
                  <a:cubicBezTo>
                    <a:pt x="9649" y="14839"/>
                    <a:pt x="10186" y="14766"/>
                    <a:pt x="10808" y="14611"/>
                  </a:cubicBezTo>
                  <a:cubicBezTo>
                    <a:pt x="10808" y="14611"/>
                    <a:pt x="7339" y="12209"/>
                    <a:pt x="7572" y="8440"/>
                  </a:cubicBezTo>
                  <a:cubicBezTo>
                    <a:pt x="7606" y="7772"/>
                    <a:pt x="7105" y="7205"/>
                    <a:pt x="6471" y="7072"/>
                  </a:cubicBezTo>
                  <a:lnTo>
                    <a:pt x="5037" y="6805"/>
                  </a:lnTo>
                  <a:cubicBezTo>
                    <a:pt x="3569" y="6505"/>
                    <a:pt x="2869" y="4804"/>
                    <a:pt x="3703" y="3569"/>
                  </a:cubicBezTo>
                  <a:lnTo>
                    <a:pt x="4103" y="3002"/>
                  </a:lnTo>
                  <a:cubicBezTo>
                    <a:pt x="4870" y="1835"/>
                    <a:pt x="4203" y="234"/>
                    <a:pt x="2802" y="34"/>
                  </a:cubicBezTo>
                  <a:cubicBezTo>
                    <a:pt x="2702" y="0"/>
                    <a:pt x="2602" y="0"/>
                    <a:pt x="25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2"/>
            <p:cNvSpPr/>
            <p:nvPr/>
          </p:nvSpPr>
          <p:spPr>
            <a:xfrm>
              <a:off x="2048300" y="1815425"/>
              <a:ext cx="1121025" cy="1133975"/>
            </a:xfrm>
            <a:custGeom>
              <a:avLst/>
              <a:gdLst/>
              <a:ahLst/>
              <a:cxnLst/>
              <a:rect l="l" t="t" r="r" b="b"/>
              <a:pathLst>
                <a:path w="44841" h="45359" extrusionOk="0">
                  <a:moveTo>
                    <a:pt x="25478" y="0"/>
                  </a:moveTo>
                  <a:cubicBezTo>
                    <a:pt x="25336" y="0"/>
                    <a:pt x="25193" y="18"/>
                    <a:pt x="25052" y="53"/>
                  </a:cubicBezTo>
                  <a:cubicBezTo>
                    <a:pt x="23198" y="538"/>
                    <a:pt x="19614" y="1291"/>
                    <a:pt x="16050" y="1291"/>
                  </a:cubicBezTo>
                  <a:cubicBezTo>
                    <a:pt x="15444" y="1291"/>
                    <a:pt x="14840" y="1269"/>
                    <a:pt x="14244" y="1221"/>
                  </a:cubicBezTo>
                  <a:cubicBezTo>
                    <a:pt x="13944" y="1187"/>
                    <a:pt x="13577" y="1154"/>
                    <a:pt x="13177" y="1121"/>
                  </a:cubicBezTo>
                  <a:cubicBezTo>
                    <a:pt x="4671" y="13396"/>
                    <a:pt x="1" y="28440"/>
                    <a:pt x="768" y="44352"/>
                  </a:cubicBezTo>
                  <a:cubicBezTo>
                    <a:pt x="1201" y="44085"/>
                    <a:pt x="1702" y="43851"/>
                    <a:pt x="2269" y="43651"/>
                  </a:cubicBezTo>
                  <a:cubicBezTo>
                    <a:pt x="3110" y="43376"/>
                    <a:pt x="3987" y="43248"/>
                    <a:pt x="4869" y="43248"/>
                  </a:cubicBezTo>
                  <a:cubicBezTo>
                    <a:pt x="5911" y="43248"/>
                    <a:pt x="6962" y="43426"/>
                    <a:pt x="7973" y="43751"/>
                  </a:cubicBezTo>
                  <a:cubicBezTo>
                    <a:pt x="9007" y="44085"/>
                    <a:pt x="10241" y="44585"/>
                    <a:pt x="11242" y="45186"/>
                  </a:cubicBezTo>
                  <a:cubicBezTo>
                    <a:pt x="11429" y="45305"/>
                    <a:pt x="11631" y="45359"/>
                    <a:pt x="11831" y="45359"/>
                  </a:cubicBezTo>
                  <a:cubicBezTo>
                    <a:pt x="12413" y="45359"/>
                    <a:pt x="12969" y="44898"/>
                    <a:pt x="13043" y="44252"/>
                  </a:cubicBezTo>
                  <a:cubicBezTo>
                    <a:pt x="13310" y="42083"/>
                    <a:pt x="14144" y="39215"/>
                    <a:pt x="16612" y="39114"/>
                  </a:cubicBezTo>
                  <a:cubicBezTo>
                    <a:pt x="19114" y="39014"/>
                    <a:pt x="20315" y="36179"/>
                    <a:pt x="20849" y="34044"/>
                  </a:cubicBezTo>
                  <a:cubicBezTo>
                    <a:pt x="21182" y="32677"/>
                    <a:pt x="22250" y="31609"/>
                    <a:pt x="23617" y="31242"/>
                  </a:cubicBezTo>
                  <a:cubicBezTo>
                    <a:pt x="25352" y="30775"/>
                    <a:pt x="27554" y="30041"/>
                    <a:pt x="28187" y="29007"/>
                  </a:cubicBezTo>
                  <a:cubicBezTo>
                    <a:pt x="29321" y="27206"/>
                    <a:pt x="30589" y="25571"/>
                    <a:pt x="33324" y="25238"/>
                  </a:cubicBezTo>
                  <a:cubicBezTo>
                    <a:pt x="36093" y="24904"/>
                    <a:pt x="35392" y="23403"/>
                    <a:pt x="34625" y="22636"/>
                  </a:cubicBezTo>
                  <a:cubicBezTo>
                    <a:pt x="34414" y="22424"/>
                    <a:pt x="34075" y="22340"/>
                    <a:pt x="33671" y="22340"/>
                  </a:cubicBezTo>
                  <a:cubicBezTo>
                    <a:pt x="33247" y="22340"/>
                    <a:pt x="32752" y="22433"/>
                    <a:pt x="32257" y="22569"/>
                  </a:cubicBezTo>
                  <a:cubicBezTo>
                    <a:pt x="32202" y="22587"/>
                    <a:pt x="32148" y="22595"/>
                    <a:pt x="32096" y="22595"/>
                  </a:cubicBezTo>
                  <a:cubicBezTo>
                    <a:pt x="31649" y="22595"/>
                    <a:pt x="31368" y="21994"/>
                    <a:pt x="31757" y="21635"/>
                  </a:cubicBezTo>
                  <a:cubicBezTo>
                    <a:pt x="33232" y="20358"/>
                    <a:pt x="35480" y="18888"/>
                    <a:pt x="37864" y="18888"/>
                  </a:cubicBezTo>
                  <a:cubicBezTo>
                    <a:pt x="38282" y="18888"/>
                    <a:pt x="38705" y="18934"/>
                    <a:pt x="39128" y="19033"/>
                  </a:cubicBezTo>
                  <a:cubicBezTo>
                    <a:pt x="39998" y="19243"/>
                    <a:pt x="40744" y="19341"/>
                    <a:pt x="41379" y="19341"/>
                  </a:cubicBezTo>
                  <a:cubicBezTo>
                    <a:pt x="44184" y="19341"/>
                    <a:pt x="44840" y="17435"/>
                    <a:pt x="44432" y="14797"/>
                  </a:cubicBezTo>
                  <a:cubicBezTo>
                    <a:pt x="44238" y="13440"/>
                    <a:pt x="43705" y="13043"/>
                    <a:pt x="43148" y="13043"/>
                  </a:cubicBezTo>
                  <a:cubicBezTo>
                    <a:pt x="42363" y="13043"/>
                    <a:pt x="41530" y="13830"/>
                    <a:pt x="41530" y="13830"/>
                  </a:cubicBezTo>
                  <a:cubicBezTo>
                    <a:pt x="41530" y="13830"/>
                    <a:pt x="42164" y="9927"/>
                    <a:pt x="40863" y="9593"/>
                  </a:cubicBezTo>
                  <a:cubicBezTo>
                    <a:pt x="40781" y="9572"/>
                    <a:pt x="40697" y="9562"/>
                    <a:pt x="40611" y="9562"/>
                  </a:cubicBezTo>
                  <a:cubicBezTo>
                    <a:pt x="39704" y="9562"/>
                    <a:pt x="38589" y="10658"/>
                    <a:pt x="37519" y="10658"/>
                  </a:cubicBezTo>
                  <a:cubicBezTo>
                    <a:pt x="37122" y="10658"/>
                    <a:pt x="36731" y="10507"/>
                    <a:pt x="36360" y="10094"/>
                  </a:cubicBezTo>
                  <a:cubicBezTo>
                    <a:pt x="35426" y="9064"/>
                    <a:pt x="34922" y="7759"/>
                    <a:pt x="33946" y="7759"/>
                  </a:cubicBezTo>
                  <a:cubicBezTo>
                    <a:pt x="33563" y="7759"/>
                    <a:pt x="33107" y="7961"/>
                    <a:pt x="32524" y="8459"/>
                  </a:cubicBezTo>
                  <a:cubicBezTo>
                    <a:pt x="32023" y="8893"/>
                    <a:pt x="31656" y="9427"/>
                    <a:pt x="31390" y="10027"/>
                  </a:cubicBezTo>
                  <a:cubicBezTo>
                    <a:pt x="30856" y="11395"/>
                    <a:pt x="29455" y="14297"/>
                    <a:pt x="27587" y="14997"/>
                  </a:cubicBezTo>
                  <a:cubicBezTo>
                    <a:pt x="27087" y="15197"/>
                    <a:pt x="26753" y="15598"/>
                    <a:pt x="26553" y="16065"/>
                  </a:cubicBezTo>
                  <a:cubicBezTo>
                    <a:pt x="26100" y="17261"/>
                    <a:pt x="25115" y="19240"/>
                    <a:pt x="23628" y="19240"/>
                  </a:cubicBezTo>
                  <a:cubicBezTo>
                    <a:pt x="23581" y="19240"/>
                    <a:pt x="23532" y="19238"/>
                    <a:pt x="23484" y="19234"/>
                  </a:cubicBezTo>
                  <a:cubicBezTo>
                    <a:pt x="22150" y="19167"/>
                    <a:pt x="22550" y="17499"/>
                    <a:pt x="23117" y="16165"/>
                  </a:cubicBezTo>
                  <a:cubicBezTo>
                    <a:pt x="23451" y="15364"/>
                    <a:pt x="22984" y="14464"/>
                    <a:pt x="22150" y="14263"/>
                  </a:cubicBezTo>
                  <a:cubicBezTo>
                    <a:pt x="20082" y="13796"/>
                    <a:pt x="17013" y="12462"/>
                    <a:pt x="17646" y="8860"/>
                  </a:cubicBezTo>
                  <a:cubicBezTo>
                    <a:pt x="17646" y="8860"/>
                    <a:pt x="18854" y="5741"/>
                    <a:pt x="22553" y="5741"/>
                  </a:cubicBezTo>
                  <a:cubicBezTo>
                    <a:pt x="23413" y="5741"/>
                    <a:pt x="24407" y="5909"/>
                    <a:pt x="25552" y="6324"/>
                  </a:cubicBezTo>
                  <a:cubicBezTo>
                    <a:pt x="26599" y="6700"/>
                    <a:pt x="27407" y="6856"/>
                    <a:pt x="28027" y="6856"/>
                  </a:cubicBezTo>
                  <a:cubicBezTo>
                    <a:pt x="30988" y="6856"/>
                    <a:pt x="29688" y="3322"/>
                    <a:pt x="29688" y="3322"/>
                  </a:cubicBezTo>
                  <a:cubicBezTo>
                    <a:pt x="29722" y="3189"/>
                    <a:pt x="29655" y="3089"/>
                    <a:pt x="29555" y="3022"/>
                  </a:cubicBezTo>
                  <a:cubicBezTo>
                    <a:pt x="29088" y="2722"/>
                    <a:pt x="27687" y="1754"/>
                    <a:pt x="26853" y="687"/>
                  </a:cubicBezTo>
                  <a:cubicBezTo>
                    <a:pt x="26511" y="240"/>
                    <a:pt x="26004" y="0"/>
                    <a:pt x="25478"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2"/>
            <p:cNvSpPr/>
            <p:nvPr/>
          </p:nvSpPr>
          <p:spPr>
            <a:xfrm>
              <a:off x="2309325" y="3361750"/>
              <a:ext cx="1125000" cy="1086900"/>
            </a:xfrm>
            <a:custGeom>
              <a:avLst/>
              <a:gdLst/>
              <a:ahLst/>
              <a:cxnLst/>
              <a:rect l="l" t="t" r="r" b="b"/>
              <a:pathLst>
                <a:path w="45000" h="43476" extrusionOk="0">
                  <a:moveTo>
                    <a:pt x="10342" y="0"/>
                  </a:moveTo>
                  <a:cubicBezTo>
                    <a:pt x="9273" y="0"/>
                    <a:pt x="8316" y="36"/>
                    <a:pt x="7606" y="44"/>
                  </a:cubicBezTo>
                  <a:cubicBezTo>
                    <a:pt x="6572" y="44"/>
                    <a:pt x="5638" y="645"/>
                    <a:pt x="4904" y="1379"/>
                  </a:cubicBezTo>
                  <a:cubicBezTo>
                    <a:pt x="3603" y="2746"/>
                    <a:pt x="3169" y="4648"/>
                    <a:pt x="3503" y="6516"/>
                  </a:cubicBezTo>
                  <a:cubicBezTo>
                    <a:pt x="3703" y="7550"/>
                    <a:pt x="3503" y="8817"/>
                    <a:pt x="2068" y="9818"/>
                  </a:cubicBezTo>
                  <a:cubicBezTo>
                    <a:pt x="301" y="10986"/>
                    <a:pt x="0" y="13354"/>
                    <a:pt x="0" y="15022"/>
                  </a:cubicBezTo>
                  <a:cubicBezTo>
                    <a:pt x="7506" y="27731"/>
                    <a:pt x="18914" y="37705"/>
                    <a:pt x="32323" y="43476"/>
                  </a:cubicBezTo>
                  <a:cubicBezTo>
                    <a:pt x="32023" y="41741"/>
                    <a:pt x="32323" y="39306"/>
                    <a:pt x="36293" y="38972"/>
                  </a:cubicBezTo>
                  <a:cubicBezTo>
                    <a:pt x="40529" y="38639"/>
                    <a:pt x="41230" y="34102"/>
                    <a:pt x="41230" y="31200"/>
                  </a:cubicBezTo>
                  <a:cubicBezTo>
                    <a:pt x="41263" y="29632"/>
                    <a:pt x="41597" y="28098"/>
                    <a:pt x="42397" y="26764"/>
                  </a:cubicBezTo>
                  <a:cubicBezTo>
                    <a:pt x="44465" y="23228"/>
                    <a:pt x="44999" y="19792"/>
                    <a:pt x="43965" y="17724"/>
                  </a:cubicBezTo>
                  <a:cubicBezTo>
                    <a:pt x="42731" y="15289"/>
                    <a:pt x="36460" y="16056"/>
                    <a:pt x="34758" y="14355"/>
                  </a:cubicBezTo>
                  <a:cubicBezTo>
                    <a:pt x="34239" y="13835"/>
                    <a:pt x="33670" y="13640"/>
                    <a:pt x="33137" y="13640"/>
                  </a:cubicBezTo>
                  <a:cubicBezTo>
                    <a:pt x="33054" y="13640"/>
                    <a:pt x="32972" y="13645"/>
                    <a:pt x="32890" y="13654"/>
                  </a:cubicBezTo>
                  <a:cubicBezTo>
                    <a:pt x="32809" y="13660"/>
                    <a:pt x="32727" y="13663"/>
                    <a:pt x="32646" y="13663"/>
                  </a:cubicBezTo>
                  <a:cubicBezTo>
                    <a:pt x="31340" y="13663"/>
                    <a:pt x="30159" y="12911"/>
                    <a:pt x="29688" y="11686"/>
                  </a:cubicBezTo>
                  <a:cubicBezTo>
                    <a:pt x="28687" y="9084"/>
                    <a:pt x="27220" y="6683"/>
                    <a:pt x="24551" y="6316"/>
                  </a:cubicBezTo>
                  <a:cubicBezTo>
                    <a:pt x="20949" y="5849"/>
                    <a:pt x="21416" y="6316"/>
                    <a:pt x="19481" y="2913"/>
                  </a:cubicBezTo>
                  <a:cubicBezTo>
                    <a:pt x="17995" y="344"/>
                    <a:pt x="13637" y="0"/>
                    <a:pt x="1034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2"/>
            <p:cNvSpPr/>
            <p:nvPr/>
          </p:nvSpPr>
          <p:spPr>
            <a:xfrm>
              <a:off x="3507675" y="1679025"/>
              <a:ext cx="2023125" cy="2828000"/>
            </a:xfrm>
            <a:custGeom>
              <a:avLst/>
              <a:gdLst/>
              <a:ahLst/>
              <a:cxnLst/>
              <a:rect l="l" t="t" r="r" b="b"/>
              <a:pathLst>
                <a:path w="80925" h="113120" extrusionOk="0">
                  <a:moveTo>
                    <a:pt x="33259" y="0"/>
                  </a:moveTo>
                  <a:cubicBezTo>
                    <a:pt x="32273" y="0"/>
                    <a:pt x="31348" y="122"/>
                    <a:pt x="30689" y="372"/>
                  </a:cubicBezTo>
                  <a:cubicBezTo>
                    <a:pt x="28821" y="1073"/>
                    <a:pt x="25319" y="5976"/>
                    <a:pt x="25052" y="6343"/>
                  </a:cubicBezTo>
                  <a:cubicBezTo>
                    <a:pt x="25018" y="6343"/>
                    <a:pt x="25018" y="6376"/>
                    <a:pt x="24985" y="6376"/>
                  </a:cubicBezTo>
                  <a:cubicBezTo>
                    <a:pt x="24651" y="6410"/>
                    <a:pt x="20915" y="6877"/>
                    <a:pt x="20915" y="9445"/>
                  </a:cubicBezTo>
                  <a:cubicBezTo>
                    <a:pt x="20915" y="10938"/>
                    <a:pt x="21719" y="11366"/>
                    <a:pt x="22468" y="11366"/>
                  </a:cubicBezTo>
                  <a:cubicBezTo>
                    <a:pt x="23058" y="11366"/>
                    <a:pt x="23615" y="11100"/>
                    <a:pt x="23717" y="10880"/>
                  </a:cubicBezTo>
                  <a:cubicBezTo>
                    <a:pt x="23821" y="10673"/>
                    <a:pt x="24114" y="10433"/>
                    <a:pt x="24472" y="10433"/>
                  </a:cubicBezTo>
                  <a:cubicBezTo>
                    <a:pt x="24923" y="10433"/>
                    <a:pt x="25477" y="10813"/>
                    <a:pt x="25886" y="12114"/>
                  </a:cubicBezTo>
                  <a:cubicBezTo>
                    <a:pt x="26245" y="13241"/>
                    <a:pt x="26925" y="13641"/>
                    <a:pt x="27525" y="13641"/>
                  </a:cubicBezTo>
                  <a:cubicBezTo>
                    <a:pt x="28150" y="13641"/>
                    <a:pt x="28688" y="13208"/>
                    <a:pt x="28688" y="12714"/>
                  </a:cubicBezTo>
                  <a:cubicBezTo>
                    <a:pt x="28688" y="12381"/>
                    <a:pt x="28854" y="12081"/>
                    <a:pt x="29088" y="11880"/>
                  </a:cubicBezTo>
                  <a:cubicBezTo>
                    <a:pt x="29555" y="11447"/>
                    <a:pt x="29788" y="10780"/>
                    <a:pt x="29555" y="10179"/>
                  </a:cubicBezTo>
                  <a:cubicBezTo>
                    <a:pt x="29188" y="9345"/>
                    <a:pt x="29655" y="8978"/>
                    <a:pt x="29388" y="8078"/>
                  </a:cubicBezTo>
                  <a:cubicBezTo>
                    <a:pt x="29021" y="6843"/>
                    <a:pt x="31923" y="5876"/>
                    <a:pt x="33024" y="4508"/>
                  </a:cubicBezTo>
                  <a:cubicBezTo>
                    <a:pt x="33324" y="4134"/>
                    <a:pt x="33710" y="3988"/>
                    <a:pt x="34111" y="3988"/>
                  </a:cubicBezTo>
                  <a:cubicBezTo>
                    <a:pt x="35140" y="3988"/>
                    <a:pt x="36269" y="4948"/>
                    <a:pt x="36293" y="5476"/>
                  </a:cubicBezTo>
                  <a:cubicBezTo>
                    <a:pt x="36293" y="6210"/>
                    <a:pt x="33291" y="7044"/>
                    <a:pt x="33291" y="7744"/>
                  </a:cubicBezTo>
                  <a:cubicBezTo>
                    <a:pt x="33291" y="7944"/>
                    <a:pt x="33324" y="8345"/>
                    <a:pt x="33791" y="8778"/>
                  </a:cubicBezTo>
                  <a:cubicBezTo>
                    <a:pt x="34141" y="9085"/>
                    <a:pt x="34578" y="9233"/>
                    <a:pt x="35025" y="9233"/>
                  </a:cubicBezTo>
                  <a:cubicBezTo>
                    <a:pt x="35259" y="9233"/>
                    <a:pt x="35497" y="9192"/>
                    <a:pt x="35726" y="9112"/>
                  </a:cubicBezTo>
                  <a:cubicBezTo>
                    <a:pt x="36219" y="8910"/>
                    <a:pt x="36848" y="8753"/>
                    <a:pt x="37572" y="8753"/>
                  </a:cubicBezTo>
                  <a:cubicBezTo>
                    <a:pt x="37925" y="8753"/>
                    <a:pt x="38301" y="8791"/>
                    <a:pt x="38695" y="8878"/>
                  </a:cubicBezTo>
                  <a:cubicBezTo>
                    <a:pt x="41263" y="9479"/>
                    <a:pt x="38461" y="10980"/>
                    <a:pt x="38461" y="10980"/>
                  </a:cubicBezTo>
                  <a:cubicBezTo>
                    <a:pt x="38428" y="11347"/>
                    <a:pt x="37861" y="11647"/>
                    <a:pt x="37327" y="11880"/>
                  </a:cubicBezTo>
                  <a:cubicBezTo>
                    <a:pt x="36827" y="12081"/>
                    <a:pt x="36493" y="12548"/>
                    <a:pt x="36427" y="13081"/>
                  </a:cubicBezTo>
                  <a:cubicBezTo>
                    <a:pt x="36393" y="13415"/>
                    <a:pt x="36226" y="13815"/>
                    <a:pt x="35693" y="14149"/>
                  </a:cubicBezTo>
                  <a:cubicBezTo>
                    <a:pt x="35532" y="14247"/>
                    <a:pt x="35382" y="14288"/>
                    <a:pt x="35242" y="14288"/>
                  </a:cubicBezTo>
                  <a:cubicBezTo>
                    <a:pt x="34473" y="14288"/>
                    <a:pt x="33991" y="13042"/>
                    <a:pt x="33598" y="13042"/>
                  </a:cubicBezTo>
                  <a:cubicBezTo>
                    <a:pt x="33527" y="13042"/>
                    <a:pt x="33458" y="13083"/>
                    <a:pt x="33391" y="13181"/>
                  </a:cubicBezTo>
                  <a:cubicBezTo>
                    <a:pt x="32991" y="13815"/>
                    <a:pt x="33024" y="15616"/>
                    <a:pt x="33024" y="16117"/>
                  </a:cubicBezTo>
                  <a:cubicBezTo>
                    <a:pt x="33049" y="16166"/>
                    <a:pt x="33019" y="16197"/>
                    <a:pt x="32976" y="16197"/>
                  </a:cubicBezTo>
                  <a:cubicBezTo>
                    <a:pt x="32960" y="16197"/>
                    <a:pt x="32942" y="16192"/>
                    <a:pt x="32924" y="16184"/>
                  </a:cubicBezTo>
                  <a:cubicBezTo>
                    <a:pt x="32700" y="16142"/>
                    <a:pt x="32177" y="16047"/>
                    <a:pt x="31599" y="16047"/>
                  </a:cubicBezTo>
                  <a:cubicBezTo>
                    <a:pt x="30798" y="16047"/>
                    <a:pt x="29890" y="16229"/>
                    <a:pt x="29522" y="16984"/>
                  </a:cubicBezTo>
                  <a:cubicBezTo>
                    <a:pt x="29326" y="17384"/>
                    <a:pt x="29066" y="17517"/>
                    <a:pt x="28763" y="17517"/>
                  </a:cubicBezTo>
                  <a:cubicBezTo>
                    <a:pt x="28167" y="17517"/>
                    <a:pt x="27406" y="17002"/>
                    <a:pt x="26651" y="17002"/>
                  </a:cubicBezTo>
                  <a:cubicBezTo>
                    <a:pt x="26416" y="17002"/>
                    <a:pt x="26181" y="17053"/>
                    <a:pt x="25952" y="17184"/>
                  </a:cubicBezTo>
                  <a:cubicBezTo>
                    <a:pt x="25936" y="17201"/>
                    <a:pt x="25919" y="17209"/>
                    <a:pt x="25907" y="17209"/>
                  </a:cubicBezTo>
                  <a:cubicBezTo>
                    <a:pt x="25894" y="17209"/>
                    <a:pt x="25886" y="17201"/>
                    <a:pt x="25886" y="17184"/>
                  </a:cubicBezTo>
                  <a:cubicBezTo>
                    <a:pt x="25709" y="16906"/>
                    <a:pt x="24899" y="15669"/>
                    <a:pt x="24517" y="15669"/>
                  </a:cubicBezTo>
                  <a:cubicBezTo>
                    <a:pt x="24396" y="15669"/>
                    <a:pt x="24318" y="15794"/>
                    <a:pt x="24318" y="16117"/>
                  </a:cubicBezTo>
                  <a:cubicBezTo>
                    <a:pt x="24351" y="17585"/>
                    <a:pt x="24351" y="17851"/>
                    <a:pt x="22517" y="17851"/>
                  </a:cubicBezTo>
                  <a:cubicBezTo>
                    <a:pt x="20715" y="17851"/>
                    <a:pt x="20815" y="18218"/>
                    <a:pt x="20815" y="18218"/>
                  </a:cubicBezTo>
                  <a:cubicBezTo>
                    <a:pt x="20815" y="18218"/>
                    <a:pt x="20582" y="20053"/>
                    <a:pt x="19148" y="20053"/>
                  </a:cubicBezTo>
                  <a:cubicBezTo>
                    <a:pt x="17880" y="20053"/>
                    <a:pt x="17713" y="21387"/>
                    <a:pt x="17713" y="21788"/>
                  </a:cubicBezTo>
                  <a:cubicBezTo>
                    <a:pt x="17680" y="21854"/>
                    <a:pt x="17646" y="21888"/>
                    <a:pt x="17613" y="21888"/>
                  </a:cubicBezTo>
                  <a:cubicBezTo>
                    <a:pt x="17534" y="21875"/>
                    <a:pt x="17415" y="21862"/>
                    <a:pt x="17274" y="21862"/>
                  </a:cubicBezTo>
                  <a:cubicBezTo>
                    <a:pt x="16645" y="21862"/>
                    <a:pt x="15588" y="22129"/>
                    <a:pt x="15778" y="23956"/>
                  </a:cubicBezTo>
                  <a:cubicBezTo>
                    <a:pt x="15979" y="26291"/>
                    <a:pt x="14911" y="28225"/>
                    <a:pt x="14711" y="28559"/>
                  </a:cubicBezTo>
                  <a:lnTo>
                    <a:pt x="14644" y="28559"/>
                  </a:lnTo>
                  <a:cubicBezTo>
                    <a:pt x="14644" y="28559"/>
                    <a:pt x="12767" y="27924"/>
                    <a:pt x="11081" y="27924"/>
                  </a:cubicBezTo>
                  <a:cubicBezTo>
                    <a:pt x="10146" y="27924"/>
                    <a:pt x="9271" y="28119"/>
                    <a:pt x="8807" y="28726"/>
                  </a:cubicBezTo>
                  <a:cubicBezTo>
                    <a:pt x="7511" y="30420"/>
                    <a:pt x="7605" y="34430"/>
                    <a:pt x="9122" y="34430"/>
                  </a:cubicBezTo>
                  <a:cubicBezTo>
                    <a:pt x="9128" y="34430"/>
                    <a:pt x="9134" y="34430"/>
                    <a:pt x="9140" y="34430"/>
                  </a:cubicBezTo>
                  <a:cubicBezTo>
                    <a:pt x="9140" y="34463"/>
                    <a:pt x="9174" y="34463"/>
                    <a:pt x="9174" y="34463"/>
                  </a:cubicBezTo>
                  <a:cubicBezTo>
                    <a:pt x="10441" y="34463"/>
                    <a:pt x="11776" y="35297"/>
                    <a:pt x="11909" y="35531"/>
                  </a:cubicBezTo>
                  <a:cubicBezTo>
                    <a:pt x="11922" y="35556"/>
                    <a:pt x="11944" y="35567"/>
                    <a:pt x="11969" y="35567"/>
                  </a:cubicBezTo>
                  <a:cubicBezTo>
                    <a:pt x="12009" y="35567"/>
                    <a:pt x="12055" y="35539"/>
                    <a:pt x="12076" y="35497"/>
                  </a:cubicBezTo>
                  <a:cubicBezTo>
                    <a:pt x="12910" y="33829"/>
                    <a:pt x="14978" y="34196"/>
                    <a:pt x="15778" y="34096"/>
                  </a:cubicBezTo>
                  <a:cubicBezTo>
                    <a:pt x="16145" y="34030"/>
                    <a:pt x="16412" y="33463"/>
                    <a:pt x="16612" y="32795"/>
                  </a:cubicBezTo>
                  <a:cubicBezTo>
                    <a:pt x="16946" y="31828"/>
                    <a:pt x="17513" y="30961"/>
                    <a:pt x="18347" y="30394"/>
                  </a:cubicBezTo>
                  <a:cubicBezTo>
                    <a:pt x="18714" y="30127"/>
                    <a:pt x="19047" y="29660"/>
                    <a:pt x="19181" y="28726"/>
                  </a:cubicBezTo>
                  <a:cubicBezTo>
                    <a:pt x="19288" y="27936"/>
                    <a:pt x="19623" y="27699"/>
                    <a:pt x="20031" y="27699"/>
                  </a:cubicBezTo>
                  <a:cubicBezTo>
                    <a:pt x="20638" y="27699"/>
                    <a:pt x="21403" y="28224"/>
                    <a:pt x="21806" y="28224"/>
                  </a:cubicBezTo>
                  <a:cubicBezTo>
                    <a:pt x="21977" y="28224"/>
                    <a:pt x="22083" y="28129"/>
                    <a:pt x="22083" y="27859"/>
                  </a:cubicBezTo>
                  <a:cubicBezTo>
                    <a:pt x="22050" y="26524"/>
                    <a:pt x="23284" y="26991"/>
                    <a:pt x="23751" y="26758"/>
                  </a:cubicBezTo>
                  <a:cubicBezTo>
                    <a:pt x="23766" y="26750"/>
                    <a:pt x="23783" y="26746"/>
                    <a:pt x="23802" y="26746"/>
                  </a:cubicBezTo>
                  <a:cubicBezTo>
                    <a:pt x="24403" y="26746"/>
                    <a:pt x="26809" y="30761"/>
                    <a:pt x="27520" y="30761"/>
                  </a:cubicBezTo>
                  <a:cubicBezTo>
                    <a:pt x="28218" y="30761"/>
                    <a:pt x="27830" y="34831"/>
                    <a:pt x="28421" y="34831"/>
                  </a:cubicBezTo>
                  <a:cubicBezTo>
                    <a:pt x="28451" y="34831"/>
                    <a:pt x="28485" y="34820"/>
                    <a:pt x="28521" y="34797"/>
                  </a:cubicBezTo>
                  <a:cubicBezTo>
                    <a:pt x="29255" y="34296"/>
                    <a:pt x="30122" y="31895"/>
                    <a:pt x="30122" y="31895"/>
                  </a:cubicBezTo>
                  <a:lnTo>
                    <a:pt x="30789" y="31861"/>
                  </a:lnTo>
                  <a:lnTo>
                    <a:pt x="30856" y="30927"/>
                  </a:lnTo>
                  <a:cubicBezTo>
                    <a:pt x="30856" y="30661"/>
                    <a:pt x="30689" y="30427"/>
                    <a:pt x="30456" y="30360"/>
                  </a:cubicBezTo>
                  <a:cubicBezTo>
                    <a:pt x="29889" y="30194"/>
                    <a:pt x="28888" y="29793"/>
                    <a:pt x="27387" y="28692"/>
                  </a:cubicBezTo>
                  <a:cubicBezTo>
                    <a:pt x="25151" y="27016"/>
                    <a:pt x="25921" y="25600"/>
                    <a:pt x="27114" y="25600"/>
                  </a:cubicBezTo>
                  <a:cubicBezTo>
                    <a:pt x="27203" y="25600"/>
                    <a:pt x="27294" y="25607"/>
                    <a:pt x="27387" y="25624"/>
                  </a:cubicBezTo>
                  <a:cubicBezTo>
                    <a:pt x="28721" y="25890"/>
                    <a:pt x="32123" y="28426"/>
                    <a:pt x="32123" y="30394"/>
                  </a:cubicBezTo>
                  <a:cubicBezTo>
                    <a:pt x="32123" y="32328"/>
                    <a:pt x="34425" y="35130"/>
                    <a:pt x="35159" y="35497"/>
                  </a:cubicBezTo>
                  <a:cubicBezTo>
                    <a:pt x="35229" y="35533"/>
                    <a:pt x="35297" y="35549"/>
                    <a:pt x="35363" y="35549"/>
                  </a:cubicBezTo>
                  <a:cubicBezTo>
                    <a:pt x="35980" y="35549"/>
                    <a:pt x="36382" y="34115"/>
                    <a:pt x="36593" y="33663"/>
                  </a:cubicBezTo>
                  <a:cubicBezTo>
                    <a:pt x="36860" y="33162"/>
                    <a:pt x="36827" y="32595"/>
                    <a:pt x="36226" y="31895"/>
                  </a:cubicBezTo>
                  <a:cubicBezTo>
                    <a:pt x="35755" y="31318"/>
                    <a:pt x="36910" y="31256"/>
                    <a:pt x="37443" y="31256"/>
                  </a:cubicBezTo>
                  <a:cubicBezTo>
                    <a:pt x="37588" y="31256"/>
                    <a:pt x="37687" y="31261"/>
                    <a:pt x="37694" y="31261"/>
                  </a:cubicBezTo>
                  <a:cubicBezTo>
                    <a:pt x="37694" y="31261"/>
                    <a:pt x="39128" y="30727"/>
                    <a:pt x="39262" y="28893"/>
                  </a:cubicBezTo>
                  <a:cubicBezTo>
                    <a:pt x="39362" y="27058"/>
                    <a:pt x="41664" y="24856"/>
                    <a:pt x="42764" y="24623"/>
                  </a:cubicBezTo>
                  <a:cubicBezTo>
                    <a:pt x="42813" y="24611"/>
                    <a:pt x="42861" y="24605"/>
                    <a:pt x="42909" y="24605"/>
                  </a:cubicBezTo>
                  <a:cubicBezTo>
                    <a:pt x="43798" y="24605"/>
                    <a:pt x="44445" y="26642"/>
                    <a:pt x="44913" y="26642"/>
                  </a:cubicBezTo>
                  <a:cubicBezTo>
                    <a:pt x="44967" y="26642"/>
                    <a:pt x="45017" y="26616"/>
                    <a:pt x="45066" y="26558"/>
                  </a:cubicBezTo>
                  <a:cubicBezTo>
                    <a:pt x="45600" y="25857"/>
                    <a:pt x="46801" y="25257"/>
                    <a:pt x="46967" y="25223"/>
                  </a:cubicBezTo>
                  <a:lnTo>
                    <a:pt x="47001" y="25223"/>
                  </a:lnTo>
                  <a:cubicBezTo>
                    <a:pt x="52204" y="25457"/>
                    <a:pt x="53172" y="30560"/>
                    <a:pt x="49536" y="31428"/>
                  </a:cubicBezTo>
                  <a:cubicBezTo>
                    <a:pt x="48810" y="31603"/>
                    <a:pt x="48259" y="31673"/>
                    <a:pt x="47811" y="31673"/>
                  </a:cubicBezTo>
                  <a:cubicBezTo>
                    <a:pt x="46040" y="31673"/>
                    <a:pt x="45901" y="30567"/>
                    <a:pt x="42998" y="30460"/>
                  </a:cubicBezTo>
                  <a:cubicBezTo>
                    <a:pt x="42935" y="30459"/>
                    <a:pt x="42873" y="30458"/>
                    <a:pt x="42812" y="30458"/>
                  </a:cubicBezTo>
                  <a:cubicBezTo>
                    <a:pt x="39366" y="30458"/>
                    <a:pt x="38545" y="33198"/>
                    <a:pt x="39529" y="35230"/>
                  </a:cubicBezTo>
                  <a:cubicBezTo>
                    <a:pt x="39793" y="35794"/>
                    <a:pt x="40280" y="35996"/>
                    <a:pt x="40903" y="35996"/>
                  </a:cubicBezTo>
                  <a:cubicBezTo>
                    <a:pt x="42471" y="35996"/>
                    <a:pt x="44903" y="34716"/>
                    <a:pt x="46803" y="34716"/>
                  </a:cubicBezTo>
                  <a:cubicBezTo>
                    <a:pt x="46915" y="34716"/>
                    <a:pt x="47026" y="34721"/>
                    <a:pt x="47134" y="34730"/>
                  </a:cubicBezTo>
                  <a:cubicBezTo>
                    <a:pt x="49803" y="34964"/>
                    <a:pt x="47635" y="38399"/>
                    <a:pt x="47401" y="40468"/>
                  </a:cubicBezTo>
                  <a:cubicBezTo>
                    <a:pt x="47199" y="42257"/>
                    <a:pt x="43552" y="42698"/>
                    <a:pt x="40843" y="42698"/>
                  </a:cubicBezTo>
                  <a:cubicBezTo>
                    <a:pt x="40421" y="42698"/>
                    <a:pt x="40022" y="42687"/>
                    <a:pt x="39662" y="42669"/>
                  </a:cubicBezTo>
                  <a:cubicBezTo>
                    <a:pt x="37013" y="42570"/>
                    <a:pt x="37816" y="40267"/>
                    <a:pt x="35476" y="40267"/>
                  </a:cubicBezTo>
                  <a:cubicBezTo>
                    <a:pt x="35460" y="40267"/>
                    <a:pt x="35443" y="40267"/>
                    <a:pt x="35426" y="40267"/>
                  </a:cubicBezTo>
                  <a:cubicBezTo>
                    <a:pt x="32991" y="40267"/>
                    <a:pt x="34458" y="42936"/>
                    <a:pt x="32524" y="43069"/>
                  </a:cubicBezTo>
                  <a:cubicBezTo>
                    <a:pt x="32477" y="43073"/>
                    <a:pt x="32431" y="43074"/>
                    <a:pt x="32385" y="43074"/>
                  </a:cubicBezTo>
                  <a:cubicBezTo>
                    <a:pt x="30516" y="43074"/>
                    <a:pt x="29031" y="40469"/>
                    <a:pt x="28087" y="39167"/>
                  </a:cubicBezTo>
                  <a:cubicBezTo>
                    <a:pt x="27234" y="37989"/>
                    <a:pt x="26146" y="35383"/>
                    <a:pt x="24320" y="35383"/>
                  </a:cubicBezTo>
                  <a:cubicBezTo>
                    <a:pt x="24077" y="35383"/>
                    <a:pt x="23821" y="35429"/>
                    <a:pt x="23551" y="35531"/>
                  </a:cubicBezTo>
                  <a:cubicBezTo>
                    <a:pt x="21249" y="36398"/>
                    <a:pt x="18347" y="36265"/>
                    <a:pt x="16779" y="36765"/>
                  </a:cubicBezTo>
                  <a:cubicBezTo>
                    <a:pt x="16099" y="36982"/>
                    <a:pt x="15368" y="37017"/>
                    <a:pt x="14514" y="37017"/>
                  </a:cubicBezTo>
                  <a:cubicBezTo>
                    <a:pt x="14108" y="37017"/>
                    <a:pt x="13674" y="37009"/>
                    <a:pt x="13204" y="37009"/>
                  </a:cubicBezTo>
                  <a:cubicBezTo>
                    <a:pt x="12384" y="37009"/>
                    <a:pt x="11455" y="37033"/>
                    <a:pt x="10375" y="37165"/>
                  </a:cubicBezTo>
                  <a:cubicBezTo>
                    <a:pt x="9040" y="37332"/>
                    <a:pt x="8306" y="38133"/>
                    <a:pt x="7806" y="39300"/>
                  </a:cubicBezTo>
                  <a:cubicBezTo>
                    <a:pt x="6338" y="41235"/>
                    <a:pt x="4937" y="43136"/>
                    <a:pt x="3470" y="45104"/>
                  </a:cubicBezTo>
                  <a:cubicBezTo>
                    <a:pt x="1802" y="46472"/>
                    <a:pt x="1" y="49941"/>
                    <a:pt x="501" y="58647"/>
                  </a:cubicBezTo>
                  <a:cubicBezTo>
                    <a:pt x="1080" y="68769"/>
                    <a:pt x="5684" y="70812"/>
                    <a:pt x="9954" y="70812"/>
                  </a:cubicBezTo>
                  <a:cubicBezTo>
                    <a:pt x="12326" y="70812"/>
                    <a:pt x="14594" y="70182"/>
                    <a:pt x="16012" y="69955"/>
                  </a:cubicBezTo>
                  <a:cubicBezTo>
                    <a:pt x="16516" y="69876"/>
                    <a:pt x="17033" y="69839"/>
                    <a:pt x="17553" y="69839"/>
                  </a:cubicBezTo>
                  <a:cubicBezTo>
                    <a:pt x="21166" y="69839"/>
                    <a:pt x="24931" y="71621"/>
                    <a:pt x="25485" y="73224"/>
                  </a:cubicBezTo>
                  <a:cubicBezTo>
                    <a:pt x="26086" y="75059"/>
                    <a:pt x="24752" y="77361"/>
                    <a:pt x="24752" y="78728"/>
                  </a:cubicBezTo>
                  <a:cubicBezTo>
                    <a:pt x="24752" y="80063"/>
                    <a:pt x="30456" y="84065"/>
                    <a:pt x="28054" y="89436"/>
                  </a:cubicBezTo>
                  <a:cubicBezTo>
                    <a:pt x="25652" y="94806"/>
                    <a:pt x="29788" y="99910"/>
                    <a:pt x="29788" y="101511"/>
                  </a:cubicBezTo>
                  <a:cubicBezTo>
                    <a:pt x="29788" y="103112"/>
                    <a:pt x="31757" y="105914"/>
                    <a:pt x="32123" y="111252"/>
                  </a:cubicBezTo>
                  <a:cubicBezTo>
                    <a:pt x="32190" y="112052"/>
                    <a:pt x="32290" y="112653"/>
                    <a:pt x="32457" y="113120"/>
                  </a:cubicBezTo>
                  <a:lnTo>
                    <a:pt x="45666" y="107349"/>
                  </a:lnTo>
                  <a:cubicBezTo>
                    <a:pt x="46167" y="105881"/>
                    <a:pt x="46600" y="103813"/>
                    <a:pt x="47701" y="103413"/>
                  </a:cubicBezTo>
                  <a:cubicBezTo>
                    <a:pt x="48969" y="102946"/>
                    <a:pt x="48268" y="98376"/>
                    <a:pt x="48168" y="97942"/>
                  </a:cubicBezTo>
                  <a:cubicBezTo>
                    <a:pt x="48202" y="97942"/>
                    <a:pt x="48202" y="97909"/>
                    <a:pt x="48202" y="97909"/>
                  </a:cubicBezTo>
                  <a:cubicBezTo>
                    <a:pt x="51571" y="94840"/>
                    <a:pt x="54439" y="90804"/>
                    <a:pt x="51637" y="86067"/>
                  </a:cubicBezTo>
                  <a:cubicBezTo>
                    <a:pt x="48835" y="81330"/>
                    <a:pt x="52705" y="78395"/>
                    <a:pt x="52705" y="78395"/>
                  </a:cubicBezTo>
                  <a:cubicBezTo>
                    <a:pt x="60510" y="70823"/>
                    <a:pt x="61911" y="64885"/>
                    <a:pt x="62078" y="63851"/>
                  </a:cubicBezTo>
                  <a:cubicBezTo>
                    <a:pt x="62105" y="63824"/>
                    <a:pt x="62045" y="63775"/>
                    <a:pt x="62003" y="63775"/>
                  </a:cubicBezTo>
                  <a:cubicBezTo>
                    <a:pt x="61993" y="63775"/>
                    <a:pt x="61985" y="63778"/>
                    <a:pt x="61978" y="63784"/>
                  </a:cubicBezTo>
                  <a:cubicBezTo>
                    <a:pt x="60573" y="64467"/>
                    <a:pt x="59550" y="64760"/>
                    <a:pt x="58708" y="64760"/>
                  </a:cubicBezTo>
                  <a:cubicBezTo>
                    <a:pt x="56793" y="64760"/>
                    <a:pt x="55815" y="63239"/>
                    <a:pt x="53405" y="61316"/>
                  </a:cubicBezTo>
                  <a:cubicBezTo>
                    <a:pt x="49869" y="58514"/>
                    <a:pt x="43165" y="44270"/>
                    <a:pt x="45233" y="44003"/>
                  </a:cubicBezTo>
                  <a:cubicBezTo>
                    <a:pt x="45260" y="44000"/>
                    <a:pt x="45289" y="43999"/>
                    <a:pt x="45318" y="43999"/>
                  </a:cubicBezTo>
                  <a:cubicBezTo>
                    <a:pt x="47462" y="43999"/>
                    <a:pt x="53387" y="52442"/>
                    <a:pt x="54473" y="54845"/>
                  </a:cubicBezTo>
                  <a:cubicBezTo>
                    <a:pt x="54973" y="55979"/>
                    <a:pt x="55540" y="57780"/>
                    <a:pt x="55974" y="59381"/>
                  </a:cubicBezTo>
                  <a:cubicBezTo>
                    <a:pt x="56328" y="60656"/>
                    <a:pt x="57468" y="61430"/>
                    <a:pt x="58660" y="61430"/>
                  </a:cubicBezTo>
                  <a:cubicBezTo>
                    <a:pt x="59152" y="61430"/>
                    <a:pt x="59652" y="61298"/>
                    <a:pt x="60110" y="61016"/>
                  </a:cubicBezTo>
                  <a:cubicBezTo>
                    <a:pt x="63713" y="58814"/>
                    <a:pt x="69183" y="55145"/>
                    <a:pt x="69584" y="52710"/>
                  </a:cubicBezTo>
                  <a:cubicBezTo>
                    <a:pt x="69917" y="50608"/>
                    <a:pt x="68583" y="49474"/>
                    <a:pt x="67382" y="48907"/>
                  </a:cubicBezTo>
                  <a:cubicBezTo>
                    <a:pt x="67185" y="48808"/>
                    <a:pt x="66969" y="48760"/>
                    <a:pt x="66755" y="48760"/>
                  </a:cubicBezTo>
                  <a:cubicBezTo>
                    <a:pt x="66391" y="48760"/>
                    <a:pt x="66033" y="48901"/>
                    <a:pt x="65781" y="49174"/>
                  </a:cubicBezTo>
                  <a:cubicBezTo>
                    <a:pt x="65581" y="49407"/>
                    <a:pt x="65147" y="49607"/>
                    <a:pt x="64246" y="49674"/>
                  </a:cubicBezTo>
                  <a:cubicBezTo>
                    <a:pt x="64099" y="49690"/>
                    <a:pt x="63950" y="49697"/>
                    <a:pt x="63799" y="49697"/>
                  </a:cubicBezTo>
                  <a:cubicBezTo>
                    <a:pt x="61354" y="49697"/>
                    <a:pt x="58542" y="47695"/>
                    <a:pt x="58542" y="44804"/>
                  </a:cubicBezTo>
                  <a:cubicBezTo>
                    <a:pt x="58542" y="43474"/>
                    <a:pt x="58984" y="43027"/>
                    <a:pt x="59543" y="43027"/>
                  </a:cubicBezTo>
                  <a:cubicBezTo>
                    <a:pt x="60259" y="43027"/>
                    <a:pt x="61166" y="43760"/>
                    <a:pt x="61578" y="44304"/>
                  </a:cubicBezTo>
                  <a:cubicBezTo>
                    <a:pt x="62278" y="45304"/>
                    <a:pt x="65814" y="45905"/>
                    <a:pt x="66415" y="46505"/>
                  </a:cubicBezTo>
                  <a:cubicBezTo>
                    <a:pt x="66875" y="46966"/>
                    <a:pt x="70262" y="47505"/>
                    <a:pt x="72688" y="47505"/>
                  </a:cubicBezTo>
                  <a:cubicBezTo>
                    <a:pt x="73423" y="47505"/>
                    <a:pt x="74070" y="47456"/>
                    <a:pt x="74520" y="47339"/>
                  </a:cubicBezTo>
                  <a:cubicBezTo>
                    <a:pt x="74607" y="47317"/>
                    <a:pt x="74693" y="47306"/>
                    <a:pt x="74781" y="47306"/>
                  </a:cubicBezTo>
                  <a:cubicBezTo>
                    <a:pt x="76634" y="47306"/>
                    <a:pt x="78751" y="52078"/>
                    <a:pt x="79816" y="52078"/>
                  </a:cubicBezTo>
                  <a:cubicBezTo>
                    <a:pt x="79830" y="52078"/>
                    <a:pt x="79844" y="52078"/>
                    <a:pt x="79858" y="52076"/>
                  </a:cubicBezTo>
                  <a:cubicBezTo>
                    <a:pt x="80023" y="52052"/>
                    <a:pt x="80188" y="52029"/>
                    <a:pt x="80353" y="52029"/>
                  </a:cubicBezTo>
                  <a:cubicBezTo>
                    <a:pt x="80421" y="52029"/>
                    <a:pt x="80490" y="52033"/>
                    <a:pt x="80558" y="52043"/>
                  </a:cubicBezTo>
                  <a:cubicBezTo>
                    <a:pt x="80925" y="47606"/>
                    <a:pt x="80825" y="43036"/>
                    <a:pt x="80291" y="38466"/>
                  </a:cubicBezTo>
                  <a:cubicBezTo>
                    <a:pt x="78790" y="25557"/>
                    <a:pt x="73887" y="13882"/>
                    <a:pt x="66615" y="4242"/>
                  </a:cubicBezTo>
                  <a:cubicBezTo>
                    <a:pt x="66579" y="4244"/>
                    <a:pt x="66543" y="4246"/>
                    <a:pt x="66508" y="4246"/>
                  </a:cubicBezTo>
                  <a:cubicBezTo>
                    <a:pt x="66110" y="4246"/>
                    <a:pt x="65712" y="4073"/>
                    <a:pt x="65314" y="3675"/>
                  </a:cubicBezTo>
                  <a:cubicBezTo>
                    <a:pt x="63857" y="2244"/>
                    <a:pt x="61580" y="2097"/>
                    <a:pt x="59735" y="2097"/>
                  </a:cubicBezTo>
                  <a:cubicBezTo>
                    <a:pt x="59256" y="2097"/>
                    <a:pt x="58807" y="2107"/>
                    <a:pt x="58409" y="2107"/>
                  </a:cubicBezTo>
                  <a:cubicBezTo>
                    <a:pt x="56474" y="2140"/>
                    <a:pt x="49703" y="4108"/>
                    <a:pt x="48602" y="4108"/>
                  </a:cubicBezTo>
                  <a:cubicBezTo>
                    <a:pt x="47534" y="4108"/>
                    <a:pt x="44799" y="6643"/>
                    <a:pt x="44065" y="6643"/>
                  </a:cubicBezTo>
                  <a:cubicBezTo>
                    <a:pt x="43331" y="6643"/>
                    <a:pt x="42097" y="6210"/>
                    <a:pt x="40863" y="4975"/>
                  </a:cubicBezTo>
                  <a:cubicBezTo>
                    <a:pt x="39662" y="3775"/>
                    <a:pt x="43932" y="3541"/>
                    <a:pt x="43198" y="2707"/>
                  </a:cubicBezTo>
                  <a:cubicBezTo>
                    <a:pt x="42464" y="1840"/>
                    <a:pt x="39529" y="2674"/>
                    <a:pt x="38194" y="1340"/>
                  </a:cubicBezTo>
                  <a:cubicBezTo>
                    <a:pt x="37314" y="459"/>
                    <a:pt x="35171" y="0"/>
                    <a:pt x="3325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2"/>
            <p:cNvSpPr/>
            <p:nvPr/>
          </p:nvSpPr>
          <p:spPr>
            <a:xfrm>
              <a:off x="4801925" y="3992400"/>
              <a:ext cx="187675" cy="271950"/>
            </a:xfrm>
            <a:custGeom>
              <a:avLst/>
              <a:gdLst/>
              <a:ahLst/>
              <a:cxnLst/>
              <a:rect l="l" t="t" r="r" b="b"/>
              <a:pathLst>
                <a:path w="7507" h="10878" extrusionOk="0">
                  <a:moveTo>
                    <a:pt x="6309" y="1"/>
                  </a:moveTo>
                  <a:cubicBezTo>
                    <a:pt x="5212" y="1"/>
                    <a:pt x="5316" y="2787"/>
                    <a:pt x="2970" y="3873"/>
                  </a:cubicBezTo>
                  <a:cubicBezTo>
                    <a:pt x="334" y="5073"/>
                    <a:pt x="3703" y="6308"/>
                    <a:pt x="1302" y="8509"/>
                  </a:cubicBezTo>
                  <a:cubicBezTo>
                    <a:pt x="535" y="9210"/>
                    <a:pt x="168" y="10044"/>
                    <a:pt x="1" y="10878"/>
                  </a:cubicBezTo>
                  <a:cubicBezTo>
                    <a:pt x="2536" y="9043"/>
                    <a:pt x="4938" y="7042"/>
                    <a:pt x="7173" y="4907"/>
                  </a:cubicBezTo>
                  <a:cubicBezTo>
                    <a:pt x="7506" y="2505"/>
                    <a:pt x="7439" y="537"/>
                    <a:pt x="6839" y="170"/>
                  </a:cubicBezTo>
                  <a:cubicBezTo>
                    <a:pt x="6634" y="53"/>
                    <a:pt x="6460" y="1"/>
                    <a:pt x="6309"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2"/>
            <p:cNvSpPr/>
            <p:nvPr/>
          </p:nvSpPr>
          <p:spPr>
            <a:xfrm>
              <a:off x="3605250" y="2191125"/>
              <a:ext cx="90925" cy="90325"/>
            </a:xfrm>
            <a:custGeom>
              <a:avLst/>
              <a:gdLst/>
              <a:ahLst/>
              <a:cxnLst/>
              <a:rect l="l" t="t" r="r" b="b"/>
              <a:pathLst>
                <a:path w="3637" h="3613" extrusionOk="0">
                  <a:moveTo>
                    <a:pt x="2240" y="0"/>
                  </a:moveTo>
                  <a:cubicBezTo>
                    <a:pt x="1837" y="0"/>
                    <a:pt x="1185" y="1306"/>
                    <a:pt x="501" y="1404"/>
                  </a:cubicBezTo>
                  <a:cubicBezTo>
                    <a:pt x="301" y="1437"/>
                    <a:pt x="200" y="1570"/>
                    <a:pt x="167" y="1804"/>
                  </a:cubicBezTo>
                  <a:cubicBezTo>
                    <a:pt x="0" y="2438"/>
                    <a:pt x="534" y="3005"/>
                    <a:pt x="1201" y="3105"/>
                  </a:cubicBezTo>
                  <a:cubicBezTo>
                    <a:pt x="1634" y="3187"/>
                    <a:pt x="2091" y="3613"/>
                    <a:pt x="2472" y="3613"/>
                  </a:cubicBezTo>
                  <a:cubicBezTo>
                    <a:pt x="2709" y="3613"/>
                    <a:pt x="2916" y="3449"/>
                    <a:pt x="3069" y="2938"/>
                  </a:cubicBezTo>
                  <a:cubicBezTo>
                    <a:pt x="3636" y="1070"/>
                    <a:pt x="2669" y="103"/>
                    <a:pt x="2269" y="3"/>
                  </a:cubicBezTo>
                  <a:cubicBezTo>
                    <a:pt x="2259" y="1"/>
                    <a:pt x="2249" y="0"/>
                    <a:pt x="2240"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2"/>
            <p:cNvSpPr/>
            <p:nvPr/>
          </p:nvSpPr>
          <p:spPr>
            <a:xfrm>
              <a:off x="3699200" y="2092700"/>
              <a:ext cx="136175" cy="206875"/>
            </a:xfrm>
            <a:custGeom>
              <a:avLst/>
              <a:gdLst/>
              <a:ahLst/>
              <a:cxnLst/>
              <a:rect l="l" t="t" r="r" b="b"/>
              <a:pathLst>
                <a:path w="5447" h="8275" extrusionOk="0">
                  <a:moveTo>
                    <a:pt x="830" y="1"/>
                  </a:moveTo>
                  <a:cubicBezTo>
                    <a:pt x="1" y="1"/>
                    <a:pt x="579" y="2505"/>
                    <a:pt x="579" y="2505"/>
                  </a:cubicBezTo>
                  <a:cubicBezTo>
                    <a:pt x="679" y="3039"/>
                    <a:pt x="946" y="3606"/>
                    <a:pt x="1246" y="4106"/>
                  </a:cubicBezTo>
                  <a:cubicBezTo>
                    <a:pt x="1746" y="4874"/>
                    <a:pt x="1513" y="5874"/>
                    <a:pt x="779" y="6375"/>
                  </a:cubicBezTo>
                  <a:cubicBezTo>
                    <a:pt x="148" y="8123"/>
                    <a:pt x="2029" y="8246"/>
                    <a:pt x="2572" y="8246"/>
                  </a:cubicBezTo>
                  <a:cubicBezTo>
                    <a:pt x="2661" y="8246"/>
                    <a:pt x="2714" y="8243"/>
                    <a:pt x="2714" y="8243"/>
                  </a:cubicBezTo>
                  <a:cubicBezTo>
                    <a:pt x="2894" y="8265"/>
                    <a:pt x="3062" y="8275"/>
                    <a:pt x="3219" y="8275"/>
                  </a:cubicBezTo>
                  <a:cubicBezTo>
                    <a:pt x="5446" y="8275"/>
                    <a:pt x="5407" y="6208"/>
                    <a:pt x="4815" y="6208"/>
                  </a:cubicBezTo>
                  <a:cubicBezTo>
                    <a:pt x="4148" y="6208"/>
                    <a:pt x="3181" y="4740"/>
                    <a:pt x="3181" y="4740"/>
                  </a:cubicBezTo>
                  <a:cubicBezTo>
                    <a:pt x="3181" y="4740"/>
                    <a:pt x="3047" y="2672"/>
                    <a:pt x="2080" y="2472"/>
                  </a:cubicBezTo>
                  <a:cubicBezTo>
                    <a:pt x="1112" y="2272"/>
                    <a:pt x="1746" y="70"/>
                    <a:pt x="879" y="3"/>
                  </a:cubicBezTo>
                  <a:cubicBezTo>
                    <a:pt x="862" y="2"/>
                    <a:pt x="846" y="1"/>
                    <a:pt x="830"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2"/>
            <p:cNvSpPr/>
            <p:nvPr/>
          </p:nvSpPr>
          <p:spPr>
            <a:xfrm>
              <a:off x="3099050" y="1337500"/>
              <a:ext cx="754300" cy="656375"/>
            </a:xfrm>
            <a:custGeom>
              <a:avLst/>
              <a:gdLst/>
              <a:ahLst/>
              <a:cxnLst/>
              <a:rect l="l" t="t" r="r" b="b"/>
              <a:pathLst>
                <a:path w="30172" h="26255" extrusionOk="0">
                  <a:moveTo>
                    <a:pt x="21598" y="1"/>
                  </a:moveTo>
                  <a:cubicBezTo>
                    <a:pt x="14597" y="1"/>
                    <a:pt x="5504" y="1558"/>
                    <a:pt x="5504" y="1558"/>
                  </a:cubicBezTo>
                  <a:cubicBezTo>
                    <a:pt x="5504" y="1558"/>
                    <a:pt x="1" y="2392"/>
                    <a:pt x="2936" y="5460"/>
                  </a:cubicBezTo>
                  <a:cubicBezTo>
                    <a:pt x="5838" y="8563"/>
                    <a:pt x="3136" y="14233"/>
                    <a:pt x="2336" y="19437"/>
                  </a:cubicBezTo>
                  <a:cubicBezTo>
                    <a:pt x="1535" y="24641"/>
                    <a:pt x="5571" y="26242"/>
                    <a:pt x="5571" y="26242"/>
                  </a:cubicBezTo>
                  <a:cubicBezTo>
                    <a:pt x="5685" y="26250"/>
                    <a:pt x="5797" y="26254"/>
                    <a:pt x="5907" y="26254"/>
                  </a:cubicBezTo>
                  <a:cubicBezTo>
                    <a:pt x="7989" y="26254"/>
                    <a:pt x="9386" y="24794"/>
                    <a:pt x="10241" y="23273"/>
                  </a:cubicBezTo>
                  <a:cubicBezTo>
                    <a:pt x="11442" y="21205"/>
                    <a:pt x="13510" y="19771"/>
                    <a:pt x="15812" y="19170"/>
                  </a:cubicBezTo>
                  <a:cubicBezTo>
                    <a:pt x="27854" y="16101"/>
                    <a:pt x="28654" y="5961"/>
                    <a:pt x="29455" y="3159"/>
                  </a:cubicBezTo>
                  <a:cubicBezTo>
                    <a:pt x="30172" y="725"/>
                    <a:pt x="26371" y="1"/>
                    <a:pt x="21598"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2"/>
            <p:cNvSpPr/>
            <p:nvPr/>
          </p:nvSpPr>
          <p:spPr>
            <a:xfrm>
              <a:off x="3514350" y="1911350"/>
              <a:ext cx="198275" cy="92100"/>
            </a:xfrm>
            <a:custGeom>
              <a:avLst/>
              <a:gdLst/>
              <a:ahLst/>
              <a:cxnLst/>
              <a:rect l="l" t="t" r="r" b="b"/>
              <a:pathLst>
                <a:path w="7931" h="3684" extrusionOk="0">
                  <a:moveTo>
                    <a:pt x="6868" y="0"/>
                  </a:moveTo>
                  <a:cubicBezTo>
                    <a:pt x="5616" y="0"/>
                    <a:pt x="3503" y="653"/>
                    <a:pt x="2102" y="653"/>
                  </a:cubicBezTo>
                  <a:cubicBezTo>
                    <a:pt x="0" y="653"/>
                    <a:pt x="2602" y="2621"/>
                    <a:pt x="2602" y="2621"/>
                  </a:cubicBezTo>
                  <a:cubicBezTo>
                    <a:pt x="3106" y="3386"/>
                    <a:pt x="3746" y="3684"/>
                    <a:pt x="4405" y="3684"/>
                  </a:cubicBezTo>
                  <a:cubicBezTo>
                    <a:pt x="6103" y="3684"/>
                    <a:pt x="7930" y="1710"/>
                    <a:pt x="7906" y="653"/>
                  </a:cubicBezTo>
                  <a:cubicBezTo>
                    <a:pt x="7906" y="163"/>
                    <a:pt x="7495" y="0"/>
                    <a:pt x="6868"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2"/>
            <p:cNvSpPr/>
            <p:nvPr/>
          </p:nvSpPr>
          <p:spPr>
            <a:xfrm>
              <a:off x="2822175" y="1888950"/>
              <a:ext cx="124300" cy="100700"/>
            </a:xfrm>
            <a:custGeom>
              <a:avLst/>
              <a:gdLst/>
              <a:ahLst/>
              <a:cxnLst/>
              <a:rect l="l" t="t" r="r" b="b"/>
              <a:pathLst>
                <a:path w="4972" h="4028" extrusionOk="0">
                  <a:moveTo>
                    <a:pt x="1148" y="0"/>
                  </a:moveTo>
                  <a:cubicBezTo>
                    <a:pt x="1097" y="0"/>
                    <a:pt x="1037" y="5"/>
                    <a:pt x="968" y="14"/>
                  </a:cubicBezTo>
                  <a:cubicBezTo>
                    <a:pt x="1" y="148"/>
                    <a:pt x="101" y="1982"/>
                    <a:pt x="101" y="1982"/>
                  </a:cubicBezTo>
                  <a:cubicBezTo>
                    <a:pt x="389" y="3441"/>
                    <a:pt x="1350" y="4027"/>
                    <a:pt x="2165" y="4027"/>
                  </a:cubicBezTo>
                  <a:cubicBezTo>
                    <a:pt x="2767" y="4027"/>
                    <a:pt x="3290" y="3707"/>
                    <a:pt x="3403" y="3183"/>
                  </a:cubicBezTo>
                  <a:cubicBezTo>
                    <a:pt x="3520" y="2566"/>
                    <a:pt x="3912" y="2533"/>
                    <a:pt x="4275" y="2533"/>
                  </a:cubicBezTo>
                  <a:cubicBezTo>
                    <a:pt x="4319" y="2533"/>
                    <a:pt x="4362" y="2533"/>
                    <a:pt x="4405" y="2533"/>
                  </a:cubicBezTo>
                  <a:cubicBezTo>
                    <a:pt x="4714" y="2533"/>
                    <a:pt x="4971" y="2507"/>
                    <a:pt x="4971" y="2082"/>
                  </a:cubicBezTo>
                  <a:cubicBezTo>
                    <a:pt x="4938" y="1115"/>
                    <a:pt x="4604" y="748"/>
                    <a:pt x="2770" y="748"/>
                  </a:cubicBezTo>
                  <a:cubicBezTo>
                    <a:pt x="1097" y="748"/>
                    <a:pt x="1812" y="0"/>
                    <a:pt x="1148"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2"/>
            <p:cNvSpPr/>
            <p:nvPr/>
          </p:nvSpPr>
          <p:spPr>
            <a:xfrm>
              <a:off x="2739625" y="1739325"/>
              <a:ext cx="308775" cy="169200"/>
            </a:xfrm>
            <a:custGeom>
              <a:avLst/>
              <a:gdLst/>
              <a:ahLst/>
              <a:cxnLst/>
              <a:rect l="l" t="t" r="r" b="b"/>
              <a:pathLst>
                <a:path w="12351" h="6768" extrusionOk="0">
                  <a:moveTo>
                    <a:pt x="6120" y="1"/>
                  </a:moveTo>
                  <a:cubicBezTo>
                    <a:pt x="5774" y="1"/>
                    <a:pt x="5455" y="80"/>
                    <a:pt x="5204" y="262"/>
                  </a:cubicBezTo>
                  <a:cubicBezTo>
                    <a:pt x="3870" y="1229"/>
                    <a:pt x="1" y="295"/>
                    <a:pt x="634" y="2597"/>
                  </a:cubicBezTo>
                  <a:cubicBezTo>
                    <a:pt x="634" y="2597"/>
                    <a:pt x="1338" y="2473"/>
                    <a:pt x="2178" y="2473"/>
                  </a:cubicBezTo>
                  <a:cubicBezTo>
                    <a:pt x="3238" y="2473"/>
                    <a:pt x="4517" y="2671"/>
                    <a:pt x="4871" y="3564"/>
                  </a:cubicBezTo>
                  <a:cubicBezTo>
                    <a:pt x="5441" y="5054"/>
                    <a:pt x="6132" y="6243"/>
                    <a:pt x="7345" y="6243"/>
                  </a:cubicBezTo>
                  <a:cubicBezTo>
                    <a:pt x="7408" y="6243"/>
                    <a:pt x="7473" y="6239"/>
                    <a:pt x="7539" y="6233"/>
                  </a:cubicBezTo>
                  <a:cubicBezTo>
                    <a:pt x="8280" y="6159"/>
                    <a:pt x="8826" y="5982"/>
                    <a:pt x="9250" y="5982"/>
                  </a:cubicBezTo>
                  <a:cubicBezTo>
                    <a:pt x="9590" y="5982"/>
                    <a:pt x="9852" y="6095"/>
                    <a:pt x="10074" y="6466"/>
                  </a:cubicBezTo>
                  <a:cubicBezTo>
                    <a:pt x="10186" y="6673"/>
                    <a:pt x="10401" y="6768"/>
                    <a:pt x="10636" y="6768"/>
                  </a:cubicBezTo>
                  <a:cubicBezTo>
                    <a:pt x="11390" y="6768"/>
                    <a:pt x="12351" y="5796"/>
                    <a:pt x="10775" y="4398"/>
                  </a:cubicBezTo>
                  <a:cubicBezTo>
                    <a:pt x="8740" y="2563"/>
                    <a:pt x="7639" y="3931"/>
                    <a:pt x="8740" y="2563"/>
                  </a:cubicBezTo>
                  <a:cubicBezTo>
                    <a:pt x="9607" y="1480"/>
                    <a:pt x="7614" y="1"/>
                    <a:pt x="6120"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2"/>
            <p:cNvSpPr/>
            <p:nvPr/>
          </p:nvSpPr>
          <p:spPr>
            <a:xfrm>
              <a:off x="2771250" y="1526650"/>
              <a:ext cx="388700" cy="128700"/>
            </a:xfrm>
            <a:custGeom>
              <a:avLst/>
              <a:gdLst/>
              <a:ahLst/>
              <a:cxnLst/>
              <a:rect l="l" t="t" r="r" b="b"/>
              <a:pathLst>
                <a:path w="15548" h="5148" extrusionOk="0">
                  <a:moveTo>
                    <a:pt x="10718" y="0"/>
                  </a:moveTo>
                  <a:cubicBezTo>
                    <a:pt x="8726" y="0"/>
                    <a:pt x="6710" y="342"/>
                    <a:pt x="6341" y="963"/>
                  </a:cubicBezTo>
                  <a:cubicBezTo>
                    <a:pt x="5826" y="1806"/>
                    <a:pt x="4850" y="2436"/>
                    <a:pt x="4222" y="2436"/>
                  </a:cubicBezTo>
                  <a:cubicBezTo>
                    <a:pt x="3956" y="2436"/>
                    <a:pt x="3752" y="2322"/>
                    <a:pt x="3672" y="2064"/>
                  </a:cubicBezTo>
                  <a:cubicBezTo>
                    <a:pt x="3560" y="1648"/>
                    <a:pt x="2695" y="1408"/>
                    <a:pt x="1840" y="1408"/>
                  </a:cubicBezTo>
                  <a:cubicBezTo>
                    <a:pt x="914" y="1408"/>
                    <a:pt x="1" y="1689"/>
                    <a:pt x="70" y="2331"/>
                  </a:cubicBezTo>
                  <a:cubicBezTo>
                    <a:pt x="170" y="3532"/>
                    <a:pt x="4306" y="4866"/>
                    <a:pt x="4306" y="4866"/>
                  </a:cubicBezTo>
                  <a:cubicBezTo>
                    <a:pt x="4306" y="4866"/>
                    <a:pt x="5039" y="5148"/>
                    <a:pt x="6007" y="5148"/>
                  </a:cubicBezTo>
                  <a:cubicBezTo>
                    <a:pt x="6703" y="5148"/>
                    <a:pt x="7522" y="5002"/>
                    <a:pt x="8276" y="4499"/>
                  </a:cubicBezTo>
                  <a:cubicBezTo>
                    <a:pt x="10110" y="3265"/>
                    <a:pt x="9844" y="3131"/>
                    <a:pt x="11912" y="2898"/>
                  </a:cubicBezTo>
                  <a:cubicBezTo>
                    <a:pt x="13980" y="2631"/>
                    <a:pt x="15548" y="2498"/>
                    <a:pt x="14947" y="1063"/>
                  </a:cubicBezTo>
                  <a:cubicBezTo>
                    <a:pt x="14632" y="334"/>
                    <a:pt x="12686" y="0"/>
                    <a:pt x="10718"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2"/>
            <p:cNvSpPr/>
            <p:nvPr/>
          </p:nvSpPr>
          <p:spPr>
            <a:xfrm>
              <a:off x="2501125" y="1716275"/>
              <a:ext cx="96750" cy="49400"/>
            </a:xfrm>
            <a:custGeom>
              <a:avLst/>
              <a:gdLst/>
              <a:ahLst/>
              <a:cxnLst/>
              <a:rect l="l" t="t" r="r" b="b"/>
              <a:pathLst>
                <a:path w="3870" h="1976" extrusionOk="0">
                  <a:moveTo>
                    <a:pt x="1355" y="0"/>
                  </a:moveTo>
                  <a:cubicBezTo>
                    <a:pt x="589" y="0"/>
                    <a:pt x="0" y="617"/>
                    <a:pt x="0" y="617"/>
                  </a:cubicBezTo>
                  <a:cubicBezTo>
                    <a:pt x="0" y="617"/>
                    <a:pt x="0" y="1975"/>
                    <a:pt x="1030" y="1975"/>
                  </a:cubicBezTo>
                  <a:cubicBezTo>
                    <a:pt x="1271" y="1975"/>
                    <a:pt x="1568" y="1901"/>
                    <a:pt x="1935" y="1718"/>
                  </a:cubicBezTo>
                  <a:cubicBezTo>
                    <a:pt x="3870" y="717"/>
                    <a:pt x="2402" y="116"/>
                    <a:pt x="1568" y="16"/>
                  </a:cubicBezTo>
                  <a:cubicBezTo>
                    <a:pt x="1496" y="5"/>
                    <a:pt x="1425" y="0"/>
                    <a:pt x="135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2"/>
            <p:cNvSpPr/>
            <p:nvPr/>
          </p:nvSpPr>
          <p:spPr>
            <a:xfrm>
              <a:off x="2587850" y="1590400"/>
              <a:ext cx="115100" cy="40475"/>
            </a:xfrm>
            <a:custGeom>
              <a:avLst/>
              <a:gdLst/>
              <a:ahLst/>
              <a:cxnLst/>
              <a:rect l="l" t="t" r="r" b="b"/>
              <a:pathLst>
                <a:path w="4604" h="1619" extrusionOk="0">
                  <a:moveTo>
                    <a:pt x="2873" y="1"/>
                  </a:moveTo>
                  <a:cubicBezTo>
                    <a:pt x="2577" y="1"/>
                    <a:pt x="2234" y="44"/>
                    <a:pt x="1835" y="148"/>
                  </a:cubicBezTo>
                  <a:cubicBezTo>
                    <a:pt x="1835" y="148"/>
                    <a:pt x="1" y="281"/>
                    <a:pt x="501" y="1249"/>
                  </a:cubicBezTo>
                  <a:cubicBezTo>
                    <a:pt x="632" y="1521"/>
                    <a:pt x="1015" y="1619"/>
                    <a:pt x="1497" y="1619"/>
                  </a:cubicBezTo>
                  <a:cubicBezTo>
                    <a:pt x="2727" y="1619"/>
                    <a:pt x="4604" y="982"/>
                    <a:pt x="4604" y="982"/>
                  </a:cubicBezTo>
                  <a:cubicBezTo>
                    <a:pt x="4604" y="982"/>
                    <a:pt x="4285" y="1"/>
                    <a:pt x="287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2"/>
            <p:cNvSpPr/>
            <p:nvPr/>
          </p:nvSpPr>
          <p:spPr>
            <a:xfrm>
              <a:off x="2574425" y="1643225"/>
              <a:ext cx="69500" cy="39025"/>
            </a:xfrm>
            <a:custGeom>
              <a:avLst/>
              <a:gdLst/>
              <a:ahLst/>
              <a:cxnLst/>
              <a:rect l="l" t="t" r="r" b="b"/>
              <a:pathLst>
                <a:path w="2780" h="1561" extrusionOk="0">
                  <a:moveTo>
                    <a:pt x="1744" y="1"/>
                  </a:moveTo>
                  <a:cubicBezTo>
                    <a:pt x="937" y="1"/>
                    <a:pt x="0" y="517"/>
                    <a:pt x="438" y="1471"/>
                  </a:cubicBezTo>
                  <a:cubicBezTo>
                    <a:pt x="438" y="1471"/>
                    <a:pt x="853" y="1560"/>
                    <a:pt x="1331" y="1560"/>
                  </a:cubicBezTo>
                  <a:cubicBezTo>
                    <a:pt x="1945" y="1560"/>
                    <a:pt x="2664" y="1412"/>
                    <a:pt x="2739" y="737"/>
                  </a:cubicBezTo>
                  <a:cubicBezTo>
                    <a:pt x="2780" y="238"/>
                    <a:pt x="2292" y="1"/>
                    <a:pt x="174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2"/>
            <p:cNvSpPr/>
            <p:nvPr/>
          </p:nvSpPr>
          <p:spPr>
            <a:xfrm>
              <a:off x="2834525" y="1678900"/>
              <a:ext cx="69575" cy="39125"/>
            </a:xfrm>
            <a:custGeom>
              <a:avLst/>
              <a:gdLst/>
              <a:ahLst/>
              <a:cxnLst/>
              <a:rect l="l" t="t" r="r" b="b"/>
              <a:pathLst>
                <a:path w="2783" h="1565" extrusionOk="0">
                  <a:moveTo>
                    <a:pt x="1764" y="1"/>
                  </a:moveTo>
                  <a:cubicBezTo>
                    <a:pt x="953" y="1"/>
                    <a:pt x="1" y="517"/>
                    <a:pt x="441" y="1478"/>
                  </a:cubicBezTo>
                  <a:cubicBezTo>
                    <a:pt x="441" y="1478"/>
                    <a:pt x="843" y="1565"/>
                    <a:pt x="1312" y="1565"/>
                  </a:cubicBezTo>
                  <a:cubicBezTo>
                    <a:pt x="1931" y="1565"/>
                    <a:pt x="2667" y="1413"/>
                    <a:pt x="2743" y="711"/>
                  </a:cubicBezTo>
                  <a:cubicBezTo>
                    <a:pt x="2783" y="230"/>
                    <a:pt x="2305" y="1"/>
                    <a:pt x="176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2"/>
            <p:cNvSpPr/>
            <p:nvPr/>
          </p:nvSpPr>
          <p:spPr>
            <a:xfrm>
              <a:off x="2713675" y="1664075"/>
              <a:ext cx="69525" cy="39000"/>
            </a:xfrm>
            <a:custGeom>
              <a:avLst/>
              <a:gdLst/>
              <a:ahLst/>
              <a:cxnLst/>
              <a:rect l="l" t="t" r="r" b="b"/>
              <a:pathLst>
                <a:path w="2781" h="1560" extrusionOk="0">
                  <a:moveTo>
                    <a:pt x="1745" y="1"/>
                  </a:moveTo>
                  <a:cubicBezTo>
                    <a:pt x="937" y="1"/>
                    <a:pt x="1" y="516"/>
                    <a:pt x="438" y="1471"/>
                  </a:cubicBezTo>
                  <a:cubicBezTo>
                    <a:pt x="438" y="1471"/>
                    <a:pt x="853" y="1560"/>
                    <a:pt x="1331" y="1560"/>
                  </a:cubicBezTo>
                  <a:cubicBezTo>
                    <a:pt x="1946" y="1560"/>
                    <a:pt x="2665" y="1412"/>
                    <a:pt x="2740" y="737"/>
                  </a:cubicBezTo>
                  <a:cubicBezTo>
                    <a:pt x="2780" y="238"/>
                    <a:pt x="2292" y="1"/>
                    <a:pt x="1745"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2"/>
            <p:cNvSpPr/>
            <p:nvPr/>
          </p:nvSpPr>
          <p:spPr>
            <a:xfrm>
              <a:off x="2450100" y="1652650"/>
              <a:ext cx="69900" cy="39025"/>
            </a:xfrm>
            <a:custGeom>
              <a:avLst/>
              <a:gdLst/>
              <a:ahLst/>
              <a:cxnLst/>
              <a:rect l="l" t="t" r="r" b="b"/>
              <a:pathLst>
                <a:path w="2796" h="1561" extrusionOk="0">
                  <a:moveTo>
                    <a:pt x="1776" y="0"/>
                  </a:moveTo>
                  <a:cubicBezTo>
                    <a:pt x="963" y="0"/>
                    <a:pt x="0" y="521"/>
                    <a:pt x="440" y="1461"/>
                  </a:cubicBezTo>
                  <a:cubicBezTo>
                    <a:pt x="440" y="1461"/>
                    <a:pt x="882" y="1561"/>
                    <a:pt x="1378" y="1561"/>
                  </a:cubicBezTo>
                  <a:cubicBezTo>
                    <a:pt x="1991" y="1561"/>
                    <a:pt x="2687" y="1408"/>
                    <a:pt x="2742" y="727"/>
                  </a:cubicBezTo>
                  <a:cubicBezTo>
                    <a:pt x="2795" y="232"/>
                    <a:pt x="2319" y="0"/>
                    <a:pt x="1776"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2"/>
            <p:cNvSpPr/>
            <p:nvPr/>
          </p:nvSpPr>
          <p:spPr>
            <a:xfrm>
              <a:off x="3446800" y="2135300"/>
              <a:ext cx="627975" cy="838125"/>
            </a:xfrm>
            <a:custGeom>
              <a:avLst/>
              <a:gdLst/>
              <a:ahLst/>
              <a:cxnLst/>
              <a:rect l="l" t="t" r="r" b="b"/>
              <a:pathLst>
                <a:path w="25119" h="33525" fill="none" extrusionOk="0">
                  <a:moveTo>
                    <a:pt x="0" y="33525"/>
                  </a:moveTo>
                  <a:lnTo>
                    <a:pt x="0" y="33525"/>
                  </a:lnTo>
                  <a:cubicBezTo>
                    <a:pt x="3003" y="9874"/>
                    <a:pt x="14077" y="7139"/>
                    <a:pt x="25118" y="1"/>
                  </a:cubicBezTo>
                  <a:lnTo>
                    <a:pt x="25118" y="1"/>
                  </a:lnTo>
                </a:path>
              </a:pathLst>
            </a:custGeom>
            <a:noFill/>
            <a:ln w="24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2"/>
            <p:cNvSpPr/>
            <p:nvPr/>
          </p:nvSpPr>
          <p:spPr>
            <a:xfrm>
              <a:off x="4156475" y="2190350"/>
              <a:ext cx="858975" cy="553750"/>
            </a:xfrm>
            <a:custGeom>
              <a:avLst/>
              <a:gdLst/>
              <a:ahLst/>
              <a:cxnLst/>
              <a:rect l="l" t="t" r="r" b="b"/>
              <a:pathLst>
                <a:path w="34359" h="22150" fill="none" extrusionOk="0">
                  <a:moveTo>
                    <a:pt x="0" y="0"/>
                  </a:moveTo>
                  <a:lnTo>
                    <a:pt x="0" y="0"/>
                  </a:lnTo>
                  <a:cubicBezTo>
                    <a:pt x="13110" y="834"/>
                    <a:pt x="25085" y="7806"/>
                    <a:pt x="32223" y="18847"/>
                  </a:cubicBezTo>
                  <a:lnTo>
                    <a:pt x="34358" y="22149"/>
                  </a:lnTo>
                </a:path>
              </a:pathLst>
            </a:custGeom>
            <a:noFill/>
            <a:ln w="24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2"/>
            <p:cNvSpPr/>
            <p:nvPr/>
          </p:nvSpPr>
          <p:spPr>
            <a:xfrm>
              <a:off x="4156475" y="1662475"/>
              <a:ext cx="697175" cy="457000"/>
            </a:xfrm>
            <a:custGeom>
              <a:avLst/>
              <a:gdLst/>
              <a:ahLst/>
              <a:cxnLst/>
              <a:rect l="l" t="t" r="r" b="b"/>
              <a:pathLst>
                <a:path w="27887" h="18280" fill="none" extrusionOk="0">
                  <a:moveTo>
                    <a:pt x="0" y="18280"/>
                  </a:moveTo>
                  <a:lnTo>
                    <a:pt x="0" y="18280"/>
                  </a:lnTo>
                  <a:cubicBezTo>
                    <a:pt x="4904" y="6838"/>
                    <a:pt x="10808" y="767"/>
                    <a:pt x="23951" y="167"/>
                  </a:cubicBezTo>
                  <a:lnTo>
                    <a:pt x="27887" y="0"/>
                  </a:lnTo>
                </a:path>
              </a:pathLst>
            </a:custGeom>
            <a:noFill/>
            <a:ln w="24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2"/>
            <p:cNvSpPr/>
            <p:nvPr/>
          </p:nvSpPr>
          <p:spPr>
            <a:xfrm>
              <a:off x="2646225" y="1855925"/>
              <a:ext cx="25" cy="25"/>
            </a:xfrm>
            <a:custGeom>
              <a:avLst/>
              <a:gdLst/>
              <a:ahLst/>
              <a:cxnLst/>
              <a:rect l="l" t="t" r="r" b="b"/>
              <a:pathLst>
                <a:path w="1" h="1" extrusionOk="0">
                  <a:moveTo>
                    <a:pt x="1" y="1"/>
                  </a:move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2"/>
            <p:cNvSpPr/>
            <p:nvPr/>
          </p:nvSpPr>
          <p:spPr>
            <a:xfrm>
              <a:off x="2667075" y="1217975"/>
              <a:ext cx="2203275" cy="509550"/>
            </a:xfrm>
            <a:custGeom>
              <a:avLst/>
              <a:gdLst/>
              <a:ahLst/>
              <a:cxnLst/>
              <a:rect l="l" t="t" r="r" b="b"/>
              <a:pathLst>
                <a:path w="88131" h="20382" fill="none" extrusionOk="0">
                  <a:moveTo>
                    <a:pt x="1" y="19081"/>
                  </a:moveTo>
                  <a:lnTo>
                    <a:pt x="1" y="19081"/>
                  </a:lnTo>
                  <a:cubicBezTo>
                    <a:pt x="30989" y="1"/>
                    <a:pt x="61845" y="1"/>
                    <a:pt x="78957" y="12510"/>
                  </a:cubicBezTo>
                  <a:lnTo>
                    <a:pt x="88130" y="20382"/>
                  </a:lnTo>
                </a:path>
              </a:pathLst>
            </a:custGeom>
            <a:noFill/>
            <a:ln w="24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2"/>
            <p:cNvSpPr/>
            <p:nvPr/>
          </p:nvSpPr>
          <p:spPr>
            <a:xfrm>
              <a:off x="4502550" y="3504000"/>
              <a:ext cx="105925" cy="71550"/>
            </a:xfrm>
            <a:custGeom>
              <a:avLst/>
              <a:gdLst/>
              <a:ahLst/>
              <a:cxnLst/>
              <a:rect l="l" t="t" r="r" b="b"/>
              <a:pathLst>
                <a:path w="4237" h="2862" extrusionOk="0">
                  <a:moveTo>
                    <a:pt x="3924" y="0"/>
                  </a:moveTo>
                  <a:cubicBezTo>
                    <a:pt x="3875" y="0"/>
                    <a:pt x="3823" y="19"/>
                    <a:pt x="3770" y="59"/>
                  </a:cubicBezTo>
                  <a:lnTo>
                    <a:pt x="134" y="2360"/>
                  </a:lnTo>
                  <a:cubicBezTo>
                    <a:pt x="34" y="2427"/>
                    <a:pt x="1" y="2560"/>
                    <a:pt x="67" y="2694"/>
                  </a:cubicBezTo>
                  <a:lnTo>
                    <a:pt x="101" y="2760"/>
                  </a:lnTo>
                  <a:cubicBezTo>
                    <a:pt x="165" y="2825"/>
                    <a:pt x="244" y="2862"/>
                    <a:pt x="318" y="2862"/>
                  </a:cubicBezTo>
                  <a:cubicBezTo>
                    <a:pt x="359" y="2862"/>
                    <a:pt x="399" y="2851"/>
                    <a:pt x="434" y="2827"/>
                  </a:cubicBezTo>
                  <a:lnTo>
                    <a:pt x="4104" y="526"/>
                  </a:lnTo>
                  <a:cubicBezTo>
                    <a:pt x="4204" y="459"/>
                    <a:pt x="4237" y="325"/>
                    <a:pt x="4170" y="192"/>
                  </a:cubicBezTo>
                  <a:lnTo>
                    <a:pt x="4104" y="125"/>
                  </a:lnTo>
                  <a:cubicBezTo>
                    <a:pt x="4063" y="44"/>
                    <a:pt x="3998" y="0"/>
                    <a:pt x="392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2"/>
            <p:cNvSpPr/>
            <p:nvPr/>
          </p:nvSpPr>
          <p:spPr>
            <a:xfrm>
              <a:off x="4570100" y="3486475"/>
              <a:ext cx="58400" cy="51350"/>
            </a:xfrm>
            <a:custGeom>
              <a:avLst/>
              <a:gdLst/>
              <a:ahLst/>
              <a:cxnLst/>
              <a:rect l="l" t="t" r="r" b="b"/>
              <a:pathLst>
                <a:path w="2336" h="2054" extrusionOk="0">
                  <a:moveTo>
                    <a:pt x="1174" y="0"/>
                  </a:moveTo>
                  <a:cubicBezTo>
                    <a:pt x="988" y="0"/>
                    <a:pt x="801" y="52"/>
                    <a:pt x="634" y="159"/>
                  </a:cubicBezTo>
                  <a:cubicBezTo>
                    <a:pt x="134" y="459"/>
                    <a:pt x="1" y="1093"/>
                    <a:pt x="301" y="1593"/>
                  </a:cubicBezTo>
                  <a:cubicBezTo>
                    <a:pt x="493" y="1892"/>
                    <a:pt x="820" y="2054"/>
                    <a:pt x="1163" y="2054"/>
                  </a:cubicBezTo>
                  <a:cubicBezTo>
                    <a:pt x="1356" y="2054"/>
                    <a:pt x="1554" y="2002"/>
                    <a:pt x="1735" y="1894"/>
                  </a:cubicBezTo>
                  <a:cubicBezTo>
                    <a:pt x="2202" y="1593"/>
                    <a:pt x="2336" y="960"/>
                    <a:pt x="2035" y="493"/>
                  </a:cubicBezTo>
                  <a:cubicBezTo>
                    <a:pt x="1842" y="170"/>
                    <a:pt x="1510" y="0"/>
                    <a:pt x="117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2"/>
            <p:cNvSpPr/>
            <p:nvPr/>
          </p:nvSpPr>
          <p:spPr>
            <a:xfrm>
              <a:off x="4209850" y="3482675"/>
              <a:ext cx="103425" cy="75375"/>
            </a:xfrm>
            <a:custGeom>
              <a:avLst/>
              <a:gdLst/>
              <a:ahLst/>
              <a:cxnLst/>
              <a:rect l="l" t="t" r="r" b="b"/>
              <a:pathLst>
                <a:path w="4137" h="3015" extrusionOk="0">
                  <a:moveTo>
                    <a:pt x="320" y="0"/>
                  </a:moveTo>
                  <a:cubicBezTo>
                    <a:pt x="246" y="0"/>
                    <a:pt x="173" y="33"/>
                    <a:pt x="134" y="111"/>
                  </a:cubicBezTo>
                  <a:lnTo>
                    <a:pt x="67" y="178"/>
                  </a:lnTo>
                  <a:cubicBezTo>
                    <a:pt x="0" y="278"/>
                    <a:pt x="34" y="445"/>
                    <a:pt x="134" y="511"/>
                  </a:cubicBezTo>
                  <a:lnTo>
                    <a:pt x="3670" y="2980"/>
                  </a:lnTo>
                  <a:cubicBezTo>
                    <a:pt x="3717" y="3003"/>
                    <a:pt x="3764" y="3014"/>
                    <a:pt x="3808" y="3014"/>
                  </a:cubicBezTo>
                  <a:cubicBezTo>
                    <a:pt x="3889" y="3014"/>
                    <a:pt x="3960" y="2978"/>
                    <a:pt x="4003" y="2913"/>
                  </a:cubicBezTo>
                  <a:lnTo>
                    <a:pt x="4070" y="2813"/>
                  </a:lnTo>
                  <a:cubicBezTo>
                    <a:pt x="4137" y="2713"/>
                    <a:pt x="4137" y="2579"/>
                    <a:pt x="4003" y="2479"/>
                  </a:cubicBezTo>
                  <a:lnTo>
                    <a:pt x="467" y="44"/>
                  </a:lnTo>
                  <a:cubicBezTo>
                    <a:pt x="426" y="17"/>
                    <a:pt x="373" y="0"/>
                    <a:pt x="3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2"/>
            <p:cNvSpPr/>
            <p:nvPr/>
          </p:nvSpPr>
          <p:spPr>
            <a:xfrm>
              <a:off x="4189825" y="3464950"/>
              <a:ext cx="58400" cy="51475"/>
            </a:xfrm>
            <a:custGeom>
              <a:avLst/>
              <a:gdLst/>
              <a:ahLst/>
              <a:cxnLst/>
              <a:rect l="l" t="t" r="r" b="b"/>
              <a:pathLst>
                <a:path w="2336" h="2059" extrusionOk="0">
                  <a:moveTo>
                    <a:pt x="1162" y="1"/>
                  </a:moveTo>
                  <a:cubicBezTo>
                    <a:pt x="837" y="1"/>
                    <a:pt x="521" y="162"/>
                    <a:pt x="334" y="453"/>
                  </a:cubicBezTo>
                  <a:cubicBezTo>
                    <a:pt x="1" y="920"/>
                    <a:pt x="101" y="1554"/>
                    <a:pt x="568" y="1887"/>
                  </a:cubicBezTo>
                  <a:cubicBezTo>
                    <a:pt x="746" y="2002"/>
                    <a:pt x="948" y="2058"/>
                    <a:pt x="1148" y="2058"/>
                  </a:cubicBezTo>
                  <a:cubicBezTo>
                    <a:pt x="1474" y="2058"/>
                    <a:pt x="1796" y="1910"/>
                    <a:pt x="2002" y="1621"/>
                  </a:cubicBezTo>
                  <a:cubicBezTo>
                    <a:pt x="2336" y="1154"/>
                    <a:pt x="2202" y="520"/>
                    <a:pt x="1735" y="186"/>
                  </a:cubicBezTo>
                  <a:cubicBezTo>
                    <a:pt x="1559" y="60"/>
                    <a:pt x="1359" y="1"/>
                    <a:pt x="116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2"/>
            <p:cNvSpPr/>
            <p:nvPr/>
          </p:nvSpPr>
          <p:spPr>
            <a:xfrm>
              <a:off x="4337425" y="3408550"/>
              <a:ext cx="44225" cy="117150"/>
            </a:xfrm>
            <a:custGeom>
              <a:avLst/>
              <a:gdLst/>
              <a:ahLst/>
              <a:cxnLst/>
              <a:rect l="l" t="t" r="r" b="b"/>
              <a:pathLst>
                <a:path w="1769" h="4686" extrusionOk="0">
                  <a:moveTo>
                    <a:pt x="355" y="1"/>
                  </a:moveTo>
                  <a:cubicBezTo>
                    <a:pt x="337" y="1"/>
                    <a:pt x="319" y="3"/>
                    <a:pt x="301" y="7"/>
                  </a:cubicBezTo>
                  <a:lnTo>
                    <a:pt x="201" y="40"/>
                  </a:lnTo>
                  <a:cubicBezTo>
                    <a:pt x="68" y="74"/>
                    <a:pt x="1" y="207"/>
                    <a:pt x="34" y="341"/>
                  </a:cubicBezTo>
                  <a:lnTo>
                    <a:pt x="1168" y="4510"/>
                  </a:lnTo>
                  <a:cubicBezTo>
                    <a:pt x="1196" y="4621"/>
                    <a:pt x="1292" y="4686"/>
                    <a:pt x="1400" y="4686"/>
                  </a:cubicBezTo>
                  <a:cubicBezTo>
                    <a:pt x="1423" y="4686"/>
                    <a:pt x="1446" y="4683"/>
                    <a:pt x="1469" y="4677"/>
                  </a:cubicBezTo>
                  <a:lnTo>
                    <a:pt x="1569" y="4644"/>
                  </a:lnTo>
                  <a:cubicBezTo>
                    <a:pt x="1702" y="4610"/>
                    <a:pt x="1769" y="4477"/>
                    <a:pt x="1735" y="4344"/>
                  </a:cubicBezTo>
                  <a:lnTo>
                    <a:pt x="601" y="174"/>
                  </a:lnTo>
                  <a:cubicBezTo>
                    <a:pt x="572" y="87"/>
                    <a:pt x="469" y="1"/>
                    <a:pt x="35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2"/>
            <p:cNvSpPr/>
            <p:nvPr/>
          </p:nvSpPr>
          <p:spPr>
            <a:xfrm>
              <a:off x="4317425" y="3391250"/>
              <a:ext cx="56725" cy="51575"/>
            </a:xfrm>
            <a:custGeom>
              <a:avLst/>
              <a:gdLst/>
              <a:ahLst/>
              <a:cxnLst/>
              <a:rect l="l" t="t" r="r" b="b"/>
              <a:pathLst>
                <a:path w="2269" h="2063" extrusionOk="0">
                  <a:moveTo>
                    <a:pt x="1134" y="1"/>
                  </a:moveTo>
                  <a:cubicBezTo>
                    <a:pt x="1047" y="1"/>
                    <a:pt x="958" y="11"/>
                    <a:pt x="868" y="32"/>
                  </a:cubicBezTo>
                  <a:cubicBezTo>
                    <a:pt x="334" y="199"/>
                    <a:pt x="0" y="766"/>
                    <a:pt x="134" y="1300"/>
                  </a:cubicBezTo>
                  <a:cubicBezTo>
                    <a:pt x="276" y="1754"/>
                    <a:pt x="707" y="2063"/>
                    <a:pt x="1162" y="2063"/>
                  </a:cubicBezTo>
                  <a:cubicBezTo>
                    <a:pt x="1241" y="2063"/>
                    <a:pt x="1322" y="2053"/>
                    <a:pt x="1401" y="2033"/>
                  </a:cubicBezTo>
                  <a:cubicBezTo>
                    <a:pt x="1968" y="1867"/>
                    <a:pt x="2269" y="1300"/>
                    <a:pt x="2135" y="766"/>
                  </a:cubicBezTo>
                  <a:cubicBezTo>
                    <a:pt x="1995" y="289"/>
                    <a:pt x="1595" y="1"/>
                    <a:pt x="113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2"/>
            <p:cNvSpPr/>
            <p:nvPr/>
          </p:nvSpPr>
          <p:spPr>
            <a:xfrm>
              <a:off x="4443350" y="3399325"/>
              <a:ext cx="54225" cy="113875"/>
            </a:xfrm>
            <a:custGeom>
              <a:avLst/>
              <a:gdLst/>
              <a:ahLst/>
              <a:cxnLst/>
              <a:rect l="l" t="t" r="r" b="b"/>
              <a:pathLst>
                <a:path w="2169" h="4555" extrusionOk="0">
                  <a:moveTo>
                    <a:pt x="1813" y="1"/>
                  </a:moveTo>
                  <a:cubicBezTo>
                    <a:pt x="1723" y="1"/>
                    <a:pt x="1623" y="60"/>
                    <a:pt x="1568" y="143"/>
                  </a:cubicBezTo>
                  <a:lnTo>
                    <a:pt x="67" y="4179"/>
                  </a:lnTo>
                  <a:cubicBezTo>
                    <a:pt x="0" y="4312"/>
                    <a:pt x="67" y="4446"/>
                    <a:pt x="200" y="4512"/>
                  </a:cubicBezTo>
                  <a:lnTo>
                    <a:pt x="300" y="4546"/>
                  </a:lnTo>
                  <a:cubicBezTo>
                    <a:pt x="318" y="4552"/>
                    <a:pt x="338" y="4554"/>
                    <a:pt x="359" y="4554"/>
                  </a:cubicBezTo>
                  <a:cubicBezTo>
                    <a:pt x="455" y="4554"/>
                    <a:pt x="573" y="4495"/>
                    <a:pt x="601" y="4412"/>
                  </a:cubicBezTo>
                  <a:lnTo>
                    <a:pt x="2102" y="343"/>
                  </a:lnTo>
                  <a:cubicBezTo>
                    <a:pt x="2168" y="243"/>
                    <a:pt x="2102" y="109"/>
                    <a:pt x="1968" y="43"/>
                  </a:cubicBezTo>
                  <a:lnTo>
                    <a:pt x="1868" y="9"/>
                  </a:lnTo>
                  <a:cubicBezTo>
                    <a:pt x="1851" y="3"/>
                    <a:pt x="1832" y="1"/>
                    <a:pt x="181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2"/>
            <p:cNvSpPr/>
            <p:nvPr/>
          </p:nvSpPr>
          <p:spPr>
            <a:xfrm>
              <a:off x="4460025" y="3382025"/>
              <a:ext cx="57575" cy="50900"/>
            </a:xfrm>
            <a:custGeom>
              <a:avLst/>
              <a:gdLst/>
              <a:ahLst/>
              <a:cxnLst/>
              <a:rect l="l" t="t" r="r" b="b"/>
              <a:pathLst>
                <a:path w="2303" h="2036" extrusionOk="0">
                  <a:moveTo>
                    <a:pt x="1140" y="1"/>
                  </a:moveTo>
                  <a:cubicBezTo>
                    <a:pt x="731" y="1"/>
                    <a:pt x="356" y="254"/>
                    <a:pt x="201" y="668"/>
                  </a:cubicBezTo>
                  <a:cubicBezTo>
                    <a:pt x="0" y="1202"/>
                    <a:pt x="267" y="1769"/>
                    <a:pt x="801" y="1969"/>
                  </a:cubicBezTo>
                  <a:cubicBezTo>
                    <a:pt x="921" y="2014"/>
                    <a:pt x="1043" y="2035"/>
                    <a:pt x="1162" y="2035"/>
                  </a:cubicBezTo>
                  <a:cubicBezTo>
                    <a:pt x="1571" y="2035"/>
                    <a:pt x="1947" y="1782"/>
                    <a:pt x="2102" y="1368"/>
                  </a:cubicBezTo>
                  <a:cubicBezTo>
                    <a:pt x="2302" y="835"/>
                    <a:pt x="2035" y="268"/>
                    <a:pt x="1501" y="67"/>
                  </a:cubicBezTo>
                  <a:cubicBezTo>
                    <a:pt x="1381" y="22"/>
                    <a:pt x="1259" y="1"/>
                    <a:pt x="114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2"/>
            <p:cNvSpPr/>
            <p:nvPr/>
          </p:nvSpPr>
          <p:spPr>
            <a:xfrm>
              <a:off x="4223175" y="3700600"/>
              <a:ext cx="106775" cy="71775"/>
            </a:xfrm>
            <a:custGeom>
              <a:avLst/>
              <a:gdLst/>
              <a:ahLst/>
              <a:cxnLst/>
              <a:rect l="l" t="t" r="r" b="b"/>
              <a:pathLst>
                <a:path w="4271" h="2871" extrusionOk="0">
                  <a:moveTo>
                    <a:pt x="3920" y="0"/>
                  </a:moveTo>
                  <a:cubicBezTo>
                    <a:pt x="3878" y="0"/>
                    <a:pt x="3837" y="11"/>
                    <a:pt x="3804" y="34"/>
                  </a:cubicBezTo>
                  <a:lnTo>
                    <a:pt x="168" y="2335"/>
                  </a:lnTo>
                  <a:cubicBezTo>
                    <a:pt x="34" y="2435"/>
                    <a:pt x="1" y="2569"/>
                    <a:pt x="101" y="2669"/>
                  </a:cubicBezTo>
                  <a:lnTo>
                    <a:pt x="134" y="2769"/>
                  </a:lnTo>
                  <a:cubicBezTo>
                    <a:pt x="177" y="2833"/>
                    <a:pt x="262" y="2870"/>
                    <a:pt x="344" y="2870"/>
                  </a:cubicBezTo>
                  <a:cubicBezTo>
                    <a:pt x="389" y="2870"/>
                    <a:pt x="433" y="2859"/>
                    <a:pt x="468" y="2836"/>
                  </a:cubicBezTo>
                  <a:lnTo>
                    <a:pt x="4104" y="534"/>
                  </a:lnTo>
                  <a:cubicBezTo>
                    <a:pt x="4237" y="467"/>
                    <a:pt x="4271" y="300"/>
                    <a:pt x="4204" y="200"/>
                  </a:cubicBezTo>
                  <a:lnTo>
                    <a:pt x="4137" y="134"/>
                  </a:lnTo>
                  <a:cubicBezTo>
                    <a:pt x="4093" y="45"/>
                    <a:pt x="4004" y="0"/>
                    <a:pt x="39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2"/>
            <p:cNvSpPr/>
            <p:nvPr/>
          </p:nvSpPr>
          <p:spPr>
            <a:xfrm>
              <a:off x="4203175" y="3738525"/>
              <a:ext cx="58400" cy="51750"/>
            </a:xfrm>
            <a:custGeom>
              <a:avLst/>
              <a:gdLst/>
              <a:ahLst/>
              <a:cxnLst/>
              <a:rect l="l" t="t" r="r" b="b"/>
              <a:pathLst>
                <a:path w="2336" h="2070" extrusionOk="0">
                  <a:moveTo>
                    <a:pt x="1152" y="0"/>
                  </a:moveTo>
                  <a:cubicBezTo>
                    <a:pt x="974" y="0"/>
                    <a:pt x="794" y="48"/>
                    <a:pt x="634" y="151"/>
                  </a:cubicBezTo>
                  <a:cubicBezTo>
                    <a:pt x="167" y="485"/>
                    <a:pt x="0" y="1118"/>
                    <a:pt x="301" y="1585"/>
                  </a:cubicBezTo>
                  <a:cubicBezTo>
                    <a:pt x="498" y="1892"/>
                    <a:pt x="840" y="2070"/>
                    <a:pt x="1193" y="2070"/>
                  </a:cubicBezTo>
                  <a:cubicBezTo>
                    <a:pt x="1377" y="2070"/>
                    <a:pt x="1564" y="2022"/>
                    <a:pt x="1735" y="1919"/>
                  </a:cubicBezTo>
                  <a:cubicBezTo>
                    <a:pt x="2202" y="1585"/>
                    <a:pt x="2335" y="952"/>
                    <a:pt x="2035" y="485"/>
                  </a:cubicBezTo>
                  <a:cubicBezTo>
                    <a:pt x="1838" y="177"/>
                    <a:pt x="1496" y="0"/>
                    <a:pt x="115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2"/>
            <p:cNvSpPr/>
            <p:nvPr/>
          </p:nvSpPr>
          <p:spPr>
            <a:xfrm>
              <a:off x="4487550" y="3712900"/>
              <a:ext cx="88425" cy="92175"/>
            </a:xfrm>
            <a:custGeom>
              <a:avLst/>
              <a:gdLst/>
              <a:ahLst/>
              <a:cxnLst/>
              <a:rect l="l" t="t" r="r" b="b"/>
              <a:pathLst>
                <a:path w="3537" h="3687" extrusionOk="0">
                  <a:moveTo>
                    <a:pt x="334" y="0"/>
                  </a:moveTo>
                  <a:cubicBezTo>
                    <a:pt x="275" y="0"/>
                    <a:pt x="217" y="25"/>
                    <a:pt x="167" y="75"/>
                  </a:cubicBezTo>
                  <a:lnTo>
                    <a:pt x="100" y="142"/>
                  </a:lnTo>
                  <a:cubicBezTo>
                    <a:pt x="0" y="209"/>
                    <a:pt x="0" y="375"/>
                    <a:pt x="67" y="476"/>
                  </a:cubicBezTo>
                  <a:lnTo>
                    <a:pt x="3036" y="3611"/>
                  </a:lnTo>
                  <a:cubicBezTo>
                    <a:pt x="3086" y="3661"/>
                    <a:pt x="3144" y="3686"/>
                    <a:pt x="3202" y="3686"/>
                  </a:cubicBezTo>
                  <a:cubicBezTo>
                    <a:pt x="3261" y="3686"/>
                    <a:pt x="3319" y="3661"/>
                    <a:pt x="3369" y="3611"/>
                  </a:cubicBezTo>
                  <a:lnTo>
                    <a:pt x="3436" y="3544"/>
                  </a:lnTo>
                  <a:cubicBezTo>
                    <a:pt x="3536" y="3478"/>
                    <a:pt x="3536" y="3311"/>
                    <a:pt x="3469" y="3211"/>
                  </a:cubicBezTo>
                  <a:lnTo>
                    <a:pt x="501" y="75"/>
                  </a:lnTo>
                  <a:cubicBezTo>
                    <a:pt x="451" y="25"/>
                    <a:pt x="392" y="0"/>
                    <a:pt x="33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2"/>
            <p:cNvSpPr/>
            <p:nvPr/>
          </p:nvSpPr>
          <p:spPr>
            <a:xfrm>
              <a:off x="4539250" y="3771050"/>
              <a:ext cx="56725" cy="51425"/>
            </a:xfrm>
            <a:custGeom>
              <a:avLst/>
              <a:gdLst/>
              <a:ahLst/>
              <a:cxnLst/>
              <a:rect l="l" t="t" r="r" b="b"/>
              <a:pathLst>
                <a:path w="2269" h="2057" extrusionOk="0">
                  <a:moveTo>
                    <a:pt x="1131" y="0"/>
                  </a:moveTo>
                  <a:cubicBezTo>
                    <a:pt x="879" y="0"/>
                    <a:pt x="626" y="93"/>
                    <a:pt x="434" y="284"/>
                  </a:cubicBezTo>
                  <a:cubicBezTo>
                    <a:pt x="0" y="685"/>
                    <a:pt x="0" y="1318"/>
                    <a:pt x="367" y="1752"/>
                  </a:cubicBezTo>
                  <a:cubicBezTo>
                    <a:pt x="572" y="1957"/>
                    <a:pt x="846" y="2057"/>
                    <a:pt x="1119" y="2057"/>
                  </a:cubicBezTo>
                  <a:cubicBezTo>
                    <a:pt x="1380" y="2057"/>
                    <a:pt x="1639" y="1965"/>
                    <a:pt x="1835" y="1785"/>
                  </a:cubicBezTo>
                  <a:cubicBezTo>
                    <a:pt x="2235" y="1385"/>
                    <a:pt x="2269" y="751"/>
                    <a:pt x="1868" y="318"/>
                  </a:cubicBezTo>
                  <a:cubicBezTo>
                    <a:pt x="1677" y="109"/>
                    <a:pt x="1405" y="0"/>
                    <a:pt x="113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2"/>
            <p:cNvSpPr/>
            <p:nvPr/>
          </p:nvSpPr>
          <p:spPr>
            <a:xfrm>
              <a:off x="4173975" y="3607200"/>
              <a:ext cx="120125" cy="21700"/>
            </a:xfrm>
            <a:custGeom>
              <a:avLst/>
              <a:gdLst/>
              <a:ahLst/>
              <a:cxnLst/>
              <a:rect l="l" t="t" r="r" b="b"/>
              <a:pathLst>
                <a:path w="4805" h="868" extrusionOk="0">
                  <a:moveTo>
                    <a:pt x="268" y="0"/>
                  </a:moveTo>
                  <a:cubicBezTo>
                    <a:pt x="134" y="0"/>
                    <a:pt x="34" y="100"/>
                    <a:pt x="1" y="234"/>
                  </a:cubicBezTo>
                  <a:lnTo>
                    <a:pt x="1" y="334"/>
                  </a:lnTo>
                  <a:cubicBezTo>
                    <a:pt x="1" y="467"/>
                    <a:pt x="101" y="567"/>
                    <a:pt x="234" y="601"/>
                  </a:cubicBezTo>
                  <a:lnTo>
                    <a:pt x="4537" y="867"/>
                  </a:lnTo>
                  <a:cubicBezTo>
                    <a:pt x="4671" y="867"/>
                    <a:pt x="4804" y="767"/>
                    <a:pt x="4804" y="634"/>
                  </a:cubicBezTo>
                  <a:lnTo>
                    <a:pt x="4804" y="534"/>
                  </a:lnTo>
                  <a:cubicBezTo>
                    <a:pt x="4804" y="400"/>
                    <a:pt x="4704" y="267"/>
                    <a:pt x="4571" y="267"/>
                  </a:cubicBezTo>
                  <a:lnTo>
                    <a:pt x="26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2"/>
            <p:cNvSpPr/>
            <p:nvPr/>
          </p:nvSpPr>
          <p:spPr>
            <a:xfrm>
              <a:off x="4155650" y="3588800"/>
              <a:ext cx="53375" cy="51825"/>
            </a:xfrm>
            <a:custGeom>
              <a:avLst/>
              <a:gdLst/>
              <a:ahLst/>
              <a:cxnLst/>
              <a:rect l="l" t="t" r="r" b="b"/>
              <a:pathLst>
                <a:path w="2135" h="2073" extrusionOk="0">
                  <a:moveTo>
                    <a:pt x="1073" y="0"/>
                  </a:moveTo>
                  <a:cubicBezTo>
                    <a:pt x="532" y="0"/>
                    <a:pt x="66" y="423"/>
                    <a:pt x="33" y="970"/>
                  </a:cubicBezTo>
                  <a:cubicBezTo>
                    <a:pt x="0" y="1537"/>
                    <a:pt x="434" y="2037"/>
                    <a:pt x="1001" y="2070"/>
                  </a:cubicBezTo>
                  <a:cubicBezTo>
                    <a:pt x="1021" y="2072"/>
                    <a:pt x="1042" y="2072"/>
                    <a:pt x="1062" y="2072"/>
                  </a:cubicBezTo>
                  <a:cubicBezTo>
                    <a:pt x="1603" y="2072"/>
                    <a:pt x="2069" y="1650"/>
                    <a:pt x="2102" y="1103"/>
                  </a:cubicBezTo>
                  <a:cubicBezTo>
                    <a:pt x="2135" y="536"/>
                    <a:pt x="1701" y="36"/>
                    <a:pt x="1134" y="2"/>
                  </a:cubicBezTo>
                  <a:cubicBezTo>
                    <a:pt x="1114" y="1"/>
                    <a:pt x="1093" y="0"/>
                    <a:pt x="107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2"/>
            <p:cNvSpPr/>
            <p:nvPr/>
          </p:nvSpPr>
          <p:spPr>
            <a:xfrm>
              <a:off x="4427500" y="3756250"/>
              <a:ext cx="36725" cy="117975"/>
            </a:xfrm>
            <a:custGeom>
              <a:avLst/>
              <a:gdLst/>
              <a:ahLst/>
              <a:cxnLst/>
              <a:rect l="l" t="t" r="r" b="b"/>
              <a:pathLst>
                <a:path w="1469" h="4719" extrusionOk="0">
                  <a:moveTo>
                    <a:pt x="369" y="1"/>
                  </a:moveTo>
                  <a:cubicBezTo>
                    <a:pt x="346" y="1"/>
                    <a:pt x="324" y="3"/>
                    <a:pt x="301" y="9"/>
                  </a:cubicBezTo>
                  <a:lnTo>
                    <a:pt x="201" y="9"/>
                  </a:lnTo>
                  <a:cubicBezTo>
                    <a:pt x="67" y="42"/>
                    <a:pt x="0" y="176"/>
                    <a:pt x="0" y="309"/>
                  </a:cubicBezTo>
                  <a:lnTo>
                    <a:pt x="868" y="4546"/>
                  </a:lnTo>
                  <a:cubicBezTo>
                    <a:pt x="897" y="4632"/>
                    <a:pt x="1001" y="4719"/>
                    <a:pt x="1115" y="4719"/>
                  </a:cubicBezTo>
                  <a:cubicBezTo>
                    <a:pt x="1132" y="4719"/>
                    <a:pt x="1150" y="4717"/>
                    <a:pt x="1168" y="4712"/>
                  </a:cubicBezTo>
                  <a:lnTo>
                    <a:pt x="1268" y="4712"/>
                  </a:lnTo>
                  <a:cubicBezTo>
                    <a:pt x="1368" y="4679"/>
                    <a:pt x="1468" y="4546"/>
                    <a:pt x="1435" y="4412"/>
                  </a:cubicBezTo>
                  <a:lnTo>
                    <a:pt x="568" y="176"/>
                  </a:lnTo>
                  <a:cubicBezTo>
                    <a:pt x="568" y="65"/>
                    <a:pt x="476" y="1"/>
                    <a:pt x="36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2"/>
            <p:cNvSpPr/>
            <p:nvPr/>
          </p:nvSpPr>
          <p:spPr>
            <a:xfrm>
              <a:off x="4428325" y="3840275"/>
              <a:ext cx="55900" cy="51725"/>
            </a:xfrm>
            <a:custGeom>
              <a:avLst/>
              <a:gdLst/>
              <a:ahLst/>
              <a:cxnLst/>
              <a:rect l="l" t="t" r="r" b="b"/>
              <a:pathLst>
                <a:path w="2236" h="2069" extrusionOk="0">
                  <a:moveTo>
                    <a:pt x="1089" y="1"/>
                  </a:moveTo>
                  <a:cubicBezTo>
                    <a:pt x="1027" y="1"/>
                    <a:pt x="964" y="6"/>
                    <a:pt x="901" y="17"/>
                  </a:cubicBezTo>
                  <a:cubicBezTo>
                    <a:pt x="334" y="151"/>
                    <a:pt x="1" y="684"/>
                    <a:pt x="101" y="1251"/>
                  </a:cubicBezTo>
                  <a:cubicBezTo>
                    <a:pt x="190" y="1726"/>
                    <a:pt x="648" y="2068"/>
                    <a:pt x="1123" y="2068"/>
                  </a:cubicBezTo>
                  <a:cubicBezTo>
                    <a:pt x="1183" y="2068"/>
                    <a:pt x="1242" y="2063"/>
                    <a:pt x="1302" y="2052"/>
                  </a:cubicBezTo>
                  <a:cubicBezTo>
                    <a:pt x="1869" y="1919"/>
                    <a:pt x="2236" y="1385"/>
                    <a:pt x="2102" y="818"/>
                  </a:cubicBezTo>
                  <a:cubicBezTo>
                    <a:pt x="2013" y="343"/>
                    <a:pt x="1582" y="1"/>
                    <a:pt x="108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2"/>
            <p:cNvSpPr/>
            <p:nvPr/>
          </p:nvSpPr>
          <p:spPr>
            <a:xfrm>
              <a:off x="4523400" y="3629700"/>
              <a:ext cx="120100" cy="20875"/>
            </a:xfrm>
            <a:custGeom>
              <a:avLst/>
              <a:gdLst/>
              <a:ahLst/>
              <a:cxnLst/>
              <a:rect l="l" t="t" r="r" b="b"/>
              <a:pathLst>
                <a:path w="4804" h="835" extrusionOk="0">
                  <a:moveTo>
                    <a:pt x="267" y="1"/>
                  </a:moveTo>
                  <a:cubicBezTo>
                    <a:pt x="134" y="1"/>
                    <a:pt x="34" y="101"/>
                    <a:pt x="1" y="234"/>
                  </a:cubicBezTo>
                  <a:lnTo>
                    <a:pt x="1" y="334"/>
                  </a:lnTo>
                  <a:cubicBezTo>
                    <a:pt x="1" y="434"/>
                    <a:pt x="101" y="568"/>
                    <a:pt x="234" y="568"/>
                  </a:cubicBezTo>
                  <a:lnTo>
                    <a:pt x="4537" y="835"/>
                  </a:lnTo>
                  <a:cubicBezTo>
                    <a:pt x="4671" y="835"/>
                    <a:pt x="4771" y="735"/>
                    <a:pt x="4804" y="601"/>
                  </a:cubicBezTo>
                  <a:lnTo>
                    <a:pt x="4804" y="501"/>
                  </a:lnTo>
                  <a:cubicBezTo>
                    <a:pt x="4804" y="368"/>
                    <a:pt x="4704" y="268"/>
                    <a:pt x="4570" y="268"/>
                  </a:cubicBezTo>
                  <a:lnTo>
                    <a:pt x="26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2"/>
            <p:cNvSpPr/>
            <p:nvPr/>
          </p:nvSpPr>
          <p:spPr>
            <a:xfrm>
              <a:off x="4609300" y="3617150"/>
              <a:ext cx="52550" cy="51825"/>
            </a:xfrm>
            <a:custGeom>
              <a:avLst/>
              <a:gdLst/>
              <a:ahLst/>
              <a:cxnLst/>
              <a:rect l="l" t="t" r="r" b="b"/>
              <a:pathLst>
                <a:path w="2102" h="2073" extrusionOk="0">
                  <a:moveTo>
                    <a:pt x="1040" y="1"/>
                  </a:moveTo>
                  <a:cubicBezTo>
                    <a:pt x="501" y="1"/>
                    <a:pt x="66" y="423"/>
                    <a:pt x="34" y="970"/>
                  </a:cubicBezTo>
                  <a:cubicBezTo>
                    <a:pt x="0" y="1537"/>
                    <a:pt x="401" y="2037"/>
                    <a:pt x="968" y="2071"/>
                  </a:cubicBezTo>
                  <a:cubicBezTo>
                    <a:pt x="988" y="2072"/>
                    <a:pt x="1009" y="2072"/>
                    <a:pt x="1029" y="2072"/>
                  </a:cubicBezTo>
                  <a:cubicBezTo>
                    <a:pt x="1570" y="2072"/>
                    <a:pt x="2036" y="1650"/>
                    <a:pt x="2068" y="1103"/>
                  </a:cubicBezTo>
                  <a:cubicBezTo>
                    <a:pt x="2102" y="536"/>
                    <a:pt x="1668" y="36"/>
                    <a:pt x="1101" y="2"/>
                  </a:cubicBezTo>
                  <a:cubicBezTo>
                    <a:pt x="1081" y="1"/>
                    <a:pt x="1060" y="1"/>
                    <a:pt x="104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2"/>
            <p:cNvSpPr/>
            <p:nvPr/>
          </p:nvSpPr>
          <p:spPr>
            <a:xfrm>
              <a:off x="4324925" y="3752925"/>
              <a:ext cx="54225" cy="113850"/>
            </a:xfrm>
            <a:custGeom>
              <a:avLst/>
              <a:gdLst/>
              <a:ahLst/>
              <a:cxnLst/>
              <a:rect l="l" t="t" r="r" b="b"/>
              <a:pathLst>
                <a:path w="2169" h="4554" extrusionOk="0">
                  <a:moveTo>
                    <a:pt x="1800" y="0"/>
                  </a:moveTo>
                  <a:cubicBezTo>
                    <a:pt x="1692" y="0"/>
                    <a:pt x="1596" y="65"/>
                    <a:pt x="1568" y="175"/>
                  </a:cubicBezTo>
                  <a:lnTo>
                    <a:pt x="34" y="4212"/>
                  </a:lnTo>
                  <a:cubicBezTo>
                    <a:pt x="1" y="4312"/>
                    <a:pt x="67" y="4479"/>
                    <a:pt x="201" y="4512"/>
                  </a:cubicBezTo>
                  <a:lnTo>
                    <a:pt x="301" y="4545"/>
                  </a:lnTo>
                  <a:cubicBezTo>
                    <a:pt x="318" y="4551"/>
                    <a:pt x="337" y="4554"/>
                    <a:pt x="357" y="4554"/>
                  </a:cubicBezTo>
                  <a:cubicBezTo>
                    <a:pt x="446" y="4554"/>
                    <a:pt x="546" y="4494"/>
                    <a:pt x="601" y="4412"/>
                  </a:cubicBezTo>
                  <a:lnTo>
                    <a:pt x="2102" y="376"/>
                  </a:lnTo>
                  <a:cubicBezTo>
                    <a:pt x="2169" y="242"/>
                    <a:pt x="2102" y="109"/>
                    <a:pt x="1969" y="42"/>
                  </a:cubicBezTo>
                  <a:lnTo>
                    <a:pt x="1869" y="9"/>
                  </a:lnTo>
                  <a:cubicBezTo>
                    <a:pt x="1846" y="3"/>
                    <a:pt x="1823" y="0"/>
                    <a:pt x="180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2"/>
            <p:cNvSpPr/>
            <p:nvPr/>
          </p:nvSpPr>
          <p:spPr>
            <a:xfrm>
              <a:off x="4304900" y="3833200"/>
              <a:ext cx="57575" cy="50875"/>
            </a:xfrm>
            <a:custGeom>
              <a:avLst/>
              <a:gdLst/>
              <a:ahLst/>
              <a:cxnLst/>
              <a:rect l="l" t="t" r="r" b="b"/>
              <a:pathLst>
                <a:path w="2303" h="2035" extrusionOk="0">
                  <a:moveTo>
                    <a:pt x="1141" y="0"/>
                  </a:moveTo>
                  <a:cubicBezTo>
                    <a:pt x="732" y="0"/>
                    <a:pt x="356" y="254"/>
                    <a:pt x="201" y="667"/>
                  </a:cubicBezTo>
                  <a:cubicBezTo>
                    <a:pt x="1" y="1201"/>
                    <a:pt x="268" y="1768"/>
                    <a:pt x="802" y="1968"/>
                  </a:cubicBezTo>
                  <a:cubicBezTo>
                    <a:pt x="922" y="2013"/>
                    <a:pt x="1044" y="2034"/>
                    <a:pt x="1163" y="2034"/>
                  </a:cubicBezTo>
                  <a:cubicBezTo>
                    <a:pt x="1572" y="2034"/>
                    <a:pt x="1947" y="1781"/>
                    <a:pt x="2102" y="1368"/>
                  </a:cubicBezTo>
                  <a:cubicBezTo>
                    <a:pt x="2303" y="834"/>
                    <a:pt x="2036" y="267"/>
                    <a:pt x="1502" y="67"/>
                  </a:cubicBezTo>
                  <a:cubicBezTo>
                    <a:pt x="1382" y="22"/>
                    <a:pt x="1260" y="0"/>
                    <a:pt x="114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2"/>
            <p:cNvSpPr/>
            <p:nvPr/>
          </p:nvSpPr>
          <p:spPr>
            <a:xfrm>
              <a:off x="4230700" y="3470750"/>
              <a:ext cx="354425" cy="318675"/>
            </a:xfrm>
            <a:custGeom>
              <a:avLst/>
              <a:gdLst/>
              <a:ahLst/>
              <a:cxnLst/>
              <a:rect l="l" t="t" r="r" b="b"/>
              <a:pathLst>
                <a:path w="14177" h="12747" extrusionOk="0">
                  <a:moveTo>
                    <a:pt x="7096" y="1"/>
                  </a:moveTo>
                  <a:cubicBezTo>
                    <a:pt x="5360" y="1"/>
                    <a:pt x="3628" y="705"/>
                    <a:pt x="2369" y="2089"/>
                  </a:cubicBezTo>
                  <a:cubicBezTo>
                    <a:pt x="0" y="4691"/>
                    <a:pt x="200" y="8727"/>
                    <a:pt x="2802" y="11096"/>
                  </a:cubicBezTo>
                  <a:cubicBezTo>
                    <a:pt x="4032" y="12201"/>
                    <a:pt x="5567" y="12747"/>
                    <a:pt x="7092" y="12747"/>
                  </a:cubicBezTo>
                  <a:cubicBezTo>
                    <a:pt x="8834" y="12747"/>
                    <a:pt x="10563" y="12034"/>
                    <a:pt x="11809" y="10629"/>
                  </a:cubicBezTo>
                  <a:cubicBezTo>
                    <a:pt x="14177" y="8027"/>
                    <a:pt x="13977" y="3990"/>
                    <a:pt x="11375" y="1655"/>
                  </a:cubicBezTo>
                  <a:cubicBezTo>
                    <a:pt x="10157" y="547"/>
                    <a:pt x="8624" y="1"/>
                    <a:pt x="709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2"/>
            <p:cNvSpPr/>
            <p:nvPr/>
          </p:nvSpPr>
          <p:spPr>
            <a:xfrm>
              <a:off x="4417500" y="3517900"/>
              <a:ext cx="40050" cy="38500"/>
            </a:xfrm>
            <a:custGeom>
              <a:avLst/>
              <a:gdLst/>
              <a:ahLst/>
              <a:cxnLst/>
              <a:rect l="l" t="t" r="r" b="b"/>
              <a:pathLst>
                <a:path w="1602" h="1540" extrusionOk="0">
                  <a:moveTo>
                    <a:pt x="779" y="1"/>
                  </a:moveTo>
                  <a:cubicBezTo>
                    <a:pt x="401" y="1"/>
                    <a:pt x="65" y="322"/>
                    <a:pt x="34" y="703"/>
                  </a:cubicBezTo>
                  <a:cubicBezTo>
                    <a:pt x="0" y="1137"/>
                    <a:pt x="334" y="1504"/>
                    <a:pt x="767" y="1537"/>
                  </a:cubicBezTo>
                  <a:cubicBezTo>
                    <a:pt x="786" y="1539"/>
                    <a:pt x="804" y="1540"/>
                    <a:pt x="823" y="1540"/>
                  </a:cubicBezTo>
                  <a:cubicBezTo>
                    <a:pt x="1201" y="1540"/>
                    <a:pt x="1536" y="1217"/>
                    <a:pt x="1568" y="803"/>
                  </a:cubicBezTo>
                  <a:cubicBezTo>
                    <a:pt x="1601" y="370"/>
                    <a:pt x="1268" y="3"/>
                    <a:pt x="834" y="3"/>
                  </a:cubicBezTo>
                  <a:cubicBezTo>
                    <a:pt x="816" y="1"/>
                    <a:pt x="797" y="1"/>
                    <a:pt x="77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2"/>
            <p:cNvSpPr/>
            <p:nvPr/>
          </p:nvSpPr>
          <p:spPr>
            <a:xfrm>
              <a:off x="4348275" y="3511225"/>
              <a:ext cx="45050" cy="44350"/>
            </a:xfrm>
            <a:custGeom>
              <a:avLst/>
              <a:gdLst/>
              <a:ahLst/>
              <a:cxnLst/>
              <a:rect l="l" t="t" r="r" b="b"/>
              <a:pathLst>
                <a:path w="1802" h="1774" extrusionOk="0">
                  <a:moveTo>
                    <a:pt x="876" y="1"/>
                  </a:moveTo>
                  <a:cubicBezTo>
                    <a:pt x="432" y="1"/>
                    <a:pt x="34" y="358"/>
                    <a:pt x="34" y="837"/>
                  </a:cubicBezTo>
                  <a:cubicBezTo>
                    <a:pt x="1" y="1337"/>
                    <a:pt x="367" y="1738"/>
                    <a:pt x="834" y="1771"/>
                  </a:cubicBezTo>
                  <a:cubicBezTo>
                    <a:pt x="856" y="1772"/>
                    <a:pt x="877" y="1773"/>
                    <a:pt x="897" y="1773"/>
                  </a:cubicBezTo>
                  <a:cubicBezTo>
                    <a:pt x="1368" y="1773"/>
                    <a:pt x="1737" y="1416"/>
                    <a:pt x="1768" y="937"/>
                  </a:cubicBezTo>
                  <a:cubicBezTo>
                    <a:pt x="1802" y="470"/>
                    <a:pt x="1435" y="36"/>
                    <a:pt x="935" y="3"/>
                  </a:cubicBezTo>
                  <a:cubicBezTo>
                    <a:pt x="915" y="2"/>
                    <a:pt x="895" y="1"/>
                    <a:pt x="87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2"/>
            <p:cNvSpPr/>
            <p:nvPr/>
          </p:nvSpPr>
          <p:spPr>
            <a:xfrm>
              <a:off x="4368300" y="3578825"/>
              <a:ext cx="31700" cy="30975"/>
            </a:xfrm>
            <a:custGeom>
              <a:avLst/>
              <a:gdLst/>
              <a:ahLst/>
              <a:cxnLst/>
              <a:rect l="l" t="t" r="r" b="b"/>
              <a:pathLst>
                <a:path w="1268" h="1239" extrusionOk="0">
                  <a:moveTo>
                    <a:pt x="667" y="1"/>
                  </a:moveTo>
                  <a:cubicBezTo>
                    <a:pt x="334" y="1"/>
                    <a:pt x="33" y="234"/>
                    <a:pt x="33" y="601"/>
                  </a:cubicBezTo>
                  <a:cubicBezTo>
                    <a:pt x="0" y="935"/>
                    <a:pt x="267" y="1235"/>
                    <a:pt x="601" y="1235"/>
                  </a:cubicBezTo>
                  <a:cubicBezTo>
                    <a:pt x="620" y="1237"/>
                    <a:pt x="638" y="1238"/>
                    <a:pt x="657" y="1238"/>
                  </a:cubicBezTo>
                  <a:cubicBezTo>
                    <a:pt x="967" y="1238"/>
                    <a:pt x="1236" y="983"/>
                    <a:pt x="1268" y="668"/>
                  </a:cubicBezTo>
                  <a:cubicBezTo>
                    <a:pt x="1268" y="335"/>
                    <a:pt x="1001" y="34"/>
                    <a:pt x="66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2"/>
            <p:cNvSpPr/>
            <p:nvPr/>
          </p:nvSpPr>
          <p:spPr>
            <a:xfrm>
              <a:off x="4307425" y="3549600"/>
              <a:ext cx="47550" cy="46825"/>
            </a:xfrm>
            <a:custGeom>
              <a:avLst/>
              <a:gdLst/>
              <a:ahLst/>
              <a:cxnLst/>
              <a:rect l="l" t="t" r="r" b="b"/>
              <a:pathLst>
                <a:path w="1902" h="1873" extrusionOk="0">
                  <a:moveTo>
                    <a:pt x="942" y="1"/>
                  </a:moveTo>
                  <a:cubicBezTo>
                    <a:pt x="467" y="1"/>
                    <a:pt x="65" y="389"/>
                    <a:pt x="33" y="870"/>
                  </a:cubicBezTo>
                  <a:cubicBezTo>
                    <a:pt x="0" y="1403"/>
                    <a:pt x="367" y="1837"/>
                    <a:pt x="901" y="1870"/>
                  </a:cubicBezTo>
                  <a:cubicBezTo>
                    <a:pt x="920" y="1872"/>
                    <a:pt x="940" y="1872"/>
                    <a:pt x="959" y="1872"/>
                  </a:cubicBezTo>
                  <a:cubicBezTo>
                    <a:pt x="1434" y="1872"/>
                    <a:pt x="1836" y="1484"/>
                    <a:pt x="1868" y="1003"/>
                  </a:cubicBezTo>
                  <a:cubicBezTo>
                    <a:pt x="1901" y="469"/>
                    <a:pt x="1501" y="36"/>
                    <a:pt x="1001" y="2"/>
                  </a:cubicBezTo>
                  <a:cubicBezTo>
                    <a:pt x="981" y="1"/>
                    <a:pt x="962" y="1"/>
                    <a:pt x="94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2"/>
            <p:cNvSpPr/>
            <p:nvPr/>
          </p:nvSpPr>
          <p:spPr>
            <a:xfrm>
              <a:off x="4419150" y="3672175"/>
              <a:ext cx="36725" cy="36000"/>
            </a:xfrm>
            <a:custGeom>
              <a:avLst/>
              <a:gdLst/>
              <a:ahLst/>
              <a:cxnLst/>
              <a:rect l="l" t="t" r="r" b="b"/>
              <a:pathLst>
                <a:path w="1469" h="1440" extrusionOk="0">
                  <a:moveTo>
                    <a:pt x="708" y="0"/>
                  </a:moveTo>
                  <a:cubicBezTo>
                    <a:pt x="335" y="0"/>
                    <a:pt x="33" y="290"/>
                    <a:pt x="1" y="670"/>
                  </a:cubicBezTo>
                  <a:cubicBezTo>
                    <a:pt x="1" y="1070"/>
                    <a:pt x="301" y="1437"/>
                    <a:pt x="701" y="1437"/>
                  </a:cubicBezTo>
                  <a:cubicBezTo>
                    <a:pt x="722" y="1439"/>
                    <a:pt x="742" y="1440"/>
                    <a:pt x="762" y="1440"/>
                  </a:cubicBezTo>
                  <a:cubicBezTo>
                    <a:pt x="1135" y="1440"/>
                    <a:pt x="1437" y="1150"/>
                    <a:pt x="1469" y="770"/>
                  </a:cubicBezTo>
                  <a:cubicBezTo>
                    <a:pt x="1469" y="370"/>
                    <a:pt x="1168" y="36"/>
                    <a:pt x="768" y="3"/>
                  </a:cubicBezTo>
                  <a:cubicBezTo>
                    <a:pt x="748" y="1"/>
                    <a:pt x="728" y="0"/>
                    <a:pt x="70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2"/>
            <p:cNvSpPr/>
            <p:nvPr/>
          </p:nvSpPr>
          <p:spPr>
            <a:xfrm>
              <a:off x="4364950" y="3632975"/>
              <a:ext cx="35900" cy="35125"/>
            </a:xfrm>
            <a:custGeom>
              <a:avLst/>
              <a:gdLst/>
              <a:ahLst/>
              <a:cxnLst/>
              <a:rect l="l" t="t" r="r" b="b"/>
              <a:pathLst>
                <a:path w="1436" h="1405" extrusionOk="0">
                  <a:moveTo>
                    <a:pt x="707" y="1"/>
                  </a:moveTo>
                  <a:cubicBezTo>
                    <a:pt x="335" y="1"/>
                    <a:pt x="34" y="290"/>
                    <a:pt x="34" y="670"/>
                  </a:cubicBezTo>
                  <a:cubicBezTo>
                    <a:pt x="1" y="1037"/>
                    <a:pt x="301" y="1371"/>
                    <a:pt x="668" y="1404"/>
                  </a:cubicBezTo>
                  <a:cubicBezTo>
                    <a:pt x="1068" y="1404"/>
                    <a:pt x="1402" y="1137"/>
                    <a:pt x="1402" y="737"/>
                  </a:cubicBezTo>
                  <a:cubicBezTo>
                    <a:pt x="1435" y="370"/>
                    <a:pt x="1135" y="37"/>
                    <a:pt x="768" y="3"/>
                  </a:cubicBezTo>
                  <a:cubicBezTo>
                    <a:pt x="748" y="2"/>
                    <a:pt x="727" y="1"/>
                    <a:pt x="70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2"/>
            <p:cNvSpPr/>
            <p:nvPr/>
          </p:nvSpPr>
          <p:spPr>
            <a:xfrm>
              <a:off x="4493375" y="3665475"/>
              <a:ext cx="29225" cy="28475"/>
            </a:xfrm>
            <a:custGeom>
              <a:avLst/>
              <a:gdLst/>
              <a:ahLst/>
              <a:cxnLst/>
              <a:rect l="l" t="t" r="r" b="b"/>
              <a:pathLst>
                <a:path w="1169" h="1139" extrusionOk="0">
                  <a:moveTo>
                    <a:pt x="544" y="1"/>
                  </a:moveTo>
                  <a:cubicBezTo>
                    <a:pt x="268" y="1"/>
                    <a:pt x="32" y="226"/>
                    <a:pt x="1" y="538"/>
                  </a:cubicBezTo>
                  <a:cubicBezTo>
                    <a:pt x="1" y="838"/>
                    <a:pt x="234" y="1105"/>
                    <a:pt x="534" y="1138"/>
                  </a:cubicBezTo>
                  <a:cubicBezTo>
                    <a:pt x="868" y="1138"/>
                    <a:pt x="1135" y="905"/>
                    <a:pt x="1135" y="605"/>
                  </a:cubicBezTo>
                  <a:cubicBezTo>
                    <a:pt x="1168" y="271"/>
                    <a:pt x="935" y="4"/>
                    <a:pt x="601" y="4"/>
                  </a:cubicBezTo>
                  <a:cubicBezTo>
                    <a:pt x="582" y="2"/>
                    <a:pt x="563" y="1"/>
                    <a:pt x="54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2"/>
            <p:cNvSpPr/>
            <p:nvPr/>
          </p:nvSpPr>
          <p:spPr>
            <a:xfrm>
              <a:off x="4359950" y="3699925"/>
              <a:ext cx="39225" cy="34725"/>
            </a:xfrm>
            <a:custGeom>
              <a:avLst/>
              <a:gdLst/>
              <a:ahLst/>
              <a:cxnLst/>
              <a:rect l="l" t="t" r="r" b="b"/>
              <a:pathLst>
                <a:path w="1569" h="1389" extrusionOk="0">
                  <a:moveTo>
                    <a:pt x="762" y="1"/>
                  </a:moveTo>
                  <a:cubicBezTo>
                    <a:pt x="486" y="1"/>
                    <a:pt x="235" y="176"/>
                    <a:pt x="134" y="427"/>
                  </a:cubicBezTo>
                  <a:cubicBezTo>
                    <a:pt x="1" y="794"/>
                    <a:pt x="167" y="1195"/>
                    <a:pt x="534" y="1328"/>
                  </a:cubicBezTo>
                  <a:cubicBezTo>
                    <a:pt x="617" y="1369"/>
                    <a:pt x="703" y="1388"/>
                    <a:pt x="789" y="1388"/>
                  </a:cubicBezTo>
                  <a:cubicBezTo>
                    <a:pt x="1051" y="1388"/>
                    <a:pt x="1309" y="1212"/>
                    <a:pt x="1435" y="961"/>
                  </a:cubicBezTo>
                  <a:cubicBezTo>
                    <a:pt x="1568" y="594"/>
                    <a:pt x="1402" y="194"/>
                    <a:pt x="1035" y="61"/>
                  </a:cubicBezTo>
                  <a:cubicBezTo>
                    <a:pt x="944" y="19"/>
                    <a:pt x="852" y="1"/>
                    <a:pt x="76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2"/>
            <p:cNvSpPr/>
            <p:nvPr/>
          </p:nvSpPr>
          <p:spPr>
            <a:xfrm>
              <a:off x="4324925" y="3657250"/>
              <a:ext cx="31725" cy="28350"/>
            </a:xfrm>
            <a:custGeom>
              <a:avLst/>
              <a:gdLst/>
              <a:ahLst/>
              <a:cxnLst/>
              <a:rect l="l" t="t" r="r" b="b"/>
              <a:pathLst>
                <a:path w="1269" h="1134" extrusionOk="0">
                  <a:moveTo>
                    <a:pt x="637" y="0"/>
                  </a:moveTo>
                  <a:cubicBezTo>
                    <a:pt x="410" y="0"/>
                    <a:pt x="205" y="133"/>
                    <a:pt x="101" y="367"/>
                  </a:cubicBezTo>
                  <a:cubicBezTo>
                    <a:pt x="1" y="633"/>
                    <a:pt x="134" y="967"/>
                    <a:pt x="434" y="1100"/>
                  </a:cubicBezTo>
                  <a:cubicBezTo>
                    <a:pt x="493" y="1123"/>
                    <a:pt x="556" y="1133"/>
                    <a:pt x="618" y="1133"/>
                  </a:cubicBezTo>
                  <a:cubicBezTo>
                    <a:pt x="839" y="1133"/>
                    <a:pt x="1064" y="1001"/>
                    <a:pt x="1168" y="767"/>
                  </a:cubicBezTo>
                  <a:cubicBezTo>
                    <a:pt x="1268" y="467"/>
                    <a:pt x="1135" y="166"/>
                    <a:pt x="834" y="33"/>
                  </a:cubicBezTo>
                  <a:cubicBezTo>
                    <a:pt x="768" y="11"/>
                    <a:pt x="702" y="0"/>
                    <a:pt x="63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2"/>
            <p:cNvSpPr/>
            <p:nvPr/>
          </p:nvSpPr>
          <p:spPr>
            <a:xfrm>
              <a:off x="4301575" y="3611350"/>
              <a:ext cx="29225" cy="28475"/>
            </a:xfrm>
            <a:custGeom>
              <a:avLst/>
              <a:gdLst/>
              <a:ahLst/>
              <a:cxnLst/>
              <a:rect l="l" t="t" r="r" b="b"/>
              <a:pathLst>
                <a:path w="1169" h="1139" extrusionOk="0">
                  <a:moveTo>
                    <a:pt x="634" y="1"/>
                  </a:moveTo>
                  <a:cubicBezTo>
                    <a:pt x="301" y="1"/>
                    <a:pt x="34" y="234"/>
                    <a:pt x="34" y="535"/>
                  </a:cubicBezTo>
                  <a:cubicBezTo>
                    <a:pt x="1" y="868"/>
                    <a:pt x="234" y="1135"/>
                    <a:pt x="568" y="1135"/>
                  </a:cubicBezTo>
                  <a:cubicBezTo>
                    <a:pt x="587" y="1137"/>
                    <a:pt x="606" y="1138"/>
                    <a:pt x="625" y="1138"/>
                  </a:cubicBezTo>
                  <a:cubicBezTo>
                    <a:pt x="901" y="1138"/>
                    <a:pt x="1137" y="914"/>
                    <a:pt x="1168" y="601"/>
                  </a:cubicBezTo>
                  <a:cubicBezTo>
                    <a:pt x="1168" y="301"/>
                    <a:pt x="935" y="34"/>
                    <a:pt x="63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2"/>
            <p:cNvSpPr/>
            <p:nvPr/>
          </p:nvSpPr>
          <p:spPr>
            <a:xfrm>
              <a:off x="4436675" y="3725600"/>
              <a:ext cx="29200" cy="28475"/>
            </a:xfrm>
            <a:custGeom>
              <a:avLst/>
              <a:gdLst/>
              <a:ahLst/>
              <a:cxnLst/>
              <a:rect l="l" t="t" r="r" b="b"/>
              <a:pathLst>
                <a:path w="1168" h="1139" extrusionOk="0">
                  <a:moveTo>
                    <a:pt x="634" y="1"/>
                  </a:moveTo>
                  <a:cubicBezTo>
                    <a:pt x="301" y="1"/>
                    <a:pt x="34" y="234"/>
                    <a:pt x="34" y="535"/>
                  </a:cubicBezTo>
                  <a:cubicBezTo>
                    <a:pt x="0" y="868"/>
                    <a:pt x="234" y="1135"/>
                    <a:pt x="567" y="1135"/>
                  </a:cubicBezTo>
                  <a:cubicBezTo>
                    <a:pt x="587" y="1137"/>
                    <a:pt x="606" y="1138"/>
                    <a:pt x="624" y="1138"/>
                  </a:cubicBezTo>
                  <a:cubicBezTo>
                    <a:pt x="901" y="1138"/>
                    <a:pt x="1137" y="914"/>
                    <a:pt x="1168" y="601"/>
                  </a:cubicBezTo>
                  <a:cubicBezTo>
                    <a:pt x="1168" y="301"/>
                    <a:pt x="934" y="34"/>
                    <a:pt x="63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2"/>
            <p:cNvSpPr/>
            <p:nvPr/>
          </p:nvSpPr>
          <p:spPr>
            <a:xfrm>
              <a:off x="4435850" y="3618800"/>
              <a:ext cx="31700" cy="30950"/>
            </a:xfrm>
            <a:custGeom>
              <a:avLst/>
              <a:gdLst/>
              <a:ahLst/>
              <a:cxnLst/>
              <a:rect l="l" t="t" r="r" b="b"/>
              <a:pathLst>
                <a:path w="1268" h="1238" extrusionOk="0">
                  <a:moveTo>
                    <a:pt x="611" y="0"/>
                  </a:moveTo>
                  <a:cubicBezTo>
                    <a:pt x="300" y="0"/>
                    <a:pt x="32" y="256"/>
                    <a:pt x="0" y="570"/>
                  </a:cubicBezTo>
                  <a:cubicBezTo>
                    <a:pt x="0" y="904"/>
                    <a:pt x="234" y="1204"/>
                    <a:pt x="600" y="1237"/>
                  </a:cubicBezTo>
                  <a:cubicBezTo>
                    <a:pt x="934" y="1237"/>
                    <a:pt x="1234" y="971"/>
                    <a:pt x="1234" y="637"/>
                  </a:cubicBezTo>
                  <a:cubicBezTo>
                    <a:pt x="1268" y="303"/>
                    <a:pt x="1001" y="3"/>
                    <a:pt x="667" y="3"/>
                  </a:cubicBezTo>
                  <a:cubicBezTo>
                    <a:pt x="648" y="1"/>
                    <a:pt x="629" y="0"/>
                    <a:pt x="61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2"/>
            <p:cNvSpPr/>
            <p:nvPr/>
          </p:nvSpPr>
          <p:spPr>
            <a:xfrm>
              <a:off x="4473375" y="3558750"/>
              <a:ext cx="38375" cy="36200"/>
            </a:xfrm>
            <a:custGeom>
              <a:avLst/>
              <a:gdLst/>
              <a:ahLst/>
              <a:cxnLst/>
              <a:rect l="l" t="t" r="r" b="b"/>
              <a:pathLst>
                <a:path w="1535" h="1448" extrusionOk="0">
                  <a:moveTo>
                    <a:pt x="800" y="1"/>
                  </a:moveTo>
                  <a:cubicBezTo>
                    <a:pt x="427" y="1"/>
                    <a:pt x="96" y="260"/>
                    <a:pt x="33" y="637"/>
                  </a:cubicBezTo>
                  <a:cubicBezTo>
                    <a:pt x="0" y="1037"/>
                    <a:pt x="267" y="1404"/>
                    <a:pt x="667" y="1438"/>
                  </a:cubicBezTo>
                  <a:cubicBezTo>
                    <a:pt x="705" y="1444"/>
                    <a:pt x="743" y="1447"/>
                    <a:pt x="780" y="1447"/>
                  </a:cubicBezTo>
                  <a:cubicBezTo>
                    <a:pt x="1134" y="1447"/>
                    <a:pt x="1438" y="1170"/>
                    <a:pt x="1468" y="837"/>
                  </a:cubicBezTo>
                  <a:cubicBezTo>
                    <a:pt x="1535" y="437"/>
                    <a:pt x="1268" y="70"/>
                    <a:pt x="867" y="3"/>
                  </a:cubicBezTo>
                  <a:cubicBezTo>
                    <a:pt x="845" y="2"/>
                    <a:pt x="822" y="1"/>
                    <a:pt x="80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2"/>
            <p:cNvSpPr/>
            <p:nvPr/>
          </p:nvSpPr>
          <p:spPr>
            <a:xfrm>
              <a:off x="4425000" y="3570400"/>
              <a:ext cx="30050" cy="27925"/>
            </a:xfrm>
            <a:custGeom>
              <a:avLst/>
              <a:gdLst/>
              <a:ahLst/>
              <a:cxnLst/>
              <a:rect l="l" t="t" r="r" b="b"/>
              <a:pathLst>
                <a:path w="1202" h="1117" extrusionOk="0">
                  <a:moveTo>
                    <a:pt x="596" y="1"/>
                  </a:moveTo>
                  <a:cubicBezTo>
                    <a:pt x="296" y="1"/>
                    <a:pt x="65" y="193"/>
                    <a:pt x="34" y="471"/>
                  </a:cubicBezTo>
                  <a:cubicBezTo>
                    <a:pt x="0" y="805"/>
                    <a:pt x="201" y="1072"/>
                    <a:pt x="501" y="1105"/>
                  </a:cubicBezTo>
                  <a:cubicBezTo>
                    <a:pt x="540" y="1113"/>
                    <a:pt x="578" y="1117"/>
                    <a:pt x="614" y="1117"/>
                  </a:cubicBezTo>
                  <a:cubicBezTo>
                    <a:pt x="893" y="1117"/>
                    <a:pt x="1105" y="903"/>
                    <a:pt x="1135" y="638"/>
                  </a:cubicBezTo>
                  <a:cubicBezTo>
                    <a:pt x="1201" y="338"/>
                    <a:pt x="968" y="38"/>
                    <a:pt x="668" y="4"/>
                  </a:cubicBezTo>
                  <a:cubicBezTo>
                    <a:pt x="643" y="2"/>
                    <a:pt x="619" y="1"/>
                    <a:pt x="59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2"/>
            <p:cNvSpPr/>
            <p:nvPr/>
          </p:nvSpPr>
          <p:spPr>
            <a:xfrm>
              <a:off x="4505050" y="3621100"/>
              <a:ext cx="32550" cy="31225"/>
            </a:xfrm>
            <a:custGeom>
              <a:avLst/>
              <a:gdLst/>
              <a:ahLst/>
              <a:cxnLst/>
              <a:rect l="l" t="t" r="r" b="b"/>
              <a:pathLst>
                <a:path w="1302" h="1249" extrusionOk="0">
                  <a:moveTo>
                    <a:pt x="630" y="1"/>
                  </a:moveTo>
                  <a:cubicBezTo>
                    <a:pt x="335" y="1"/>
                    <a:pt x="64" y="246"/>
                    <a:pt x="34" y="545"/>
                  </a:cubicBezTo>
                  <a:cubicBezTo>
                    <a:pt x="1" y="879"/>
                    <a:pt x="234" y="1179"/>
                    <a:pt x="568" y="1245"/>
                  </a:cubicBezTo>
                  <a:cubicBezTo>
                    <a:pt x="589" y="1248"/>
                    <a:pt x="610" y="1249"/>
                    <a:pt x="632" y="1249"/>
                  </a:cubicBezTo>
                  <a:cubicBezTo>
                    <a:pt x="943" y="1249"/>
                    <a:pt x="1237" y="1024"/>
                    <a:pt x="1268" y="712"/>
                  </a:cubicBezTo>
                  <a:cubicBezTo>
                    <a:pt x="1302" y="345"/>
                    <a:pt x="1068" y="45"/>
                    <a:pt x="735" y="11"/>
                  </a:cubicBezTo>
                  <a:cubicBezTo>
                    <a:pt x="700" y="4"/>
                    <a:pt x="665" y="1"/>
                    <a:pt x="63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2"/>
            <p:cNvSpPr/>
            <p:nvPr/>
          </p:nvSpPr>
          <p:spPr>
            <a:xfrm>
              <a:off x="2665400" y="3675575"/>
              <a:ext cx="224350" cy="99250"/>
            </a:xfrm>
            <a:custGeom>
              <a:avLst/>
              <a:gdLst/>
              <a:ahLst/>
              <a:cxnLst/>
              <a:rect l="l" t="t" r="r" b="b"/>
              <a:pathLst>
                <a:path w="8974" h="3970" extrusionOk="0">
                  <a:moveTo>
                    <a:pt x="4471" y="0"/>
                  </a:moveTo>
                  <a:cubicBezTo>
                    <a:pt x="2002" y="0"/>
                    <a:pt x="1" y="868"/>
                    <a:pt x="1" y="1969"/>
                  </a:cubicBezTo>
                  <a:cubicBezTo>
                    <a:pt x="1" y="3069"/>
                    <a:pt x="2002" y="3970"/>
                    <a:pt x="4471" y="3970"/>
                  </a:cubicBezTo>
                  <a:cubicBezTo>
                    <a:pt x="6939" y="3970"/>
                    <a:pt x="8974" y="3069"/>
                    <a:pt x="8974" y="1969"/>
                  </a:cubicBezTo>
                  <a:cubicBezTo>
                    <a:pt x="8974" y="868"/>
                    <a:pt x="6939" y="0"/>
                    <a:pt x="447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2"/>
            <p:cNvSpPr/>
            <p:nvPr/>
          </p:nvSpPr>
          <p:spPr>
            <a:xfrm>
              <a:off x="5156350" y="2429675"/>
              <a:ext cx="224350" cy="99275"/>
            </a:xfrm>
            <a:custGeom>
              <a:avLst/>
              <a:gdLst/>
              <a:ahLst/>
              <a:cxnLst/>
              <a:rect l="l" t="t" r="r" b="b"/>
              <a:pathLst>
                <a:path w="8974" h="3971" extrusionOk="0">
                  <a:moveTo>
                    <a:pt x="4504" y="1"/>
                  </a:moveTo>
                  <a:cubicBezTo>
                    <a:pt x="2002" y="1"/>
                    <a:pt x="1" y="901"/>
                    <a:pt x="1" y="2002"/>
                  </a:cubicBezTo>
                  <a:cubicBezTo>
                    <a:pt x="1" y="3070"/>
                    <a:pt x="2002" y="3970"/>
                    <a:pt x="4504" y="3970"/>
                  </a:cubicBezTo>
                  <a:cubicBezTo>
                    <a:pt x="6972" y="3970"/>
                    <a:pt x="8974" y="3070"/>
                    <a:pt x="8974" y="2002"/>
                  </a:cubicBezTo>
                  <a:cubicBezTo>
                    <a:pt x="8974" y="901"/>
                    <a:pt x="6972" y="1"/>
                    <a:pt x="4504"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2"/>
            <p:cNvSpPr/>
            <p:nvPr/>
          </p:nvSpPr>
          <p:spPr>
            <a:xfrm>
              <a:off x="5263925" y="3913500"/>
              <a:ext cx="132625" cy="88750"/>
            </a:xfrm>
            <a:custGeom>
              <a:avLst/>
              <a:gdLst/>
              <a:ahLst/>
              <a:cxnLst/>
              <a:rect l="l" t="t" r="r" b="b"/>
              <a:pathLst>
                <a:path w="5305" h="3550" extrusionOk="0">
                  <a:moveTo>
                    <a:pt x="4876" y="1"/>
                  </a:moveTo>
                  <a:cubicBezTo>
                    <a:pt x="4805" y="1"/>
                    <a:pt x="4733" y="19"/>
                    <a:pt x="4671" y="57"/>
                  </a:cubicBezTo>
                  <a:lnTo>
                    <a:pt x="201" y="2892"/>
                  </a:lnTo>
                  <a:cubicBezTo>
                    <a:pt x="34" y="2992"/>
                    <a:pt x="1" y="3226"/>
                    <a:pt x="101" y="3393"/>
                  </a:cubicBezTo>
                  <a:cubicBezTo>
                    <a:pt x="163" y="3497"/>
                    <a:pt x="278" y="3549"/>
                    <a:pt x="396" y="3549"/>
                  </a:cubicBezTo>
                  <a:cubicBezTo>
                    <a:pt x="467" y="3549"/>
                    <a:pt x="539" y="3530"/>
                    <a:pt x="601" y="3493"/>
                  </a:cubicBezTo>
                  <a:lnTo>
                    <a:pt x="5071" y="657"/>
                  </a:lnTo>
                  <a:cubicBezTo>
                    <a:pt x="5238" y="557"/>
                    <a:pt x="5304" y="324"/>
                    <a:pt x="5171" y="157"/>
                  </a:cubicBezTo>
                  <a:cubicBezTo>
                    <a:pt x="5109" y="53"/>
                    <a:pt x="4994" y="1"/>
                    <a:pt x="487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2"/>
            <p:cNvSpPr/>
            <p:nvPr/>
          </p:nvSpPr>
          <p:spPr>
            <a:xfrm>
              <a:off x="5348150" y="3890525"/>
              <a:ext cx="73425" cy="64650"/>
            </a:xfrm>
            <a:custGeom>
              <a:avLst/>
              <a:gdLst/>
              <a:ahLst/>
              <a:cxnLst/>
              <a:rect l="l" t="t" r="r" b="b"/>
              <a:pathLst>
                <a:path w="2937" h="2586" extrusionOk="0">
                  <a:moveTo>
                    <a:pt x="1487" y="0"/>
                  </a:moveTo>
                  <a:cubicBezTo>
                    <a:pt x="1252" y="0"/>
                    <a:pt x="1014" y="67"/>
                    <a:pt x="801" y="209"/>
                  </a:cubicBezTo>
                  <a:cubicBezTo>
                    <a:pt x="201" y="576"/>
                    <a:pt x="1" y="1376"/>
                    <a:pt x="401" y="1977"/>
                  </a:cubicBezTo>
                  <a:cubicBezTo>
                    <a:pt x="638" y="2364"/>
                    <a:pt x="1056" y="2585"/>
                    <a:pt x="1484" y="2585"/>
                  </a:cubicBezTo>
                  <a:cubicBezTo>
                    <a:pt x="1718" y="2585"/>
                    <a:pt x="1956" y="2519"/>
                    <a:pt x="2169" y="2377"/>
                  </a:cubicBezTo>
                  <a:cubicBezTo>
                    <a:pt x="2769" y="2010"/>
                    <a:pt x="2936" y="1209"/>
                    <a:pt x="2569" y="609"/>
                  </a:cubicBezTo>
                  <a:cubicBezTo>
                    <a:pt x="2332" y="221"/>
                    <a:pt x="1915" y="0"/>
                    <a:pt x="148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2"/>
            <p:cNvSpPr/>
            <p:nvPr/>
          </p:nvSpPr>
          <p:spPr>
            <a:xfrm>
              <a:off x="4896175" y="3885975"/>
              <a:ext cx="129275" cy="93750"/>
            </a:xfrm>
            <a:custGeom>
              <a:avLst/>
              <a:gdLst/>
              <a:ahLst/>
              <a:cxnLst/>
              <a:rect l="l" t="t" r="r" b="b"/>
              <a:pathLst>
                <a:path w="5171" h="3750" extrusionOk="0">
                  <a:moveTo>
                    <a:pt x="419" y="1"/>
                  </a:moveTo>
                  <a:cubicBezTo>
                    <a:pt x="306" y="1"/>
                    <a:pt x="184" y="53"/>
                    <a:pt x="100" y="157"/>
                  </a:cubicBezTo>
                  <a:cubicBezTo>
                    <a:pt x="0" y="324"/>
                    <a:pt x="34" y="558"/>
                    <a:pt x="200" y="658"/>
                  </a:cubicBezTo>
                  <a:lnTo>
                    <a:pt x="4570" y="3693"/>
                  </a:lnTo>
                  <a:cubicBezTo>
                    <a:pt x="4633" y="3731"/>
                    <a:pt x="4700" y="3749"/>
                    <a:pt x="4767" y="3749"/>
                  </a:cubicBezTo>
                  <a:cubicBezTo>
                    <a:pt x="4878" y="3749"/>
                    <a:pt x="4987" y="3697"/>
                    <a:pt x="5070" y="3593"/>
                  </a:cubicBezTo>
                  <a:cubicBezTo>
                    <a:pt x="5171" y="3426"/>
                    <a:pt x="5137" y="3193"/>
                    <a:pt x="4970" y="3093"/>
                  </a:cubicBezTo>
                  <a:lnTo>
                    <a:pt x="601" y="57"/>
                  </a:lnTo>
                  <a:cubicBezTo>
                    <a:pt x="551" y="20"/>
                    <a:pt x="486" y="1"/>
                    <a:pt x="41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2"/>
            <p:cNvSpPr/>
            <p:nvPr/>
          </p:nvSpPr>
          <p:spPr>
            <a:xfrm>
              <a:off x="4870325" y="3863325"/>
              <a:ext cx="73400" cy="64825"/>
            </a:xfrm>
            <a:custGeom>
              <a:avLst/>
              <a:gdLst/>
              <a:ahLst/>
              <a:cxnLst/>
              <a:rect l="l" t="t" r="r" b="b"/>
              <a:pathLst>
                <a:path w="2936" h="2593" extrusionOk="0">
                  <a:moveTo>
                    <a:pt x="1470" y="0"/>
                  </a:moveTo>
                  <a:cubicBezTo>
                    <a:pt x="1058" y="0"/>
                    <a:pt x="647" y="193"/>
                    <a:pt x="400" y="563"/>
                  </a:cubicBezTo>
                  <a:cubicBezTo>
                    <a:pt x="0" y="1163"/>
                    <a:pt x="134" y="1964"/>
                    <a:pt x="734" y="2364"/>
                  </a:cubicBezTo>
                  <a:cubicBezTo>
                    <a:pt x="965" y="2518"/>
                    <a:pt x="1225" y="2593"/>
                    <a:pt x="1481" y="2593"/>
                  </a:cubicBezTo>
                  <a:cubicBezTo>
                    <a:pt x="1891" y="2593"/>
                    <a:pt x="2289" y="2400"/>
                    <a:pt x="2535" y="2031"/>
                  </a:cubicBezTo>
                  <a:cubicBezTo>
                    <a:pt x="2936" y="1464"/>
                    <a:pt x="2802" y="630"/>
                    <a:pt x="2202" y="229"/>
                  </a:cubicBezTo>
                  <a:cubicBezTo>
                    <a:pt x="1984" y="76"/>
                    <a:pt x="1727" y="0"/>
                    <a:pt x="147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2"/>
            <p:cNvSpPr/>
            <p:nvPr/>
          </p:nvSpPr>
          <p:spPr>
            <a:xfrm>
              <a:off x="5056275" y="3793000"/>
              <a:ext cx="55075" cy="146275"/>
            </a:xfrm>
            <a:custGeom>
              <a:avLst/>
              <a:gdLst/>
              <a:ahLst/>
              <a:cxnLst/>
              <a:rect l="l" t="t" r="r" b="b"/>
              <a:pathLst>
                <a:path w="2203" h="5851" extrusionOk="0">
                  <a:moveTo>
                    <a:pt x="377" y="0"/>
                  </a:moveTo>
                  <a:cubicBezTo>
                    <a:pt x="352" y="0"/>
                    <a:pt x="326" y="3"/>
                    <a:pt x="301" y="7"/>
                  </a:cubicBezTo>
                  <a:cubicBezTo>
                    <a:pt x="134" y="74"/>
                    <a:pt x="1" y="274"/>
                    <a:pt x="67" y="474"/>
                  </a:cubicBezTo>
                  <a:lnTo>
                    <a:pt x="1435" y="5577"/>
                  </a:lnTo>
                  <a:cubicBezTo>
                    <a:pt x="1493" y="5752"/>
                    <a:pt x="1653" y="5851"/>
                    <a:pt x="1826" y="5851"/>
                  </a:cubicBezTo>
                  <a:cubicBezTo>
                    <a:pt x="1851" y="5851"/>
                    <a:pt x="1877" y="5849"/>
                    <a:pt x="1902" y="5844"/>
                  </a:cubicBezTo>
                  <a:cubicBezTo>
                    <a:pt x="2102" y="5778"/>
                    <a:pt x="2202" y="5577"/>
                    <a:pt x="2169" y="5377"/>
                  </a:cubicBezTo>
                  <a:lnTo>
                    <a:pt x="768" y="274"/>
                  </a:lnTo>
                  <a:cubicBezTo>
                    <a:pt x="710" y="99"/>
                    <a:pt x="550" y="0"/>
                    <a:pt x="3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2"/>
            <p:cNvSpPr/>
            <p:nvPr/>
          </p:nvSpPr>
          <p:spPr>
            <a:xfrm>
              <a:off x="5031275" y="3771025"/>
              <a:ext cx="70900" cy="64300"/>
            </a:xfrm>
            <a:custGeom>
              <a:avLst/>
              <a:gdLst/>
              <a:ahLst/>
              <a:cxnLst/>
              <a:rect l="l" t="t" r="r" b="b"/>
              <a:pathLst>
                <a:path w="2836" h="2572" extrusionOk="0">
                  <a:moveTo>
                    <a:pt x="1431" y="0"/>
                  </a:moveTo>
                  <a:cubicBezTo>
                    <a:pt x="1312" y="0"/>
                    <a:pt x="1190" y="17"/>
                    <a:pt x="1067" y="52"/>
                  </a:cubicBezTo>
                  <a:cubicBezTo>
                    <a:pt x="400" y="219"/>
                    <a:pt x="0" y="953"/>
                    <a:pt x="167" y="1620"/>
                  </a:cubicBezTo>
                  <a:cubicBezTo>
                    <a:pt x="332" y="2198"/>
                    <a:pt x="839" y="2572"/>
                    <a:pt x="1404" y="2572"/>
                  </a:cubicBezTo>
                  <a:cubicBezTo>
                    <a:pt x="1524" y="2572"/>
                    <a:pt x="1646" y="2555"/>
                    <a:pt x="1768" y="2520"/>
                  </a:cubicBezTo>
                  <a:cubicBezTo>
                    <a:pt x="2435" y="2354"/>
                    <a:pt x="2835" y="1620"/>
                    <a:pt x="2669" y="953"/>
                  </a:cubicBezTo>
                  <a:cubicBezTo>
                    <a:pt x="2503" y="374"/>
                    <a:pt x="1997" y="0"/>
                    <a:pt x="143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2"/>
            <p:cNvSpPr/>
            <p:nvPr/>
          </p:nvSpPr>
          <p:spPr>
            <a:xfrm>
              <a:off x="5189700" y="3781325"/>
              <a:ext cx="66750" cy="142475"/>
            </a:xfrm>
            <a:custGeom>
              <a:avLst/>
              <a:gdLst/>
              <a:ahLst/>
              <a:cxnLst/>
              <a:rect l="l" t="t" r="r" b="b"/>
              <a:pathLst>
                <a:path w="2670" h="5699" extrusionOk="0">
                  <a:moveTo>
                    <a:pt x="2244" y="1"/>
                  </a:moveTo>
                  <a:cubicBezTo>
                    <a:pt x="2105" y="1"/>
                    <a:pt x="1984" y="94"/>
                    <a:pt x="1936" y="240"/>
                  </a:cubicBezTo>
                  <a:lnTo>
                    <a:pt x="68" y="5211"/>
                  </a:lnTo>
                  <a:cubicBezTo>
                    <a:pt x="1" y="5377"/>
                    <a:pt x="101" y="5611"/>
                    <a:pt x="268" y="5678"/>
                  </a:cubicBezTo>
                  <a:cubicBezTo>
                    <a:pt x="310" y="5691"/>
                    <a:pt x="351" y="5698"/>
                    <a:pt x="392" y="5698"/>
                  </a:cubicBezTo>
                  <a:cubicBezTo>
                    <a:pt x="546" y="5698"/>
                    <a:pt x="682" y="5602"/>
                    <a:pt x="735" y="5444"/>
                  </a:cubicBezTo>
                  <a:lnTo>
                    <a:pt x="2603" y="507"/>
                  </a:lnTo>
                  <a:cubicBezTo>
                    <a:pt x="2669" y="307"/>
                    <a:pt x="2569" y="107"/>
                    <a:pt x="2403" y="40"/>
                  </a:cubicBezTo>
                  <a:cubicBezTo>
                    <a:pt x="2349" y="13"/>
                    <a:pt x="2295" y="1"/>
                    <a:pt x="224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2"/>
            <p:cNvSpPr/>
            <p:nvPr/>
          </p:nvSpPr>
          <p:spPr>
            <a:xfrm>
              <a:off x="5209725" y="3758775"/>
              <a:ext cx="72575" cy="64625"/>
            </a:xfrm>
            <a:custGeom>
              <a:avLst/>
              <a:gdLst/>
              <a:ahLst/>
              <a:cxnLst/>
              <a:rect l="l" t="t" r="r" b="b"/>
              <a:pathLst>
                <a:path w="2903" h="2585" extrusionOk="0">
                  <a:moveTo>
                    <a:pt x="1467" y="1"/>
                  </a:moveTo>
                  <a:cubicBezTo>
                    <a:pt x="940" y="1"/>
                    <a:pt x="443" y="319"/>
                    <a:pt x="234" y="842"/>
                  </a:cubicBezTo>
                  <a:cubicBezTo>
                    <a:pt x="0" y="1509"/>
                    <a:pt x="334" y="2243"/>
                    <a:pt x="1001" y="2510"/>
                  </a:cubicBezTo>
                  <a:cubicBezTo>
                    <a:pt x="1145" y="2560"/>
                    <a:pt x="1292" y="2584"/>
                    <a:pt x="1436" y="2584"/>
                  </a:cubicBezTo>
                  <a:cubicBezTo>
                    <a:pt x="1963" y="2584"/>
                    <a:pt x="2460" y="2266"/>
                    <a:pt x="2669" y="1743"/>
                  </a:cubicBezTo>
                  <a:cubicBezTo>
                    <a:pt x="2903" y="1076"/>
                    <a:pt x="2569" y="342"/>
                    <a:pt x="1902" y="75"/>
                  </a:cubicBezTo>
                  <a:cubicBezTo>
                    <a:pt x="1758" y="25"/>
                    <a:pt x="1611" y="1"/>
                    <a:pt x="146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2"/>
            <p:cNvSpPr/>
            <p:nvPr/>
          </p:nvSpPr>
          <p:spPr>
            <a:xfrm>
              <a:off x="4913675" y="4160350"/>
              <a:ext cx="132625" cy="88725"/>
            </a:xfrm>
            <a:custGeom>
              <a:avLst/>
              <a:gdLst/>
              <a:ahLst/>
              <a:cxnLst/>
              <a:rect l="l" t="t" r="r" b="b"/>
              <a:pathLst>
                <a:path w="5305" h="3549" extrusionOk="0">
                  <a:moveTo>
                    <a:pt x="4876" y="0"/>
                  </a:moveTo>
                  <a:cubicBezTo>
                    <a:pt x="4805" y="0"/>
                    <a:pt x="4733" y="19"/>
                    <a:pt x="4671" y="57"/>
                  </a:cubicBezTo>
                  <a:lnTo>
                    <a:pt x="201" y="2892"/>
                  </a:lnTo>
                  <a:cubicBezTo>
                    <a:pt x="34" y="2992"/>
                    <a:pt x="1" y="3226"/>
                    <a:pt x="101" y="3392"/>
                  </a:cubicBezTo>
                  <a:cubicBezTo>
                    <a:pt x="163" y="3497"/>
                    <a:pt x="278" y="3549"/>
                    <a:pt x="396" y="3549"/>
                  </a:cubicBezTo>
                  <a:cubicBezTo>
                    <a:pt x="467" y="3549"/>
                    <a:pt x="539" y="3530"/>
                    <a:pt x="601" y="3492"/>
                  </a:cubicBezTo>
                  <a:lnTo>
                    <a:pt x="5071" y="657"/>
                  </a:lnTo>
                  <a:cubicBezTo>
                    <a:pt x="5238" y="557"/>
                    <a:pt x="5304" y="324"/>
                    <a:pt x="5171" y="157"/>
                  </a:cubicBezTo>
                  <a:cubicBezTo>
                    <a:pt x="5109" y="53"/>
                    <a:pt x="4994" y="0"/>
                    <a:pt x="487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2"/>
            <p:cNvSpPr/>
            <p:nvPr/>
          </p:nvSpPr>
          <p:spPr>
            <a:xfrm>
              <a:off x="4887825" y="4207425"/>
              <a:ext cx="73425" cy="64625"/>
            </a:xfrm>
            <a:custGeom>
              <a:avLst/>
              <a:gdLst/>
              <a:ahLst/>
              <a:cxnLst/>
              <a:rect l="l" t="t" r="r" b="b"/>
              <a:pathLst>
                <a:path w="2937" h="2585" extrusionOk="0">
                  <a:moveTo>
                    <a:pt x="1455" y="0"/>
                  </a:moveTo>
                  <a:cubicBezTo>
                    <a:pt x="1218" y="0"/>
                    <a:pt x="981" y="67"/>
                    <a:pt x="768" y="208"/>
                  </a:cubicBezTo>
                  <a:cubicBezTo>
                    <a:pt x="167" y="575"/>
                    <a:pt x="1" y="1376"/>
                    <a:pt x="368" y="1976"/>
                  </a:cubicBezTo>
                  <a:cubicBezTo>
                    <a:pt x="626" y="2364"/>
                    <a:pt x="1038" y="2585"/>
                    <a:pt x="1458" y="2585"/>
                  </a:cubicBezTo>
                  <a:cubicBezTo>
                    <a:pt x="1689" y="2585"/>
                    <a:pt x="1923" y="2518"/>
                    <a:pt x="2135" y="2377"/>
                  </a:cubicBezTo>
                  <a:cubicBezTo>
                    <a:pt x="2769" y="2010"/>
                    <a:pt x="2936" y="1209"/>
                    <a:pt x="2569" y="609"/>
                  </a:cubicBezTo>
                  <a:cubicBezTo>
                    <a:pt x="2311" y="221"/>
                    <a:pt x="1885" y="0"/>
                    <a:pt x="145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2"/>
            <p:cNvSpPr/>
            <p:nvPr/>
          </p:nvSpPr>
          <p:spPr>
            <a:xfrm>
              <a:off x="5244750" y="4175600"/>
              <a:ext cx="110925" cy="114500"/>
            </a:xfrm>
            <a:custGeom>
              <a:avLst/>
              <a:gdLst/>
              <a:ahLst/>
              <a:cxnLst/>
              <a:rect l="l" t="t" r="r" b="b"/>
              <a:pathLst>
                <a:path w="4437" h="4580" extrusionOk="0">
                  <a:moveTo>
                    <a:pt x="397" y="1"/>
                  </a:moveTo>
                  <a:cubicBezTo>
                    <a:pt x="306" y="1"/>
                    <a:pt x="213" y="35"/>
                    <a:pt x="134" y="114"/>
                  </a:cubicBezTo>
                  <a:cubicBezTo>
                    <a:pt x="0" y="247"/>
                    <a:pt x="0" y="481"/>
                    <a:pt x="134" y="614"/>
                  </a:cubicBezTo>
                  <a:lnTo>
                    <a:pt x="3770" y="4450"/>
                  </a:lnTo>
                  <a:cubicBezTo>
                    <a:pt x="3840" y="4538"/>
                    <a:pt x="3939" y="4580"/>
                    <a:pt x="4035" y="4580"/>
                  </a:cubicBezTo>
                  <a:cubicBezTo>
                    <a:pt x="4122" y="4580"/>
                    <a:pt x="4207" y="4547"/>
                    <a:pt x="4270" y="4484"/>
                  </a:cubicBezTo>
                  <a:cubicBezTo>
                    <a:pt x="4437" y="4350"/>
                    <a:pt x="4437" y="4117"/>
                    <a:pt x="4304" y="3950"/>
                  </a:cubicBezTo>
                  <a:lnTo>
                    <a:pt x="668" y="114"/>
                  </a:lnTo>
                  <a:cubicBezTo>
                    <a:pt x="597" y="43"/>
                    <a:pt x="499" y="1"/>
                    <a:pt x="39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2"/>
            <p:cNvSpPr/>
            <p:nvPr/>
          </p:nvSpPr>
          <p:spPr>
            <a:xfrm>
              <a:off x="5308950" y="4247950"/>
              <a:ext cx="71750" cy="64575"/>
            </a:xfrm>
            <a:custGeom>
              <a:avLst/>
              <a:gdLst/>
              <a:ahLst/>
              <a:cxnLst/>
              <a:rect l="l" t="t" r="r" b="b"/>
              <a:pathLst>
                <a:path w="2870" h="2583" extrusionOk="0">
                  <a:moveTo>
                    <a:pt x="1433" y="0"/>
                  </a:moveTo>
                  <a:cubicBezTo>
                    <a:pt x="1120" y="0"/>
                    <a:pt x="806" y="117"/>
                    <a:pt x="568" y="355"/>
                  </a:cubicBezTo>
                  <a:cubicBezTo>
                    <a:pt x="34" y="856"/>
                    <a:pt x="1" y="1656"/>
                    <a:pt x="501" y="2190"/>
                  </a:cubicBezTo>
                  <a:cubicBezTo>
                    <a:pt x="760" y="2449"/>
                    <a:pt x="1099" y="2582"/>
                    <a:pt x="1439" y="2582"/>
                  </a:cubicBezTo>
                  <a:cubicBezTo>
                    <a:pt x="1758" y="2582"/>
                    <a:pt x="2078" y="2465"/>
                    <a:pt x="2336" y="2223"/>
                  </a:cubicBezTo>
                  <a:cubicBezTo>
                    <a:pt x="2836" y="1756"/>
                    <a:pt x="2870" y="922"/>
                    <a:pt x="2369" y="422"/>
                  </a:cubicBezTo>
                  <a:cubicBezTo>
                    <a:pt x="2125" y="142"/>
                    <a:pt x="1779" y="0"/>
                    <a:pt x="143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2"/>
            <p:cNvSpPr/>
            <p:nvPr/>
          </p:nvSpPr>
          <p:spPr>
            <a:xfrm>
              <a:off x="4851125" y="4042500"/>
              <a:ext cx="150975" cy="26725"/>
            </a:xfrm>
            <a:custGeom>
              <a:avLst/>
              <a:gdLst/>
              <a:ahLst/>
              <a:cxnLst/>
              <a:rect l="l" t="t" r="r" b="b"/>
              <a:pathLst>
                <a:path w="6039" h="1069" extrusionOk="0">
                  <a:moveTo>
                    <a:pt x="368" y="1"/>
                  </a:moveTo>
                  <a:cubicBezTo>
                    <a:pt x="168" y="1"/>
                    <a:pt x="1" y="134"/>
                    <a:pt x="1" y="334"/>
                  </a:cubicBezTo>
                  <a:cubicBezTo>
                    <a:pt x="1" y="534"/>
                    <a:pt x="134" y="734"/>
                    <a:pt x="334" y="734"/>
                  </a:cubicBezTo>
                  <a:lnTo>
                    <a:pt x="5638" y="1068"/>
                  </a:lnTo>
                  <a:cubicBezTo>
                    <a:pt x="5838" y="1068"/>
                    <a:pt x="6005" y="901"/>
                    <a:pt x="6005" y="701"/>
                  </a:cubicBezTo>
                  <a:cubicBezTo>
                    <a:pt x="6039" y="501"/>
                    <a:pt x="5872" y="334"/>
                    <a:pt x="5672" y="334"/>
                  </a:cubicBezTo>
                  <a:lnTo>
                    <a:pt x="368"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2"/>
            <p:cNvSpPr/>
            <p:nvPr/>
          </p:nvSpPr>
          <p:spPr>
            <a:xfrm>
              <a:off x="4827775" y="4019850"/>
              <a:ext cx="66750" cy="64400"/>
            </a:xfrm>
            <a:custGeom>
              <a:avLst/>
              <a:gdLst/>
              <a:ahLst/>
              <a:cxnLst/>
              <a:rect l="l" t="t" r="r" b="b"/>
              <a:pathLst>
                <a:path w="2670" h="2576" extrusionOk="0">
                  <a:moveTo>
                    <a:pt x="1284" y="0"/>
                  </a:moveTo>
                  <a:cubicBezTo>
                    <a:pt x="632" y="0"/>
                    <a:pt x="66" y="515"/>
                    <a:pt x="34" y="1207"/>
                  </a:cubicBezTo>
                  <a:cubicBezTo>
                    <a:pt x="1" y="1907"/>
                    <a:pt x="535" y="2508"/>
                    <a:pt x="1235" y="2574"/>
                  </a:cubicBezTo>
                  <a:cubicBezTo>
                    <a:pt x="1257" y="2575"/>
                    <a:pt x="1279" y="2576"/>
                    <a:pt x="1300" y="2576"/>
                  </a:cubicBezTo>
                  <a:cubicBezTo>
                    <a:pt x="2004" y="2576"/>
                    <a:pt x="2570" y="2052"/>
                    <a:pt x="2603" y="1340"/>
                  </a:cubicBezTo>
                  <a:cubicBezTo>
                    <a:pt x="2669" y="640"/>
                    <a:pt x="2102" y="39"/>
                    <a:pt x="1402" y="6"/>
                  </a:cubicBezTo>
                  <a:cubicBezTo>
                    <a:pt x="1362" y="2"/>
                    <a:pt x="1323" y="0"/>
                    <a:pt x="128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2"/>
            <p:cNvSpPr/>
            <p:nvPr/>
          </p:nvSpPr>
          <p:spPr>
            <a:xfrm>
              <a:off x="5168850" y="4229175"/>
              <a:ext cx="45900" cy="148200"/>
            </a:xfrm>
            <a:custGeom>
              <a:avLst/>
              <a:gdLst/>
              <a:ahLst/>
              <a:cxnLst/>
              <a:rect l="l" t="t" r="r" b="b"/>
              <a:pathLst>
                <a:path w="1836" h="5928" extrusionOk="0">
                  <a:moveTo>
                    <a:pt x="395" y="1"/>
                  </a:moveTo>
                  <a:cubicBezTo>
                    <a:pt x="376" y="1"/>
                    <a:pt x="355" y="2"/>
                    <a:pt x="335" y="6"/>
                  </a:cubicBezTo>
                  <a:cubicBezTo>
                    <a:pt x="134" y="72"/>
                    <a:pt x="1" y="239"/>
                    <a:pt x="34" y="439"/>
                  </a:cubicBezTo>
                  <a:lnTo>
                    <a:pt x="1102" y="5643"/>
                  </a:lnTo>
                  <a:cubicBezTo>
                    <a:pt x="1129" y="5808"/>
                    <a:pt x="1270" y="5927"/>
                    <a:pt x="1430" y="5927"/>
                  </a:cubicBezTo>
                  <a:cubicBezTo>
                    <a:pt x="1465" y="5927"/>
                    <a:pt x="1500" y="5922"/>
                    <a:pt x="1535" y="5910"/>
                  </a:cubicBezTo>
                  <a:cubicBezTo>
                    <a:pt x="1736" y="5876"/>
                    <a:pt x="1836" y="5676"/>
                    <a:pt x="1802" y="5510"/>
                  </a:cubicBezTo>
                  <a:lnTo>
                    <a:pt x="768" y="306"/>
                  </a:lnTo>
                  <a:cubicBezTo>
                    <a:pt x="708" y="126"/>
                    <a:pt x="568" y="1"/>
                    <a:pt x="39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2"/>
            <p:cNvSpPr/>
            <p:nvPr/>
          </p:nvSpPr>
          <p:spPr>
            <a:xfrm>
              <a:off x="5169700" y="4335450"/>
              <a:ext cx="70075" cy="64575"/>
            </a:xfrm>
            <a:custGeom>
              <a:avLst/>
              <a:gdLst/>
              <a:ahLst/>
              <a:cxnLst/>
              <a:rect l="l" t="t" r="r" b="b"/>
              <a:pathLst>
                <a:path w="2803" h="2583" extrusionOk="0">
                  <a:moveTo>
                    <a:pt x="1421" y="0"/>
                  </a:moveTo>
                  <a:cubicBezTo>
                    <a:pt x="1338" y="0"/>
                    <a:pt x="1253" y="8"/>
                    <a:pt x="1168" y="24"/>
                  </a:cubicBezTo>
                  <a:cubicBezTo>
                    <a:pt x="467" y="158"/>
                    <a:pt x="0" y="825"/>
                    <a:pt x="134" y="1525"/>
                  </a:cubicBezTo>
                  <a:cubicBezTo>
                    <a:pt x="281" y="2145"/>
                    <a:pt x="821" y="2582"/>
                    <a:pt x="1428" y="2582"/>
                  </a:cubicBezTo>
                  <a:cubicBezTo>
                    <a:pt x="1507" y="2582"/>
                    <a:pt x="1588" y="2575"/>
                    <a:pt x="1668" y="2559"/>
                  </a:cubicBezTo>
                  <a:cubicBezTo>
                    <a:pt x="2369" y="2393"/>
                    <a:pt x="2802" y="1726"/>
                    <a:pt x="2669" y="1025"/>
                  </a:cubicBezTo>
                  <a:cubicBezTo>
                    <a:pt x="2552" y="410"/>
                    <a:pt x="2023" y="0"/>
                    <a:pt x="142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2"/>
            <p:cNvSpPr/>
            <p:nvPr/>
          </p:nvSpPr>
          <p:spPr>
            <a:xfrm>
              <a:off x="5289775" y="4070025"/>
              <a:ext cx="150975" cy="26700"/>
            </a:xfrm>
            <a:custGeom>
              <a:avLst/>
              <a:gdLst/>
              <a:ahLst/>
              <a:cxnLst/>
              <a:rect l="l" t="t" r="r" b="b"/>
              <a:pathLst>
                <a:path w="6039" h="1068" extrusionOk="0">
                  <a:moveTo>
                    <a:pt x="401" y="0"/>
                  </a:moveTo>
                  <a:cubicBezTo>
                    <a:pt x="201" y="0"/>
                    <a:pt x="34" y="167"/>
                    <a:pt x="1" y="367"/>
                  </a:cubicBezTo>
                  <a:cubicBezTo>
                    <a:pt x="1" y="567"/>
                    <a:pt x="134" y="734"/>
                    <a:pt x="334" y="734"/>
                  </a:cubicBezTo>
                  <a:lnTo>
                    <a:pt x="5638" y="1068"/>
                  </a:lnTo>
                  <a:cubicBezTo>
                    <a:pt x="5838" y="1068"/>
                    <a:pt x="6005" y="901"/>
                    <a:pt x="6005" y="734"/>
                  </a:cubicBezTo>
                  <a:cubicBezTo>
                    <a:pt x="6038" y="534"/>
                    <a:pt x="5872" y="334"/>
                    <a:pt x="5671" y="334"/>
                  </a:cubicBezTo>
                  <a:lnTo>
                    <a:pt x="401"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2"/>
            <p:cNvSpPr/>
            <p:nvPr/>
          </p:nvSpPr>
          <p:spPr>
            <a:xfrm>
              <a:off x="5397350" y="4054975"/>
              <a:ext cx="65925" cy="64400"/>
            </a:xfrm>
            <a:custGeom>
              <a:avLst/>
              <a:gdLst/>
              <a:ahLst/>
              <a:cxnLst/>
              <a:rect l="l" t="t" r="r" b="b"/>
              <a:pathLst>
                <a:path w="2637" h="2576" extrusionOk="0">
                  <a:moveTo>
                    <a:pt x="1340" y="0"/>
                  </a:moveTo>
                  <a:cubicBezTo>
                    <a:pt x="664" y="0"/>
                    <a:pt x="67" y="523"/>
                    <a:pt x="34" y="1203"/>
                  </a:cubicBezTo>
                  <a:cubicBezTo>
                    <a:pt x="1" y="1937"/>
                    <a:pt x="535" y="2537"/>
                    <a:pt x="1235" y="2570"/>
                  </a:cubicBezTo>
                  <a:cubicBezTo>
                    <a:pt x="1275" y="2574"/>
                    <a:pt x="1314" y="2576"/>
                    <a:pt x="1352" y="2576"/>
                  </a:cubicBezTo>
                  <a:cubicBezTo>
                    <a:pt x="2032" y="2576"/>
                    <a:pt x="2571" y="2032"/>
                    <a:pt x="2603" y="1370"/>
                  </a:cubicBezTo>
                  <a:cubicBezTo>
                    <a:pt x="2636" y="669"/>
                    <a:pt x="2102" y="35"/>
                    <a:pt x="1402" y="2"/>
                  </a:cubicBezTo>
                  <a:cubicBezTo>
                    <a:pt x="1381" y="1"/>
                    <a:pt x="1360" y="0"/>
                    <a:pt x="134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2"/>
            <p:cNvSpPr/>
            <p:nvPr/>
          </p:nvSpPr>
          <p:spPr>
            <a:xfrm>
              <a:off x="5040425" y="4225825"/>
              <a:ext cx="67575" cy="142450"/>
            </a:xfrm>
            <a:custGeom>
              <a:avLst/>
              <a:gdLst/>
              <a:ahLst/>
              <a:cxnLst/>
              <a:rect l="l" t="t" r="r" b="b"/>
              <a:pathLst>
                <a:path w="2703" h="5698" extrusionOk="0">
                  <a:moveTo>
                    <a:pt x="2259" y="0"/>
                  </a:moveTo>
                  <a:cubicBezTo>
                    <a:pt x="2123" y="0"/>
                    <a:pt x="1985" y="93"/>
                    <a:pt x="1936" y="240"/>
                  </a:cubicBezTo>
                  <a:lnTo>
                    <a:pt x="68" y="5210"/>
                  </a:lnTo>
                  <a:cubicBezTo>
                    <a:pt x="1" y="5377"/>
                    <a:pt x="101" y="5610"/>
                    <a:pt x="301" y="5677"/>
                  </a:cubicBezTo>
                  <a:cubicBezTo>
                    <a:pt x="336" y="5691"/>
                    <a:pt x="374" y="5697"/>
                    <a:pt x="412" y="5697"/>
                  </a:cubicBezTo>
                  <a:cubicBezTo>
                    <a:pt x="558" y="5697"/>
                    <a:pt x="715" y="5602"/>
                    <a:pt x="768" y="5443"/>
                  </a:cubicBezTo>
                  <a:lnTo>
                    <a:pt x="2636" y="507"/>
                  </a:lnTo>
                  <a:cubicBezTo>
                    <a:pt x="2703" y="306"/>
                    <a:pt x="2603" y="106"/>
                    <a:pt x="2403" y="40"/>
                  </a:cubicBezTo>
                  <a:cubicBezTo>
                    <a:pt x="2358" y="13"/>
                    <a:pt x="2309" y="0"/>
                    <a:pt x="225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2"/>
            <p:cNvSpPr/>
            <p:nvPr/>
          </p:nvSpPr>
          <p:spPr>
            <a:xfrm>
              <a:off x="5014575" y="4325850"/>
              <a:ext cx="73425" cy="64625"/>
            </a:xfrm>
            <a:custGeom>
              <a:avLst/>
              <a:gdLst/>
              <a:ahLst/>
              <a:cxnLst/>
              <a:rect l="l" t="t" r="r" b="b"/>
              <a:pathLst>
                <a:path w="2937" h="2585" extrusionOk="0">
                  <a:moveTo>
                    <a:pt x="1497" y="0"/>
                  </a:moveTo>
                  <a:cubicBezTo>
                    <a:pt x="963" y="0"/>
                    <a:pt x="451" y="319"/>
                    <a:pt x="268" y="842"/>
                  </a:cubicBezTo>
                  <a:cubicBezTo>
                    <a:pt x="1" y="1509"/>
                    <a:pt x="334" y="2243"/>
                    <a:pt x="1002" y="2510"/>
                  </a:cubicBezTo>
                  <a:cubicBezTo>
                    <a:pt x="1145" y="2560"/>
                    <a:pt x="1294" y="2584"/>
                    <a:pt x="1440" y="2584"/>
                  </a:cubicBezTo>
                  <a:cubicBezTo>
                    <a:pt x="1975" y="2584"/>
                    <a:pt x="2486" y="2266"/>
                    <a:pt x="2669" y="1743"/>
                  </a:cubicBezTo>
                  <a:cubicBezTo>
                    <a:pt x="2936" y="1075"/>
                    <a:pt x="2603" y="342"/>
                    <a:pt x="1936" y="75"/>
                  </a:cubicBezTo>
                  <a:cubicBezTo>
                    <a:pt x="1792" y="24"/>
                    <a:pt x="1644" y="0"/>
                    <a:pt x="149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2"/>
            <p:cNvSpPr/>
            <p:nvPr/>
          </p:nvSpPr>
          <p:spPr>
            <a:xfrm>
              <a:off x="4938700" y="3870350"/>
              <a:ext cx="412825" cy="400200"/>
            </a:xfrm>
            <a:custGeom>
              <a:avLst/>
              <a:gdLst/>
              <a:ahLst/>
              <a:cxnLst/>
              <a:rect l="l" t="t" r="r" b="b"/>
              <a:pathLst>
                <a:path w="16513" h="16008" extrusionOk="0">
                  <a:moveTo>
                    <a:pt x="8248" y="0"/>
                  </a:moveTo>
                  <a:cubicBezTo>
                    <a:pt x="4028" y="0"/>
                    <a:pt x="524" y="3281"/>
                    <a:pt x="267" y="7520"/>
                  </a:cubicBezTo>
                  <a:cubicBezTo>
                    <a:pt x="0" y="11924"/>
                    <a:pt x="3336" y="15726"/>
                    <a:pt x="7773" y="15993"/>
                  </a:cubicBezTo>
                  <a:cubicBezTo>
                    <a:pt x="7936" y="16003"/>
                    <a:pt x="8099" y="16008"/>
                    <a:pt x="8261" y="16008"/>
                  </a:cubicBezTo>
                  <a:cubicBezTo>
                    <a:pt x="12454" y="16008"/>
                    <a:pt x="15988" y="12727"/>
                    <a:pt x="16245" y="8488"/>
                  </a:cubicBezTo>
                  <a:cubicBezTo>
                    <a:pt x="16512" y="4085"/>
                    <a:pt x="13143" y="282"/>
                    <a:pt x="8740" y="15"/>
                  </a:cubicBezTo>
                  <a:cubicBezTo>
                    <a:pt x="8575" y="5"/>
                    <a:pt x="8411" y="0"/>
                    <a:pt x="824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2"/>
            <p:cNvSpPr/>
            <p:nvPr/>
          </p:nvSpPr>
          <p:spPr>
            <a:xfrm>
              <a:off x="5156350" y="3929875"/>
              <a:ext cx="50075" cy="48500"/>
            </a:xfrm>
            <a:custGeom>
              <a:avLst/>
              <a:gdLst/>
              <a:ahLst/>
              <a:cxnLst/>
              <a:rect l="l" t="t" r="r" b="b"/>
              <a:pathLst>
                <a:path w="2003" h="1940" extrusionOk="0">
                  <a:moveTo>
                    <a:pt x="1006" y="0"/>
                  </a:moveTo>
                  <a:cubicBezTo>
                    <a:pt x="499" y="0"/>
                    <a:pt x="66" y="390"/>
                    <a:pt x="34" y="903"/>
                  </a:cubicBezTo>
                  <a:cubicBezTo>
                    <a:pt x="1" y="1437"/>
                    <a:pt x="434" y="1904"/>
                    <a:pt x="968" y="1937"/>
                  </a:cubicBezTo>
                  <a:cubicBezTo>
                    <a:pt x="989" y="1938"/>
                    <a:pt x="1009" y="1939"/>
                    <a:pt x="1030" y="1939"/>
                  </a:cubicBezTo>
                  <a:cubicBezTo>
                    <a:pt x="1535" y="1939"/>
                    <a:pt x="1937" y="1549"/>
                    <a:pt x="1969" y="1036"/>
                  </a:cubicBezTo>
                  <a:cubicBezTo>
                    <a:pt x="2002" y="503"/>
                    <a:pt x="1602" y="36"/>
                    <a:pt x="1068" y="2"/>
                  </a:cubicBezTo>
                  <a:cubicBezTo>
                    <a:pt x="1047" y="1"/>
                    <a:pt x="1027" y="0"/>
                    <a:pt x="100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2"/>
            <p:cNvSpPr/>
            <p:nvPr/>
          </p:nvSpPr>
          <p:spPr>
            <a:xfrm>
              <a:off x="5069625" y="3922250"/>
              <a:ext cx="56725" cy="55275"/>
            </a:xfrm>
            <a:custGeom>
              <a:avLst/>
              <a:gdLst/>
              <a:ahLst/>
              <a:cxnLst/>
              <a:rect l="l" t="t" r="r" b="b"/>
              <a:pathLst>
                <a:path w="2269" h="2211" extrusionOk="0">
                  <a:moveTo>
                    <a:pt x="1082" y="1"/>
                  </a:moveTo>
                  <a:cubicBezTo>
                    <a:pt x="506" y="1"/>
                    <a:pt x="65" y="448"/>
                    <a:pt x="34" y="1041"/>
                  </a:cubicBezTo>
                  <a:cubicBezTo>
                    <a:pt x="0" y="1642"/>
                    <a:pt x="434" y="2142"/>
                    <a:pt x="1068" y="2209"/>
                  </a:cubicBezTo>
                  <a:cubicBezTo>
                    <a:pt x="1088" y="2210"/>
                    <a:pt x="1108" y="2210"/>
                    <a:pt x="1128" y="2210"/>
                  </a:cubicBezTo>
                  <a:cubicBezTo>
                    <a:pt x="1704" y="2210"/>
                    <a:pt x="2203" y="1755"/>
                    <a:pt x="2235" y="1175"/>
                  </a:cubicBezTo>
                  <a:cubicBezTo>
                    <a:pt x="2269" y="541"/>
                    <a:pt x="1802" y="41"/>
                    <a:pt x="1201" y="7"/>
                  </a:cubicBezTo>
                  <a:cubicBezTo>
                    <a:pt x="1161" y="3"/>
                    <a:pt x="1121" y="1"/>
                    <a:pt x="108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2"/>
            <p:cNvSpPr/>
            <p:nvPr/>
          </p:nvSpPr>
          <p:spPr>
            <a:xfrm>
              <a:off x="5094650" y="4006575"/>
              <a:ext cx="40050" cy="39300"/>
            </a:xfrm>
            <a:custGeom>
              <a:avLst/>
              <a:gdLst/>
              <a:ahLst/>
              <a:cxnLst/>
              <a:rect l="l" t="t" r="r" b="b"/>
              <a:pathLst>
                <a:path w="1602" h="1572" extrusionOk="0">
                  <a:moveTo>
                    <a:pt x="808" y="1"/>
                  </a:moveTo>
                  <a:cubicBezTo>
                    <a:pt x="401" y="1"/>
                    <a:pt x="65" y="324"/>
                    <a:pt x="34" y="737"/>
                  </a:cubicBezTo>
                  <a:cubicBezTo>
                    <a:pt x="0" y="1171"/>
                    <a:pt x="334" y="1538"/>
                    <a:pt x="767" y="1571"/>
                  </a:cubicBezTo>
                  <a:cubicBezTo>
                    <a:pt x="1201" y="1571"/>
                    <a:pt x="1568" y="1271"/>
                    <a:pt x="1568" y="837"/>
                  </a:cubicBezTo>
                  <a:cubicBezTo>
                    <a:pt x="1601" y="404"/>
                    <a:pt x="1268" y="37"/>
                    <a:pt x="867" y="3"/>
                  </a:cubicBezTo>
                  <a:cubicBezTo>
                    <a:pt x="847" y="2"/>
                    <a:pt x="828" y="1"/>
                    <a:pt x="80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2"/>
            <p:cNvSpPr/>
            <p:nvPr/>
          </p:nvSpPr>
          <p:spPr>
            <a:xfrm>
              <a:off x="5017925" y="3969900"/>
              <a:ext cx="60075" cy="58500"/>
            </a:xfrm>
            <a:custGeom>
              <a:avLst/>
              <a:gdLst/>
              <a:ahLst/>
              <a:cxnLst/>
              <a:rect l="l" t="t" r="r" b="b"/>
              <a:pathLst>
                <a:path w="2403" h="2340" extrusionOk="0">
                  <a:moveTo>
                    <a:pt x="1208" y="1"/>
                  </a:moveTo>
                  <a:cubicBezTo>
                    <a:pt x="601" y="1"/>
                    <a:pt x="98" y="490"/>
                    <a:pt x="34" y="1103"/>
                  </a:cubicBezTo>
                  <a:cubicBezTo>
                    <a:pt x="0" y="1737"/>
                    <a:pt x="501" y="2304"/>
                    <a:pt x="1134" y="2338"/>
                  </a:cubicBezTo>
                  <a:cubicBezTo>
                    <a:pt x="1155" y="2339"/>
                    <a:pt x="1175" y="2339"/>
                    <a:pt x="1194" y="2339"/>
                  </a:cubicBezTo>
                  <a:cubicBezTo>
                    <a:pt x="1804" y="2339"/>
                    <a:pt x="2336" y="1850"/>
                    <a:pt x="2369" y="1237"/>
                  </a:cubicBezTo>
                  <a:cubicBezTo>
                    <a:pt x="2402" y="603"/>
                    <a:pt x="1935" y="36"/>
                    <a:pt x="1268" y="3"/>
                  </a:cubicBezTo>
                  <a:cubicBezTo>
                    <a:pt x="1248" y="1"/>
                    <a:pt x="1228" y="1"/>
                    <a:pt x="120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2"/>
            <p:cNvSpPr/>
            <p:nvPr/>
          </p:nvSpPr>
          <p:spPr>
            <a:xfrm>
              <a:off x="5158850" y="4124175"/>
              <a:ext cx="46725" cy="45150"/>
            </a:xfrm>
            <a:custGeom>
              <a:avLst/>
              <a:gdLst/>
              <a:ahLst/>
              <a:cxnLst/>
              <a:rect l="l" t="t" r="r" b="b"/>
              <a:pathLst>
                <a:path w="1869" h="1806" extrusionOk="0">
                  <a:moveTo>
                    <a:pt x="905" y="1"/>
                  </a:moveTo>
                  <a:cubicBezTo>
                    <a:pt x="432" y="1"/>
                    <a:pt x="33" y="357"/>
                    <a:pt x="1" y="837"/>
                  </a:cubicBezTo>
                  <a:cubicBezTo>
                    <a:pt x="1" y="1337"/>
                    <a:pt x="368" y="1771"/>
                    <a:pt x="868" y="1804"/>
                  </a:cubicBezTo>
                  <a:cubicBezTo>
                    <a:pt x="888" y="1805"/>
                    <a:pt x="907" y="1806"/>
                    <a:pt x="926" y="1806"/>
                  </a:cubicBezTo>
                  <a:cubicBezTo>
                    <a:pt x="1402" y="1806"/>
                    <a:pt x="1803" y="1417"/>
                    <a:pt x="1835" y="937"/>
                  </a:cubicBezTo>
                  <a:cubicBezTo>
                    <a:pt x="1869" y="470"/>
                    <a:pt x="1468" y="36"/>
                    <a:pt x="968" y="3"/>
                  </a:cubicBezTo>
                  <a:cubicBezTo>
                    <a:pt x="947" y="1"/>
                    <a:pt x="926" y="1"/>
                    <a:pt x="90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2"/>
            <p:cNvSpPr/>
            <p:nvPr/>
          </p:nvSpPr>
          <p:spPr>
            <a:xfrm>
              <a:off x="5090475" y="4074975"/>
              <a:ext cx="45050" cy="43500"/>
            </a:xfrm>
            <a:custGeom>
              <a:avLst/>
              <a:gdLst/>
              <a:ahLst/>
              <a:cxnLst/>
              <a:rect l="l" t="t" r="r" b="b"/>
              <a:pathLst>
                <a:path w="1802" h="1740" extrusionOk="0">
                  <a:moveTo>
                    <a:pt x="905" y="0"/>
                  </a:moveTo>
                  <a:cubicBezTo>
                    <a:pt x="434" y="0"/>
                    <a:pt x="66" y="356"/>
                    <a:pt x="34" y="803"/>
                  </a:cubicBezTo>
                  <a:cubicBezTo>
                    <a:pt x="0" y="1303"/>
                    <a:pt x="367" y="1704"/>
                    <a:pt x="868" y="1737"/>
                  </a:cubicBezTo>
                  <a:cubicBezTo>
                    <a:pt x="887" y="1739"/>
                    <a:pt x="907" y="1739"/>
                    <a:pt x="927" y="1739"/>
                  </a:cubicBezTo>
                  <a:cubicBezTo>
                    <a:pt x="1371" y="1739"/>
                    <a:pt x="1768" y="1382"/>
                    <a:pt x="1768" y="903"/>
                  </a:cubicBezTo>
                  <a:cubicBezTo>
                    <a:pt x="1802" y="436"/>
                    <a:pt x="1435" y="36"/>
                    <a:pt x="968" y="3"/>
                  </a:cubicBezTo>
                  <a:cubicBezTo>
                    <a:pt x="947" y="1"/>
                    <a:pt x="926" y="0"/>
                    <a:pt x="90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2"/>
            <p:cNvSpPr/>
            <p:nvPr/>
          </p:nvSpPr>
          <p:spPr>
            <a:xfrm>
              <a:off x="5251425" y="4115000"/>
              <a:ext cx="36725" cy="35950"/>
            </a:xfrm>
            <a:custGeom>
              <a:avLst/>
              <a:gdLst/>
              <a:ahLst/>
              <a:cxnLst/>
              <a:rect l="l" t="t" r="r" b="b"/>
              <a:pathLst>
                <a:path w="1469" h="1438" extrusionOk="0">
                  <a:moveTo>
                    <a:pt x="740" y="0"/>
                  </a:moveTo>
                  <a:cubicBezTo>
                    <a:pt x="367" y="0"/>
                    <a:pt x="65" y="290"/>
                    <a:pt x="34" y="670"/>
                  </a:cubicBezTo>
                  <a:cubicBezTo>
                    <a:pt x="0" y="1070"/>
                    <a:pt x="301" y="1404"/>
                    <a:pt x="701" y="1437"/>
                  </a:cubicBezTo>
                  <a:cubicBezTo>
                    <a:pt x="1101" y="1437"/>
                    <a:pt x="1435" y="1137"/>
                    <a:pt x="1468" y="770"/>
                  </a:cubicBezTo>
                  <a:cubicBezTo>
                    <a:pt x="1468" y="370"/>
                    <a:pt x="1168" y="36"/>
                    <a:pt x="801" y="3"/>
                  </a:cubicBezTo>
                  <a:cubicBezTo>
                    <a:pt x="781" y="1"/>
                    <a:pt x="760" y="0"/>
                    <a:pt x="74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2"/>
            <p:cNvSpPr/>
            <p:nvPr/>
          </p:nvSpPr>
          <p:spPr>
            <a:xfrm>
              <a:off x="5083800" y="4158625"/>
              <a:ext cx="50050" cy="43700"/>
            </a:xfrm>
            <a:custGeom>
              <a:avLst/>
              <a:gdLst/>
              <a:ahLst/>
              <a:cxnLst/>
              <a:rect l="l" t="t" r="r" b="b"/>
              <a:pathLst>
                <a:path w="2002" h="1748" extrusionOk="0">
                  <a:moveTo>
                    <a:pt x="1005" y="1"/>
                  </a:moveTo>
                  <a:cubicBezTo>
                    <a:pt x="651" y="1"/>
                    <a:pt x="328" y="202"/>
                    <a:pt x="201" y="559"/>
                  </a:cubicBezTo>
                  <a:cubicBezTo>
                    <a:pt x="1" y="993"/>
                    <a:pt x="234" y="1493"/>
                    <a:pt x="668" y="1693"/>
                  </a:cubicBezTo>
                  <a:cubicBezTo>
                    <a:pt x="771" y="1730"/>
                    <a:pt x="875" y="1748"/>
                    <a:pt x="978" y="1748"/>
                  </a:cubicBezTo>
                  <a:cubicBezTo>
                    <a:pt x="1339" y="1748"/>
                    <a:pt x="1672" y="1531"/>
                    <a:pt x="1802" y="1193"/>
                  </a:cubicBezTo>
                  <a:cubicBezTo>
                    <a:pt x="2002" y="759"/>
                    <a:pt x="1768" y="226"/>
                    <a:pt x="1335" y="59"/>
                  </a:cubicBezTo>
                  <a:cubicBezTo>
                    <a:pt x="1225" y="20"/>
                    <a:pt x="1114" y="1"/>
                    <a:pt x="100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2"/>
            <p:cNvSpPr/>
            <p:nvPr/>
          </p:nvSpPr>
          <p:spPr>
            <a:xfrm>
              <a:off x="5039600" y="4104750"/>
              <a:ext cx="40900" cy="35650"/>
            </a:xfrm>
            <a:custGeom>
              <a:avLst/>
              <a:gdLst/>
              <a:ahLst/>
              <a:cxnLst/>
              <a:rect l="l" t="t" r="r" b="b"/>
              <a:pathLst>
                <a:path w="1636" h="1426" extrusionOk="0">
                  <a:moveTo>
                    <a:pt x="812" y="0"/>
                  </a:moveTo>
                  <a:cubicBezTo>
                    <a:pt x="530" y="0"/>
                    <a:pt x="270" y="164"/>
                    <a:pt x="167" y="446"/>
                  </a:cubicBezTo>
                  <a:cubicBezTo>
                    <a:pt x="1" y="813"/>
                    <a:pt x="201" y="1247"/>
                    <a:pt x="568" y="1380"/>
                  </a:cubicBezTo>
                  <a:cubicBezTo>
                    <a:pt x="653" y="1411"/>
                    <a:pt x="739" y="1426"/>
                    <a:pt x="824" y="1426"/>
                  </a:cubicBezTo>
                  <a:cubicBezTo>
                    <a:pt x="1105" y="1426"/>
                    <a:pt x="1366" y="1262"/>
                    <a:pt x="1468" y="980"/>
                  </a:cubicBezTo>
                  <a:cubicBezTo>
                    <a:pt x="1635" y="613"/>
                    <a:pt x="1435" y="213"/>
                    <a:pt x="1068" y="46"/>
                  </a:cubicBezTo>
                  <a:cubicBezTo>
                    <a:pt x="983" y="15"/>
                    <a:pt x="897" y="0"/>
                    <a:pt x="81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2"/>
            <p:cNvSpPr/>
            <p:nvPr/>
          </p:nvSpPr>
          <p:spPr>
            <a:xfrm>
              <a:off x="5011250" y="4047500"/>
              <a:ext cx="36725" cy="35950"/>
            </a:xfrm>
            <a:custGeom>
              <a:avLst/>
              <a:gdLst/>
              <a:ahLst/>
              <a:cxnLst/>
              <a:rect l="l" t="t" r="r" b="b"/>
              <a:pathLst>
                <a:path w="1469" h="1438" extrusionOk="0">
                  <a:moveTo>
                    <a:pt x="768" y="1"/>
                  </a:moveTo>
                  <a:cubicBezTo>
                    <a:pt x="401" y="1"/>
                    <a:pt x="34" y="301"/>
                    <a:pt x="34" y="701"/>
                  </a:cubicBezTo>
                  <a:cubicBezTo>
                    <a:pt x="0" y="1068"/>
                    <a:pt x="301" y="1402"/>
                    <a:pt x="701" y="1435"/>
                  </a:cubicBezTo>
                  <a:cubicBezTo>
                    <a:pt x="720" y="1437"/>
                    <a:pt x="738" y="1438"/>
                    <a:pt x="757" y="1438"/>
                  </a:cubicBezTo>
                  <a:cubicBezTo>
                    <a:pt x="1104" y="1438"/>
                    <a:pt x="1435" y="1148"/>
                    <a:pt x="1435" y="768"/>
                  </a:cubicBezTo>
                  <a:cubicBezTo>
                    <a:pt x="1468" y="368"/>
                    <a:pt x="1168" y="34"/>
                    <a:pt x="76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2"/>
            <p:cNvSpPr/>
            <p:nvPr/>
          </p:nvSpPr>
          <p:spPr>
            <a:xfrm>
              <a:off x="5180525" y="4190950"/>
              <a:ext cx="36725" cy="35950"/>
            </a:xfrm>
            <a:custGeom>
              <a:avLst/>
              <a:gdLst/>
              <a:ahLst/>
              <a:cxnLst/>
              <a:rect l="l" t="t" r="r" b="b"/>
              <a:pathLst>
                <a:path w="1469" h="1438" extrusionOk="0">
                  <a:moveTo>
                    <a:pt x="802" y="0"/>
                  </a:moveTo>
                  <a:cubicBezTo>
                    <a:pt x="401" y="0"/>
                    <a:pt x="68" y="300"/>
                    <a:pt x="34" y="667"/>
                  </a:cubicBezTo>
                  <a:cubicBezTo>
                    <a:pt x="1" y="1068"/>
                    <a:pt x="301" y="1401"/>
                    <a:pt x="701" y="1435"/>
                  </a:cubicBezTo>
                  <a:cubicBezTo>
                    <a:pt x="722" y="1436"/>
                    <a:pt x="742" y="1437"/>
                    <a:pt x="762" y="1437"/>
                  </a:cubicBezTo>
                  <a:cubicBezTo>
                    <a:pt x="1135" y="1437"/>
                    <a:pt x="1437" y="1147"/>
                    <a:pt x="1469" y="767"/>
                  </a:cubicBezTo>
                  <a:cubicBezTo>
                    <a:pt x="1469" y="367"/>
                    <a:pt x="1168" y="34"/>
                    <a:pt x="80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2"/>
            <p:cNvSpPr/>
            <p:nvPr/>
          </p:nvSpPr>
          <p:spPr>
            <a:xfrm>
              <a:off x="5179700" y="4056625"/>
              <a:ext cx="40050" cy="38500"/>
            </a:xfrm>
            <a:custGeom>
              <a:avLst/>
              <a:gdLst/>
              <a:ahLst/>
              <a:cxnLst/>
              <a:rect l="l" t="t" r="r" b="b"/>
              <a:pathLst>
                <a:path w="1602" h="1540" extrusionOk="0">
                  <a:moveTo>
                    <a:pt x="775" y="0"/>
                  </a:moveTo>
                  <a:cubicBezTo>
                    <a:pt x="368" y="0"/>
                    <a:pt x="32" y="323"/>
                    <a:pt x="1" y="737"/>
                  </a:cubicBezTo>
                  <a:cubicBezTo>
                    <a:pt x="1" y="1137"/>
                    <a:pt x="301" y="1504"/>
                    <a:pt x="734" y="1537"/>
                  </a:cubicBezTo>
                  <a:cubicBezTo>
                    <a:pt x="755" y="1539"/>
                    <a:pt x="774" y="1539"/>
                    <a:pt x="794" y="1539"/>
                  </a:cubicBezTo>
                  <a:cubicBezTo>
                    <a:pt x="1201" y="1539"/>
                    <a:pt x="1537" y="1217"/>
                    <a:pt x="1568" y="803"/>
                  </a:cubicBezTo>
                  <a:cubicBezTo>
                    <a:pt x="1602" y="403"/>
                    <a:pt x="1268" y="3"/>
                    <a:pt x="835" y="3"/>
                  </a:cubicBezTo>
                  <a:cubicBezTo>
                    <a:pt x="815" y="1"/>
                    <a:pt x="795" y="0"/>
                    <a:pt x="77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2"/>
            <p:cNvSpPr/>
            <p:nvPr/>
          </p:nvSpPr>
          <p:spPr>
            <a:xfrm>
              <a:off x="5226400" y="3981425"/>
              <a:ext cx="48400" cy="45450"/>
            </a:xfrm>
            <a:custGeom>
              <a:avLst/>
              <a:gdLst/>
              <a:ahLst/>
              <a:cxnLst/>
              <a:rect l="l" t="t" r="r" b="b"/>
              <a:pathLst>
                <a:path w="1936" h="1818" extrusionOk="0">
                  <a:moveTo>
                    <a:pt x="983" y="1"/>
                  </a:moveTo>
                  <a:cubicBezTo>
                    <a:pt x="529" y="1"/>
                    <a:pt x="129" y="346"/>
                    <a:pt x="67" y="776"/>
                  </a:cubicBezTo>
                  <a:cubicBezTo>
                    <a:pt x="1" y="1276"/>
                    <a:pt x="368" y="1743"/>
                    <a:pt x="868" y="1810"/>
                  </a:cubicBezTo>
                  <a:cubicBezTo>
                    <a:pt x="908" y="1815"/>
                    <a:pt x="947" y="1818"/>
                    <a:pt x="986" y="1818"/>
                  </a:cubicBezTo>
                  <a:cubicBezTo>
                    <a:pt x="1435" y="1818"/>
                    <a:pt x="1807" y="1473"/>
                    <a:pt x="1869" y="1043"/>
                  </a:cubicBezTo>
                  <a:cubicBezTo>
                    <a:pt x="1935" y="542"/>
                    <a:pt x="1602" y="75"/>
                    <a:pt x="1101" y="9"/>
                  </a:cubicBezTo>
                  <a:cubicBezTo>
                    <a:pt x="1062" y="3"/>
                    <a:pt x="1022" y="1"/>
                    <a:pt x="98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2"/>
            <p:cNvSpPr/>
            <p:nvPr/>
          </p:nvSpPr>
          <p:spPr>
            <a:xfrm>
              <a:off x="5165525" y="3995725"/>
              <a:ext cx="37550" cy="35375"/>
            </a:xfrm>
            <a:custGeom>
              <a:avLst/>
              <a:gdLst/>
              <a:ahLst/>
              <a:cxnLst/>
              <a:rect l="l" t="t" r="r" b="b"/>
              <a:pathLst>
                <a:path w="1502" h="1415" extrusionOk="0">
                  <a:moveTo>
                    <a:pt x="772" y="1"/>
                  </a:moveTo>
                  <a:cubicBezTo>
                    <a:pt x="427" y="1"/>
                    <a:pt x="99" y="258"/>
                    <a:pt x="67" y="604"/>
                  </a:cubicBezTo>
                  <a:cubicBezTo>
                    <a:pt x="1" y="1004"/>
                    <a:pt x="267" y="1371"/>
                    <a:pt x="668" y="1405"/>
                  </a:cubicBezTo>
                  <a:cubicBezTo>
                    <a:pt x="709" y="1411"/>
                    <a:pt x="750" y="1415"/>
                    <a:pt x="789" y="1415"/>
                  </a:cubicBezTo>
                  <a:cubicBezTo>
                    <a:pt x="1134" y="1415"/>
                    <a:pt x="1408" y="1163"/>
                    <a:pt x="1468" y="804"/>
                  </a:cubicBezTo>
                  <a:cubicBezTo>
                    <a:pt x="1502" y="404"/>
                    <a:pt x="1235" y="70"/>
                    <a:pt x="834" y="4"/>
                  </a:cubicBezTo>
                  <a:cubicBezTo>
                    <a:pt x="814" y="2"/>
                    <a:pt x="793" y="1"/>
                    <a:pt x="77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2"/>
            <p:cNvSpPr/>
            <p:nvPr/>
          </p:nvSpPr>
          <p:spPr>
            <a:xfrm>
              <a:off x="5266425" y="4059775"/>
              <a:ext cx="40900" cy="38850"/>
            </a:xfrm>
            <a:custGeom>
              <a:avLst/>
              <a:gdLst/>
              <a:ahLst/>
              <a:cxnLst/>
              <a:rect l="l" t="t" r="r" b="b"/>
              <a:pathLst>
                <a:path w="1636" h="1554" extrusionOk="0">
                  <a:moveTo>
                    <a:pt x="814" y="1"/>
                  </a:moveTo>
                  <a:cubicBezTo>
                    <a:pt x="429" y="1"/>
                    <a:pt x="98" y="284"/>
                    <a:pt x="67" y="677"/>
                  </a:cubicBezTo>
                  <a:cubicBezTo>
                    <a:pt x="1" y="1111"/>
                    <a:pt x="301" y="1478"/>
                    <a:pt x="735" y="1545"/>
                  </a:cubicBezTo>
                  <a:cubicBezTo>
                    <a:pt x="772" y="1551"/>
                    <a:pt x="810" y="1554"/>
                    <a:pt x="847" y="1554"/>
                  </a:cubicBezTo>
                  <a:cubicBezTo>
                    <a:pt x="1207" y="1554"/>
                    <a:pt x="1541" y="1270"/>
                    <a:pt x="1602" y="877"/>
                  </a:cubicBezTo>
                  <a:cubicBezTo>
                    <a:pt x="1635" y="444"/>
                    <a:pt x="1335" y="43"/>
                    <a:pt x="935" y="10"/>
                  </a:cubicBezTo>
                  <a:cubicBezTo>
                    <a:pt x="894" y="4"/>
                    <a:pt x="854" y="1"/>
                    <a:pt x="81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2"/>
            <p:cNvSpPr/>
            <p:nvPr/>
          </p:nvSpPr>
          <p:spPr>
            <a:xfrm>
              <a:off x="2521150" y="2776250"/>
              <a:ext cx="132600" cy="89100"/>
            </a:xfrm>
            <a:custGeom>
              <a:avLst/>
              <a:gdLst/>
              <a:ahLst/>
              <a:cxnLst/>
              <a:rect l="l" t="t" r="r" b="b"/>
              <a:pathLst>
                <a:path w="5304" h="3564" extrusionOk="0">
                  <a:moveTo>
                    <a:pt x="4878" y="1"/>
                  </a:moveTo>
                  <a:cubicBezTo>
                    <a:pt x="4817" y="1"/>
                    <a:pt x="4757" y="16"/>
                    <a:pt x="4703" y="48"/>
                  </a:cubicBezTo>
                  <a:lnTo>
                    <a:pt x="200" y="2883"/>
                  </a:lnTo>
                  <a:cubicBezTo>
                    <a:pt x="33" y="2983"/>
                    <a:pt x="0" y="3217"/>
                    <a:pt x="100" y="3383"/>
                  </a:cubicBezTo>
                  <a:cubicBezTo>
                    <a:pt x="168" y="3497"/>
                    <a:pt x="298" y="3564"/>
                    <a:pt x="426" y="3564"/>
                  </a:cubicBezTo>
                  <a:cubicBezTo>
                    <a:pt x="487" y="3564"/>
                    <a:pt x="547" y="3549"/>
                    <a:pt x="600" y="3517"/>
                  </a:cubicBezTo>
                  <a:lnTo>
                    <a:pt x="5070" y="681"/>
                  </a:lnTo>
                  <a:cubicBezTo>
                    <a:pt x="5237" y="581"/>
                    <a:pt x="5304" y="348"/>
                    <a:pt x="5204" y="181"/>
                  </a:cubicBezTo>
                  <a:cubicBezTo>
                    <a:pt x="5136" y="68"/>
                    <a:pt x="5006" y="1"/>
                    <a:pt x="487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2"/>
            <p:cNvSpPr/>
            <p:nvPr/>
          </p:nvSpPr>
          <p:spPr>
            <a:xfrm>
              <a:off x="2606200" y="2753450"/>
              <a:ext cx="73400" cy="64700"/>
            </a:xfrm>
            <a:custGeom>
              <a:avLst/>
              <a:gdLst/>
              <a:ahLst/>
              <a:cxnLst/>
              <a:rect l="l" t="t" r="r" b="b"/>
              <a:pathLst>
                <a:path w="2936" h="2588" extrusionOk="0">
                  <a:moveTo>
                    <a:pt x="1447" y="0"/>
                  </a:moveTo>
                  <a:cubicBezTo>
                    <a:pt x="1214" y="0"/>
                    <a:pt x="979" y="64"/>
                    <a:pt x="768" y="192"/>
                  </a:cubicBezTo>
                  <a:cubicBezTo>
                    <a:pt x="167" y="593"/>
                    <a:pt x="0" y="1393"/>
                    <a:pt x="367" y="1994"/>
                  </a:cubicBezTo>
                  <a:cubicBezTo>
                    <a:pt x="604" y="2381"/>
                    <a:pt x="1020" y="2588"/>
                    <a:pt x="1447" y="2588"/>
                  </a:cubicBezTo>
                  <a:cubicBezTo>
                    <a:pt x="1683" y="2588"/>
                    <a:pt x="1922" y="2525"/>
                    <a:pt x="2135" y="2394"/>
                  </a:cubicBezTo>
                  <a:cubicBezTo>
                    <a:pt x="2736" y="1994"/>
                    <a:pt x="2936" y="1227"/>
                    <a:pt x="2536" y="626"/>
                  </a:cubicBezTo>
                  <a:cubicBezTo>
                    <a:pt x="2298" y="215"/>
                    <a:pt x="1877" y="0"/>
                    <a:pt x="14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2"/>
            <p:cNvSpPr/>
            <p:nvPr/>
          </p:nvSpPr>
          <p:spPr>
            <a:xfrm>
              <a:off x="2153375" y="2749325"/>
              <a:ext cx="130125" cy="93750"/>
            </a:xfrm>
            <a:custGeom>
              <a:avLst/>
              <a:gdLst/>
              <a:ahLst/>
              <a:cxnLst/>
              <a:rect l="l" t="t" r="r" b="b"/>
              <a:pathLst>
                <a:path w="5205" h="3750" extrusionOk="0">
                  <a:moveTo>
                    <a:pt x="429" y="1"/>
                  </a:moveTo>
                  <a:cubicBezTo>
                    <a:pt x="311" y="1"/>
                    <a:pt x="196" y="53"/>
                    <a:pt x="134" y="157"/>
                  </a:cubicBezTo>
                  <a:cubicBezTo>
                    <a:pt x="1" y="324"/>
                    <a:pt x="34" y="558"/>
                    <a:pt x="201" y="658"/>
                  </a:cubicBezTo>
                  <a:lnTo>
                    <a:pt x="4570" y="3693"/>
                  </a:lnTo>
                  <a:cubicBezTo>
                    <a:pt x="4633" y="3731"/>
                    <a:pt x="4705" y="3750"/>
                    <a:pt x="4776" y="3750"/>
                  </a:cubicBezTo>
                  <a:cubicBezTo>
                    <a:pt x="4894" y="3750"/>
                    <a:pt x="5008" y="3697"/>
                    <a:pt x="5071" y="3593"/>
                  </a:cubicBezTo>
                  <a:cubicBezTo>
                    <a:pt x="5204" y="3426"/>
                    <a:pt x="5138" y="3193"/>
                    <a:pt x="4971" y="3093"/>
                  </a:cubicBezTo>
                  <a:lnTo>
                    <a:pt x="634" y="57"/>
                  </a:lnTo>
                  <a:cubicBezTo>
                    <a:pt x="572" y="20"/>
                    <a:pt x="500" y="1"/>
                    <a:pt x="4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2"/>
            <p:cNvSpPr/>
            <p:nvPr/>
          </p:nvSpPr>
          <p:spPr>
            <a:xfrm>
              <a:off x="2127525" y="2726675"/>
              <a:ext cx="73400" cy="64625"/>
            </a:xfrm>
            <a:custGeom>
              <a:avLst/>
              <a:gdLst/>
              <a:ahLst/>
              <a:cxnLst/>
              <a:rect l="l" t="t" r="r" b="b"/>
              <a:pathLst>
                <a:path w="2936" h="2585" extrusionOk="0">
                  <a:moveTo>
                    <a:pt x="1481" y="1"/>
                  </a:moveTo>
                  <a:cubicBezTo>
                    <a:pt x="1079" y="1"/>
                    <a:pt x="681" y="193"/>
                    <a:pt x="434" y="563"/>
                  </a:cubicBezTo>
                  <a:cubicBezTo>
                    <a:pt x="0" y="1130"/>
                    <a:pt x="167" y="1931"/>
                    <a:pt x="734" y="2364"/>
                  </a:cubicBezTo>
                  <a:cubicBezTo>
                    <a:pt x="959" y="2514"/>
                    <a:pt x="1211" y="2584"/>
                    <a:pt x="1459" y="2584"/>
                  </a:cubicBezTo>
                  <a:cubicBezTo>
                    <a:pt x="1877" y="2584"/>
                    <a:pt x="2285" y="2386"/>
                    <a:pt x="2536" y="2031"/>
                  </a:cubicBezTo>
                  <a:cubicBezTo>
                    <a:pt x="2936" y="1430"/>
                    <a:pt x="2802" y="630"/>
                    <a:pt x="2202" y="229"/>
                  </a:cubicBezTo>
                  <a:cubicBezTo>
                    <a:pt x="1984" y="76"/>
                    <a:pt x="1732" y="1"/>
                    <a:pt x="148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2"/>
            <p:cNvSpPr/>
            <p:nvPr/>
          </p:nvSpPr>
          <p:spPr>
            <a:xfrm>
              <a:off x="2314325" y="2656350"/>
              <a:ext cx="54225" cy="145800"/>
            </a:xfrm>
            <a:custGeom>
              <a:avLst/>
              <a:gdLst/>
              <a:ahLst/>
              <a:cxnLst/>
              <a:rect l="l" t="t" r="r" b="b"/>
              <a:pathLst>
                <a:path w="2169" h="5832" extrusionOk="0">
                  <a:moveTo>
                    <a:pt x="377" y="1"/>
                  </a:moveTo>
                  <a:cubicBezTo>
                    <a:pt x="352" y="1"/>
                    <a:pt x="326" y="3"/>
                    <a:pt x="301" y="7"/>
                  </a:cubicBezTo>
                  <a:cubicBezTo>
                    <a:pt x="101" y="74"/>
                    <a:pt x="0" y="274"/>
                    <a:pt x="34" y="474"/>
                  </a:cubicBezTo>
                  <a:lnTo>
                    <a:pt x="1435" y="5578"/>
                  </a:lnTo>
                  <a:cubicBezTo>
                    <a:pt x="1461" y="5736"/>
                    <a:pt x="1592" y="5832"/>
                    <a:pt x="1745" y="5832"/>
                  </a:cubicBezTo>
                  <a:cubicBezTo>
                    <a:pt x="1785" y="5832"/>
                    <a:pt x="1827" y="5825"/>
                    <a:pt x="1868" y="5811"/>
                  </a:cubicBezTo>
                  <a:cubicBezTo>
                    <a:pt x="2069" y="5778"/>
                    <a:pt x="2169" y="5578"/>
                    <a:pt x="2135" y="5377"/>
                  </a:cubicBezTo>
                  <a:lnTo>
                    <a:pt x="734" y="274"/>
                  </a:lnTo>
                  <a:cubicBezTo>
                    <a:pt x="705" y="99"/>
                    <a:pt x="549" y="1"/>
                    <a:pt x="37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2"/>
            <p:cNvSpPr/>
            <p:nvPr/>
          </p:nvSpPr>
          <p:spPr>
            <a:xfrm>
              <a:off x="2288475" y="2633875"/>
              <a:ext cx="71750" cy="64750"/>
            </a:xfrm>
            <a:custGeom>
              <a:avLst/>
              <a:gdLst/>
              <a:ahLst/>
              <a:cxnLst/>
              <a:rect l="l" t="t" r="r" b="b"/>
              <a:pathLst>
                <a:path w="2870" h="2590" extrusionOk="0">
                  <a:moveTo>
                    <a:pt x="1410" y="1"/>
                  </a:moveTo>
                  <a:cubicBezTo>
                    <a:pt x="1307" y="1"/>
                    <a:pt x="1203" y="13"/>
                    <a:pt x="1101" y="39"/>
                  </a:cubicBezTo>
                  <a:cubicBezTo>
                    <a:pt x="401" y="239"/>
                    <a:pt x="0" y="939"/>
                    <a:pt x="201" y="1640"/>
                  </a:cubicBezTo>
                  <a:cubicBezTo>
                    <a:pt x="340" y="2196"/>
                    <a:pt x="849" y="2590"/>
                    <a:pt x="1421" y="2590"/>
                  </a:cubicBezTo>
                  <a:cubicBezTo>
                    <a:pt x="1535" y="2590"/>
                    <a:pt x="1652" y="2574"/>
                    <a:pt x="1768" y="2540"/>
                  </a:cubicBezTo>
                  <a:cubicBezTo>
                    <a:pt x="2469" y="2340"/>
                    <a:pt x="2869" y="1640"/>
                    <a:pt x="2669" y="939"/>
                  </a:cubicBezTo>
                  <a:cubicBezTo>
                    <a:pt x="2528" y="374"/>
                    <a:pt x="1980" y="1"/>
                    <a:pt x="141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2"/>
            <p:cNvSpPr/>
            <p:nvPr/>
          </p:nvSpPr>
          <p:spPr>
            <a:xfrm>
              <a:off x="2446925" y="2644325"/>
              <a:ext cx="67575" cy="142100"/>
            </a:xfrm>
            <a:custGeom>
              <a:avLst/>
              <a:gdLst/>
              <a:ahLst/>
              <a:cxnLst/>
              <a:rect l="l" t="t" r="r" b="b"/>
              <a:pathLst>
                <a:path w="2703" h="5684" extrusionOk="0">
                  <a:moveTo>
                    <a:pt x="2291" y="0"/>
                  </a:moveTo>
                  <a:cubicBezTo>
                    <a:pt x="2145" y="0"/>
                    <a:pt x="1988" y="96"/>
                    <a:pt x="1935" y="254"/>
                  </a:cubicBezTo>
                  <a:lnTo>
                    <a:pt x="67" y="5191"/>
                  </a:lnTo>
                  <a:cubicBezTo>
                    <a:pt x="0" y="5391"/>
                    <a:pt x="100" y="5592"/>
                    <a:pt x="300" y="5658"/>
                  </a:cubicBezTo>
                  <a:cubicBezTo>
                    <a:pt x="342" y="5675"/>
                    <a:pt x="388" y="5683"/>
                    <a:pt x="434" y="5683"/>
                  </a:cubicBezTo>
                  <a:cubicBezTo>
                    <a:pt x="574" y="5683"/>
                    <a:pt x="717" y="5608"/>
                    <a:pt x="767" y="5458"/>
                  </a:cubicBezTo>
                  <a:lnTo>
                    <a:pt x="2635" y="488"/>
                  </a:lnTo>
                  <a:cubicBezTo>
                    <a:pt x="2702" y="321"/>
                    <a:pt x="2602" y="88"/>
                    <a:pt x="2402" y="21"/>
                  </a:cubicBezTo>
                  <a:cubicBezTo>
                    <a:pt x="2367" y="7"/>
                    <a:pt x="2329" y="0"/>
                    <a:pt x="229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2"/>
            <p:cNvSpPr/>
            <p:nvPr/>
          </p:nvSpPr>
          <p:spPr>
            <a:xfrm>
              <a:off x="2466925" y="2622125"/>
              <a:ext cx="73425" cy="64625"/>
            </a:xfrm>
            <a:custGeom>
              <a:avLst/>
              <a:gdLst/>
              <a:ahLst/>
              <a:cxnLst/>
              <a:rect l="l" t="t" r="r" b="b"/>
              <a:pathLst>
                <a:path w="2937" h="2585" extrusionOk="0">
                  <a:moveTo>
                    <a:pt x="1497" y="1"/>
                  </a:moveTo>
                  <a:cubicBezTo>
                    <a:pt x="963" y="1"/>
                    <a:pt x="451" y="319"/>
                    <a:pt x="268" y="842"/>
                  </a:cubicBezTo>
                  <a:cubicBezTo>
                    <a:pt x="1" y="1509"/>
                    <a:pt x="334" y="2243"/>
                    <a:pt x="1002" y="2510"/>
                  </a:cubicBezTo>
                  <a:cubicBezTo>
                    <a:pt x="1145" y="2560"/>
                    <a:pt x="1294" y="2584"/>
                    <a:pt x="1440" y="2584"/>
                  </a:cubicBezTo>
                  <a:cubicBezTo>
                    <a:pt x="1974" y="2584"/>
                    <a:pt x="2486" y="2266"/>
                    <a:pt x="2669" y="1743"/>
                  </a:cubicBezTo>
                  <a:cubicBezTo>
                    <a:pt x="2936" y="1076"/>
                    <a:pt x="2603" y="342"/>
                    <a:pt x="1936" y="75"/>
                  </a:cubicBezTo>
                  <a:cubicBezTo>
                    <a:pt x="1792" y="25"/>
                    <a:pt x="1643" y="1"/>
                    <a:pt x="149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2"/>
            <p:cNvSpPr/>
            <p:nvPr/>
          </p:nvSpPr>
          <p:spPr>
            <a:xfrm>
              <a:off x="2170900" y="3023325"/>
              <a:ext cx="132600" cy="89100"/>
            </a:xfrm>
            <a:custGeom>
              <a:avLst/>
              <a:gdLst/>
              <a:ahLst/>
              <a:cxnLst/>
              <a:rect l="l" t="t" r="r" b="b"/>
              <a:pathLst>
                <a:path w="5304" h="3564" extrusionOk="0">
                  <a:moveTo>
                    <a:pt x="4904" y="1"/>
                  </a:moveTo>
                  <a:cubicBezTo>
                    <a:pt x="4835" y="1"/>
                    <a:pt x="4765" y="23"/>
                    <a:pt x="4703" y="72"/>
                  </a:cubicBezTo>
                  <a:lnTo>
                    <a:pt x="234" y="2874"/>
                  </a:lnTo>
                  <a:cubicBezTo>
                    <a:pt x="33" y="3007"/>
                    <a:pt x="0" y="3207"/>
                    <a:pt x="100" y="3408"/>
                  </a:cubicBezTo>
                  <a:cubicBezTo>
                    <a:pt x="163" y="3512"/>
                    <a:pt x="277" y="3564"/>
                    <a:pt x="395" y="3564"/>
                  </a:cubicBezTo>
                  <a:cubicBezTo>
                    <a:pt x="466" y="3564"/>
                    <a:pt x="538" y="3545"/>
                    <a:pt x="600" y="3508"/>
                  </a:cubicBezTo>
                  <a:lnTo>
                    <a:pt x="5070" y="672"/>
                  </a:lnTo>
                  <a:cubicBezTo>
                    <a:pt x="5237" y="572"/>
                    <a:pt x="5304" y="339"/>
                    <a:pt x="5204" y="172"/>
                  </a:cubicBezTo>
                  <a:cubicBezTo>
                    <a:pt x="5140" y="66"/>
                    <a:pt x="5024" y="1"/>
                    <a:pt x="490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2"/>
            <p:cNvSpPr/>
            <p:nvPr/>
          </p:nvSpPr>
          <p:spPr>
            <a:xfrm>
              <a:off x="2145025" y="3070350"/>
              <a:ext cx="73425" cy="64700"/>
            </a:xfrm>
            <a:custGeom>
              <a:avLst/>
              <a:gdLst/>
              <a:ahLst/>
              <a:cxnLst/>
              <a:rect l="l" t="t" r="r" b="b"/>
              <a:pathLst>
                <a:path w="2937" h="2588" extrusionOk="0">
                  <a:moveTo>
                    <a:pt x="1473" y="0"/>
                  </a:moveTo>
                  <a:cubicBezTo>
                    <a:pt x="1244" y="0"/>
                    <a:pt x="1013" y="63"/>
                    <a:pt x="802" y="192"/>
                  </a:cubicBezTo>
                  <a:cubicBezTo>
                    <a:pt x="168" y="593"/>
                    <a:pt x="1" y="1393"/>
                    <a:pt x="368" y="1994"/>
                  </a:cubicBezTo>
                  <a:cubicBezTo>
                    <a:pt x="626" y="2380"/>
                    <a:pt x="1050" y="2587"/>
                    <a:pt x="1480" y="2587"/>
                  </a:cubicBezTo>
                  <a:cubicBezTo>
                    <a:pt x="1717" y="2587"/>
                    <a:pt x="1956" y="2524"/>
                    <a:pt x="2169" y="2394"/>
                  </a:cubicBezTo>
                  <a:cubicBezTo>
                    <a:pt x="2770" y="1994"/>
                    <a:pt x="2936" y="1226"/>
                    <a:pt x="2569" y="626"/>
                  </a:cubicBezTo>
                  <a:cubicBezTo>
                    <a:pt x="2310" y="215"/>
                    <a:pt x="1896" y="0"/>
                    <a:pt x="147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2"/>
            <p:cNvSpPr/>
            <p:nvPr/>
          </p:nvSpPr>
          <p:spPr>
            <a:xfrm>
              <a:off x="2501950" y="3038550"/>
              <a:ext cx="110950" cy="114900"/>
            </a:xfrm>
            <a:custGeom>
              <a:avLst/>
              <a:gdLst/>
              <a:ahLst/>
              <a:cxnLst/>
              <a:rect l="l" t="t" r="r" b="b"/>
              <a:pathLst>
                <a:path w="4438" h="4596" extrusionOk="0">
                  <a:moveTo>
                    <a:pt x="402" y="0"/>
                  </a:moveTo>
                  <a:cubicBezTo>
                    <a:pt x="316" y="0"/>
                    <a:pt x="231" y="34"/>
                    <a:pt x="168" y="97"/>
                  </a:cubicBezTo>
                  <a:cubicBezTo>
                    <a:pt x="1" y="230"/>
                    <a:pt x="1" y="464"/>
                    <a:pt x="134" y="630"/>
                  </a:cubicBezTo>
                  <a:lnTo>
                    <a:pt x="3770" y="4466"/>
                  </a:lnTo>
                  <a:cubicBezTo>
                    <a:pt x="3841" y="4554"/>
                    <a:pt x="3939" y="4596"/>
                    <a:pt x="4041" y="4596"/>
                  </a:cubicBezTo>
                  <a:cubicBezTo>
                    <a:pt x="4132" y="4596"/>
                    <a:pt x="4225" y="4563"/>
                    <a:pt x="4304" y="4500"/>
                  </a:cubicBezTo>
                  <a:cubicBezTo>
                    <a:pt x="4437" y="4366"/>
                    <a:pt x="4437" y="4133"/>
                    <a:pt x="4304" y="3966"/>
                  </a:cubicBezTo>
                  <a:lnTo>
                    <a:pt x="668" y="130"/>
                  </a:lnTo>
                  <a:cubicBezTo>
                    <a:pt x="598" y="42"/>
                    <a:pt x="499" y="0"/>
                    <a:pt x="40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2"/>
            <p:cNvSpPr/>
            <p:nvPr/>
          </p:nvSpPr>
          <p:spPr>
            <a:xfrm>
              <a:off x="2567000" y="3111200"/>
              <a:ext cx="70925" cy="64675"/>
            </a:xfrm>
            <a:custGeom>
              <a:avLst/>
              <a:gdLst/>
              <a:ahLst/>
              <a:cxnLst/>
              <a:rect l="l" t="t" r="r" b="b"/>
              <a:pathLst>
                <a:path w="2837" h="2587" extrusionOk="0">
                  <a:moveTo>
                    <a:pt x="1431" y="1"/>
                  </a:moveTo>
                  <a:cubicBezTo>
                    <a:pt x="1113" y="1"/>
                    <a:pt x="792" y="118"/>
                    <a:pt x="534" y="360"/>
                  </a:cubicBezTo>
                  <a:cubicBezTo>
                    <a:pt x="1" y="827"/>
                    <a:pt x="1" y="1660"/>
                    <a:pt x="468" y="2194"/>
                  </a:cubicBezTo>
                  <a:cubicBezTo>
                    <a:pt x="726" y="2453"/>
                    <a:pt x="1074" y="2587"/>
                    <a:pt x="1418" y="2587"/>
                  </a:cubicBezTo>
                  <a:cubicBezTo>
                    <a:pt x="1741" y="2587"/>
                    <a:pt x="2060" y="2469"/>
                    <a:pt x="2302" y="2228"/>
                  </a:cubicBezTo>
                  <a:cubicBezTo>
                    <a:pt x="2836" y="1727"/>
                    <a:pt x="2836" y="927"/>
                    <a:pt x="2369" y="393"/>
                  </a:cubicBezTo>
                  <a:cubicBezTo>
                    <a:pt x="2111" y="134"/>
                    <a:pt x="1772" y="1"/>
                    <a:pt x="143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2"/>
            <p:cNvSpPr/>
            <p:nvPr/>
          </p:nvSpPr>
          <p:spPr>
            <a:xfrm>
              <a:off x="2108350" y="2905850"/>
              <a:ext cx="150950" cy="26000"/>
            </a:xfrm>
            <a:custGeom>
              <a:avLst/>
              <a:gdLst/>
              <a:ahLst/>
              <a:cxnLst/>
              <a:rect l="l" t="t" r="r" b="b"/>
              <a:pathLst>
                <a:path w="6038" h="1040" extrusionOk="0">
                  <a:moveTo>
                    <a:pt x="401" y="1"/>
                  </a:moveTo>
                  <a:cubicBezTo>
                    <a:pt x="200" y="1"/>
                    <a:pt x="34" y="134"/>
                    <a:pt x="0" y="334"/>
                  </a:cubicBezTo>
                  <a:cubicBezTo>
                    <a:pt x="0" y="534"/>
                    <a:pt x="167" y="701"/>
                    <a:pt x="334" y="735"/>
                  </a:cubicBezTo>
                  <a:lnTo>
                    <a:pt x="5638" y="1035"/>
                  </a:lnTo>
                  <a:cubicBezTo>
                    <a:pt x="5655" y="1038"/>
                    <a:pt x="5672" y="1039"/>
                    <a:pt x="5689" y="1039"/>
                  </a:cubicBezTo>
                  <a:cubicBezTo>
                    <a:pt x="5866" y="1039"/>
                    <a:pt x="6007" y="884"/>
                    <a:pt x="6038" y="701"/>
                  </a:cubicBezTo>
                  <a:cubicBezTo>
                    <a:pt x="6038" y="501"/>
                    <a:pt x="5871" y="334"/>
                    <a:pt x="5671" y="334"/>
                  </a:cubicBezTo>
                  <a:lnTo>
                    <a:pt x="401"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2"/>
            <p:cNvSpPr/>
            <p:nvPr/>
          </p:nvSpPr>
          <p:spPr>
            <a:xfrm>
              <a:off x="2085000" y="2882475"/>
              <a:ext cx="66725" cy="65150"/>
            </a:xfrm>
            <a:custGeom>
              <a:avLst/>
              <a:gdLst/>
              <a:ahLst/>
              <a:cxnLst/>
              <a:rect l="l" t="t" r="r" b="b"/>
              <a:pathLst>
                <a:path w="2669" h="2606" extrusionOk="0">
                  <a:moveTo>
                    <a:pt x="1339" y="0"/>
                  </a:moveTo>
                  <a:cubicBezTo>
                    <a:pt x="666" y="0"/>
                    <a:pt x="99" y="524"/>
                    <a:pt x="67" y="1236"/>
                  </a:cubicBezTo>
                  <a:cubicBezTo>
                    <a:pt x="0" y="1936"/>
                    <a:pt x="534" y="2537"/>
                    <a:pt x="1268" y="2604"/>
                  </a:cubicBezTo>
                  <a:cubicBezTo>
                    <a:pt x="1289" y="2605"/>
                    <a:pt x="1309" y="2605"/>
                    <a:pt x="1330" y="2605"/>
                  </a:cubicBezTo>
                  <a:cubicBezTo>
                    <a:pt x="2003" y="2605"/>
                    <a:pt x="2571" y="2081"/>
                    <a:pt x="2635" y="1369"/>
                  </a:cubicBezTo>
                  <a:cubicBezTo>
                    <a:pt x="2669" y="669"/>
                    <a:pt x="2135" y="68"/>
                    <a:pt x="1401" y="2"/>
                  </a:cubicBezTo>
                  <a:cubicBezTo>
                    <a:pt x="1380" y="1"/>
                    <a:pt x="1360" y="0"/>
                    <a:pt x="133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2"/>
            <p:cNvSpPr/>
            <p:nvPr/>
          </p:nvSpPr>
          <p:spPr>
            <a:xfrm>
              <a:off x="2426075" y="3092525"/>
              <a:ext cx="46725" cy="147900"/>
            </a:xfrm>
            <a:custGeom>
              <a:avLst/>
              <a:gdLst/>
              <a:ahLst/>
              <a:cxnLst/>
              <a:rect l="l" t="t" r="r" b="b"/>
              <a:pathLst>
                <a:path w="1869" h="5916" extrusionOk="0">
                  <a:moveTo>
                    <a:pt x="396" y="1"/>
                  </a:moveTo>
                  <a:cubicBezTo>
                    <a:pt x="375" y="1"/>
                    <a:pt x="355" y="2"/>
                    <a:pt x="334" y="6"/>
                  </a:cubicBezTo>
                  <a:cubicBezTo>
                    <a:pt x="134" y="39"/>
                    <a:pt x="0" y="239"/>
                    <a:pt x="67" y="439"/>
                  </a:cubicBezTo>
                  <a:lnTo>
                    <a:pt x="1101" y="5643"/>
                  </a:lnTo>
                  <a:cubicBezTo>
                    <a:pt x="1131" y="5792"/>
                    <a:pt x="1295" y="5915"/>
                    <a:pt x="1472" y="5915"/>
                  </a:cubicBezTo>
                  <a:cubicBezTo>
                    <a:pt x="1493" y="5915"/>
                    <a:pt x="1514" y="5913"/>
                    <a:pt x="1535" y="5910"/>
                  </a:cubicBezTo>
                  <a:cubicBezTo>
                    <a:pt x="1735" y="5877"/>
                    <a:pt x="1868" y="5676"/>
                    <a:pt x="1835" y="5476"/>
                  </a:cubicBezTo>
                  <a:lnTo>
                    <a:pt x="768" y="306"/>
                  </a:lnTo>
                  <a:cubicBezTo>
                    <a:pt x="738" y="126"/>
                    <a:pt x="574" y="1"/>
                    <a:pt x="39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2"/>
            <p:cNvSpPr/>
            <p:nvPr/>
          </p:nvSpPr>
          <p:spPr>
            <a:xfrm>
              <a:off x="2426900" y="3198550"/>
              <a:ext cx="70925" cy="64275"/>
            </a:xfrm>
            <a:custGeom>
              <a:avLst/>
              <a:gdLst/>
              <a:ahLst/>
              <a:cxnLst/>
              <a:rect l="l" t="t" r="r" b="b"/>
              <a:pathLst>
                <a:path w="2837" h="2571" extrusionOk="0">
                  <a:moveTo>
                    <a:pt x="1454" y="1"/>
                  </a:moveTo>
                  <a:cubicBezTo>
                    <a:pt x="1360" y="1"/>
                    <a:pt x="1265" y="12"/>
                    <a:pt x="1168" y="34"/>
                  </a:cubicBezTo>
                  <a:cubicBezTo>
                    <a:pt x="468" y="168"/>
                    <a:pt x="1" y="835"/>
                    <a:pt x="167" y="1536"/>
                  </a:cubicBezTo>
                  <a:cubicBezTo>
                    <a:pt x="283" y="2140"/>
                    <a:pt x="795" y="2570"/>
                    <a:pt x="1383" y="2570"/>
                  </a:cubicBezTo>
                  <a:cubicBezTo>
                    <a:pt x="1476" y="2570"/>
                    <a:pt x="1572" y="2559"/>
                    <a:pt x="1669" y="2536"/>
                  </a:cubicBezTo>
                  <a:cubicBezTo>
                    <a:pt x="2369" y="2403"/>
                    <a:pt x="2836" y="1736"/>
                    <a:pt x="2703" y="1035"/>
                  </a:cubicBezTo>
                  <a:cubicBezTo>
                    <a:pt x="2559" y="431"/>
                    <a:pt x="2043" y="1"/>
                    <a:pt x="145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2"/>
            <p:cNvSpPr/>
            <p:nvPr/>
          </p:nvSpPr>
          <p:spPr>
            <a:xfrm>
              <a:off x="2547000" y="2933375"/>
              <a:ext cx="150950" cy="25975"/>
            </a:xfrm>
            <a:custGeom>
              <a:avLst/>
              <a:gdLst/>
              <a:ahLst/>
              <a:cxnLst/>
              <a:rect l="l" t="t" r="r" b="b"/>
              <a:pathLst>
                <a:path w="6038" h="1039" extrusionOk="0">
                  <a:moveTo>
                    <a:pt x="400" y="1"/>
                  </a:moveTo>
                  <a:cubicBezTo>
                    <a:pt x="200" y="1"/>
                    <a:pt x="33" y="134"/>
                    <a:pt x="33" y="334"/>
                  </a:cubicBezTo>
                  <a:cubicBezTo>
                    <a:pt x="0" y="534"/>
                    <a:pt x="167" y="734"/>
                    <a:pt x="367" y="734"/>
                  </a:cubicBezTo>
                  <a:lnTo>
                    <a:pt x="5637" y="1035"/>
                  </a:lnTo>
                  <a:cubicBezTo>
                    <a:pt x="5655" y="1037"/>
                    <a:pt x="5672" y="1039"/>
                    <a:pt x="5689" y="1039"/>
                  </a:cubicBezTo>
                  <a:cubicBezTo>
                    <a:pt x="5865" y="1039"/>
                    <a:pt x="6007" y="884"/>
                    <a:pt x="6038" y="701"/>
                  </a:cubicBezTo>
                  <a:cubicBezTo>
                    <a:pt x="6038" y="501"/>
                    <a:pt x="5904" y="334"/>
                    <a:pt x="5704" y="334"/>
                  </a:cubicBezTo>
                  <a:lnTo>
                    <a:pt x="400"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2"/>
            <p:cNvSpPr/>
            <p:nvPr/>
          </p:nvSpPr>
          <p:spPr>
            <a:xfrm>
              <a:off x="2654575" y="2918325"/>
              <a:ext cx="66725" cy="64325"/>
            </a:xfrm>
            <a:custGeom>
              <a:avLst/>
              <a:gdLst/>
              <a:ahLst/>
              <a:cxnLst/>
              <a:rect l="l" t="t" r="r" b="b"/>
              <a:pathLst>
                <a:path w="2669" h="2573" extrusionOk="0">
                  <a:moveTo>
                    <a:pt x="1339" y="1"/>
                  </a:moveTo>
                  <a:cubicBezTo>
                    <a:pt x="665" y="1"/>
                    <a:pt x="98" y="523"/>
                    <a:pt x="34" y="1203"/>
                  </a:cubicBezTo>
                  <a:cubicBezTo>
                    <a:pt x="0" y="1937"/>
                    <a:pt x="534" y="2537"/>
                    <a:pt x="1268" y="2571"/>
                  </a:cubicBezTo>
                  <a:cubicBezTo>
                    <a:pt x="1289" y="2572"/>
                    <a:pt x="1309" y="2572"/>
                    <a:pt x="1330" y="2572"/>
                  </a:cubicBezTo>
                  <a:cubicBezTo>
                    <a:pt x="2003" y="2572"/>
                    <a:pt x="2571" y="2049"/>
                    <a:pt x="2635" y="1370"/>
                  </a:cubicBezTo>
                  <a:cubicBezTo>
                    <a:pt x="2669" y="669"/>
                    <a:pt x="2135" y="35"/>
                    <a:pt x="1401" y="2"/>
                  </a:cubicBezTo>
                  <a:cubicBezTo>
                    <a:pt x="1380" y="1"/>
                    <a:pt x="1360" y="1"/>
                    <a:pt x="133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2"/>
            <p:cNvSpPr/>
            <p:nvPr/>
          </p:nvSpPr>
          <p:spPr>
            <a:xfrm>
              <a:off x="2298475" y="3088800"/>
              <a:ext cx="66750" cy="142100"/>
            </a:xfrm>
            <a:custGeom>
              <a:avLst/>
              <a:gdLst/>
              <a:ahLst/>
              <a:cxnLst/>
              <a:rect l="l" t="t" r="r" b="b"/>
              <a:pathLst>
                <a:path w="2670" h="5684" extrusionOk="0">
                  <a:moveTo>
                    <a:pt x="2278" y="1"/>
                  </a:moveTo>
                  <a:cubicBezTo>
                    <a:pt x="2125" y="1"/>
                    <a:pt x="1988" y="96"/>
                    <a:pt x="1935" y="255"/>
                  </a:cubicBezTo>
                  <a:lnTo>
                    <a:pt x="67" y="5192"/>
                  </a:lnTo>
                  <a:cubicBezTo>
                    <a:pt x="1" y="5392"/>
                    <a:pt x="101" y="5592"/>
                    <a:pt x="268" y="5659"/>
                  </a:cubicBezTo>
                  <a:cubicBezTo>
                    <a:pt x="318" y="5675"/>
                    <a:pt x="368" y="5684"/>
                    <a:pt x="416" y="5684"/>
                  </a:cubicBezTo>
                  <a:cubicBezTo>
                    <a:pt x="559" y="5684"/>
                    <a:pt x="684" y="5609"/>
                    <a:pt x="735" y="5459"/>
                  </a:cubicBezTo>
                  <a:lnTo>
                    <a:pt x="2603" y="488"/>
                  </a:lnTo>
                  <a:cubicBezTo>
                    <a:pt x="2669" y="322"/>
                    <a:pt x="2569" y="88"/>
                    <a:pt x="2402" y="21"/>
                  </a:cubicBezTo>
                  <a:cubicBezTo>
                    <a:pt x="2361" y="7"/>
                    <a:pt x="2319" y="1"/>
                    <a:pt x="227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2"/>
            <p:cNvSpPr/>
            <p:nvPr/>
          </p:nvSpPr>
          <p:spPr>
            <a:xfrm>
              <a:off x="2272625" y="3188875"/>
              <a:ext cx="72575" cy="64550"/>
            </a:xfrm>
            <a:custGeom>
              <a:avLst/>
              <a:gdLst/>
              <a:ahLst/>
              <a:cxnLst/>
              <a:rect l="l" t="t" r="r" b="b"/>
              <a:pathLst>
                <a:path w="2903" h="2582" extrusionOk="0">
                  <a:moveTo>
                    <a:pt x="1450" y="0"/>
                  </a:moveTo>
                  <a:cubicBezTo>
                    <a:pt x="930" y="0"/>
                    <a:pt x="441" y="337"/>
                    <a:pt x="234" y="855"/>
                  </a:cubicBezTo>
                  <a:cubicBezTo>
                    <a:pt x="1" y="1522"/>
                    <a:pt x="334" y="2256"/>
                    <a:pt x="1001" y="2490"/>
                  </a:cubicBezTo>
                  <a:cubicBezTo>
                    <a:pt x="1158" y="2552"/>
                    <a:pt x="1318" y="2582"/>
                    <a:pt x="1475" y="2582"/>
                  </a:cubicBezTo>
                  <a:cubicBezTo>
                    <a:pt x="1987" y="2582"/>
                    <a:pt x="2465" y="2266"/>
                    <a:pt x="2669" y="1756"/>
                  </a:cubicBezTo>
                  <a:cubicBezTo>
                    <a:pt x="2903" y="1089"/>
                    <a:pt x="2569" y="321"/>
                    <a:pt x="1902" y="88"/>
                  </a:cubicBezTo>
                  <a:cubicBezTo>
                    <a:pt x="1753" y="28"/>
                    <a:pt x="1600" y="0"/>
                    <a:pt x="145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2"/>
            <p:cNvSpPr/>
            <p:nvPr/>
          </p:nvSpPr>
          <p:spPr>
            <a:xfrm>
              <a:off x="2195900" y="2733700"/>
              <a:ext cx="412825" cy="400225"/>
            </a:xfrm>
            <a:custGeom>
              <a:avLst/>
              <a:gdLst/>
              <a:ahLst/>
              <a:cxnLst/>
              <a:rect l="l" t="t" r="r" b="b"/>
              <a:pathLst>
                <a:path w="16513" h="16009" extrusionOk="0">
                  <a:moveTo>
                    <a:pt x="8247" y="0"/>
                  </a:moveTo>
                  <a:cubicBezTo>
                    <a:pt x="4057" y="0"/>
                    <a:pt x="524" y="3250"/>
                    <a:pt x="268" y="7521"/>
                  </a:cubicBezTo>
                  <a:cubicBezTo>
                    <a:pt x="1" y="11924"/>
                    <a:pt x="3370" y="15726"/>
                    <a:pt x="7773" y="15993"/>
                  </a:cubicBezTo>
                  <a:cubicBezTo>
                    <a:pt x="7937" y="16003"/>
                    <a:pt x="8100" y="16008"/>
                    <a:pt x="8262" y="16008"/>
                  </a:cubicBezTo>
                  <a:cubicBezTo>
                    <a:pt x="12454" y="16008"/>
                    <a:pt x="15989" y="12727"/>
                    <a:pt x="16246" y="8488"/>
                  </a:cubicBezTo>
                  <a:cubicBezTo>
                    <a:pt x="16513" y="4051"/>
                    <a:pt x="13143" y="282"/>
                    <a:pt x="8740" y="15"/>
                  </a:cubicBezTo>
                  <a:cubicBezTo>
                    <a:pt x="8575" y="5"/>
                    <a:pt x="8411" y="0"/>
                    <a:pt x="8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2"/>
            <p:cNvSpPr/>
            <p:nvPr/>
          </p:nvSpPr>
          <p:spPr>
            <a:xfrm>
              <a:off x="2414400" y="2792450"/>
              <a:ext cx="50050" cy="49275"/>
            </a:xfrm>
            <a:custGeom>
              <a:avLst/>
              <a:gdLst/>
              <a:ahLst/>
              <a:cxnLst/>
              <a:rect l="l" t="t" r="r" b="b"/>
              <a:pathLst>
                <a:path w="2002" h="1971" extrusionOk="0">
                  <a:moveTo>
                    <a:pt x="1068" y="0"/>
                  </a:moveTo>
                  <a:cubicBezTo>
                    <a:pt x="501" y="0"/>
                    <a:pt x="67" y="400"/>
                    <a:pt x="34" y="934"/>
                  </a:cubicBezTo>
                  <a:cubicBezTo>
                    <a:pt x="0" y="1468"/>
                    <a:pt x="401" y="1935"/>
                    <a:pt x="934" y="1968"/>
                  </a:cubicBezTo>
                  <a:cubicBezTo>
                    <a:pt x="954" y="1969"/>
                    <a:pt x="973" y="1970"/>
                    <a:pt x="992" y="1970"/>
                  </a:cubicBezTo>
                  <a:cubicBezTo>
                    <a:pt x="1501" y="1970"/>
                    <a:pt x="1936" y="1549"/>
                    <a:pt x="1968" y="1034"/>
                  </a:cubicBezTo>
                  <a:cubicBezTo>
                    <a:pt x="2002" y="500"/>
                    <a:pt x="1601" y="33"/>
                    <a:pt x="10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2"/>
            <p:cNvSpPr/>
            <p:nvPr/>
          </p:nvSpPr>
          <p:spPr>
            <a:xfrm>
              <a:off x="2326825" y="2784900"/>
              <a:ext cx="56750" cy="55150"/>
            </a:xfrm>
            <a:custGeom>
              <a:avLst/>
              <a:gdLst/>
              <a:ahLst/>
              <a:cxnLst/>
              <a:rect l="l" t="t" r="r" b="b"/>
              <a:pathLst>
                <a:path w="2270" h="2206" extrusionOk="0">
                  <a:moveTo>
                    <a:pt x="1141" y="0"/>
                  </a:moveTo>
                  <a:cubicBezTo>
                    <a:pt x="566" y="0"/>
                    <a:pt x="66" y="456"/>
                    <a:pt x="34" y="1036"/>
                  </a:cubicBezTo>
                  <a:cubicBezTo>
                    <a:pt x="1" y="1636"/>
                    <a:pt x="468" y="2170"/>
                    <a:pt x="1068" y="2204"/>
                  </a:cubicBezTo>
                  <a:cubicBezTo>
                    <a:pt x="1088" y="2205"/>
                    <a:pt x="1109" y="2205"/>
                    <a:pt x="1129" y="2205"/>
                  </a:cubicBezTo>
                  <a:cubicBezTo>
                    <a:pt x="1704" y="2205"/>
                    <a:pt x="2204" y="1750"/>
                    <a:pt x="2236" y="1169"/>
                  </a:cubicBezTo>
                  <a:cubicBezTo>
                    <a:pt x="2269" y="569"/>
                    <a:pt x="1802" y="35"/>
                    <a:pt x="1202" y="2"/>
                  </a:cubicBezTo>
                  <a:cubicBezTo>
                    <a:pt x="1181" y="1"/>
                    <a:pt x="1161" y="0"/>
                    <a:pt x="114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2"/>
            <p:cNvSpPr/>
            <p:nvPr/>
          </p:nvSpPr>
          <p:spPr>
            <a:xfrm>
              <a:off x="2352675" y="2869950"/>
              <a:ext cx="40075" cy="38500"/>
            </a:xfrm>
            <a:custGeom>
              <a:avLst/>
              <a:gdLst/>
              <a:ahLst/>
              <a:cxnLst/>
              <a:rect l="l" t="t" r="r" b="b"/>
              <a:pathLst>
                <a:path w="1603" h="1540" extrusionOk="0">
                  <a:moveTo>
                    <a:pt x="775" y="0"/>
                  </a:moveTo>
                  <a:cubicBezTo>
                    <a:pt x="368" y="0"/>
                    <a:pt x="33" y="323"/>
                    <a:pt x="1" y="736"/>
                  </a:cubicBezTo>
                  <a:cubicBezTo>
                    <a:pt x="1" y="1170"/>
                    <a:pt x="301" y="1537"/>
                    <a:pt x="735" y="1537"/>
                  </a:cubicBezTo>
                  <a:cubicBezTo>
                    <a:pt x="755" y="1538"/>
                    <a:pt x="775" y="1539"/>
                    <a:pt x="795" y="1539"/>
                  </a:cubicBezTo>
                  <a:cubicBezTo>
                    <a:pt x="1202" y="1539"/>
                    <a:pt x="1537" y="1218"/>
                    <a:pt x="1569" y="836"/>
                  </a:cubicBezTo>
                  <a:cubicBezTo>
                    <a:pt x="1602" y="403"/>
                    <a:pt x="1268" y="36"/>
                    <a:pt x="835" y="2"/>
                  </a:cubicBezTo>
                  <a:cubicBezTo>
                    <a:pt x="815" y="1"/>
                    <a:pt x="795" y="0"/>
                    <a:pt x="77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2"/>
            <p:cNvSpPr/>
            <p:nvPr/>
          </p:nvSpPr>
          <p:spPr>
            <a:xfrm>
              <a:off x="2275975" y="2833250"/>
              <a:ext cx="60050" cy="58500"/>
            </a:xfrm>
            <a:custGeom>
              <a:avLst/>
              <a:gdLst/>
              <a:ahLst/>
              <a:cxnLst/>
              <a:rect l="l" t="t" r="r" b="b"/>
              <a:pathLst>
                <a:path w="2402" h="2340" extrusionOk="0">
                  <a:moveTo>
                    <a:pt x="1201" y="1"/>
                  </a:moveTo>
                  <a:cubicBezTo>
                    <a:pt x="565" y="1"/>
                    <a:pt x="66" y="459"/>
                    <a:pt x="33" y="1103"/>
                  </a:cubicBezTo>
                  <a:cubicBezTo>
                    <a:pt x="0" y="1737"/>
                    <a:pt x="467" y="2271"/>
                    <a:pt x="1101" y="2338"/>
                  </a:cubicBezTo>
                  <a:cubicBezTo>
                    <a:pt x="1122" y="2339"/>
                    <a:pt x="1143" y="2339"/>
                    <a:pt x="1164" y="2339"/>
                  </a:cubicBezTo>
                  <a:cubicBezTo>
                    <a:pt x="1801" y="2339"/>
                    <a:pt x="2303" y="1851"/>
                    <a:pt x="2335" y="1237"/>
                  </a:cubicBezTo>
                  <a:cubicBezTo>
                    <a:pt x="2402" y="603"/>
                    <a:pt x="1901" y="36"/>
                    <a:pt x="1268" y="3"/>
                  </a:cubicBezTo>
                  <a:cubicBezTo>
                    <a:pt x="1245" y="2"/>
                    <a:pt x="1223" y="1"/>
                    <a:pt x="120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2"/>
            <p:cNvSpPr/>
            <p:nvPr/>
          </p:nvSpPr>
          <p:spPr>
            <a:xfrm>
              <a:off x="2416075" y="2986750"/>
              <a:ext cx="46725" cy="45925"/>
            </a:xfrm>
            <a:custGeom>
              <a:avLst/>
              <a:gdLst/>
              <a:ahLst/>
              <a:cxnLst/>
              <a:rect l="l" t="t" r="r" b="b"/>
              <a:pathLst>
                <a:path w="1869" h="1837" extrusionOk="0">
                  <a:moveTo>
                    <a:pt x="1001" y="0"/>
                  </a:moveTo>
                  <a:cubicBezTo>
                    <a:pt x="500" y="0"/>
                    <a:pt x="67" y="367"/>
                    <a:pt x="33" y="868"/>
                  </a:cubicBezTo>
                  <a:cubicBezTo>
                    <a:pt x="0" y="1368"/>
                    <a:pt x="367" y="1802"/>
                    <a:pt x="867" y="1835"/>
                  </a:cubicBezTo>
                  <a:cubicBezTo>
                    <a:pt x="887" y="1836"/>
                    <a:pt x="906" y="1837"/>
                    <a:pt x="926" y="1837"/>
                  </a:cubicBezTo>
                  <a:cubicBezTo>
                    <a:pt x="1401" y="1837"/>
                    <a:pt x="1803" y="1449"/>
                    <a:pt x="1835" y="968"/>
                  </a:cubicBezTo>
                  <a:cubicBezTo>
                    <a:pt x="1868" y="467"/>
                    <a:pt x="1501" y="34"/>
                    <a:pt x="100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2"/>
            <p:cNvSpPr/>
            <p:nvPr/>
          </p:nvSpPr>
          <p:spPr>
            <a:xfrm>
              <a:off x="2348525" y="2937550"/>
              <a:ext cx="45050" cy="44275"/>
            </a:xfrm>
            <a:custGeom>
              <a:avLst/>
              <a:gdLst/>
              <a:ahLst/>
              <a:cxnLst/>
              <a:rect l="l" t="t" r="r" b="b"/>
              <a:pathLst>
                <a:path w="1802" h="1771" extrusionOk="0">
                  <a:moveTo>
                    <a:pt x="934" y="0"/>
                  </a:moveTo>
                  <a:cubicBezTo>
                    <a:pt x="467" y="0"/>
                    <a:pt x="33" y="367"/>
                    <a:pt x="0" y="834"/>
                  </a:cubicBezTo>
                  <a:cubicBezTo>
                    <a:pt x="0" y="1301"/>
                    <a:pt x="367" y="1735"/>
                    <a:pt x="834" y="1768"/>
                  </a:cubicBezTo>
                  <a:cubicBezTo>
                    <a:pt x="854" y="1770"/>
                    <a:pt x="873" y="1770"/>
                    <a:pt x="893" y="1770"/>
                  </a:cubicBezTo>
                  <a:cubicBezTo>
                    <a:pt x="1337" y="1770"/>
                    <a:pt x="1736" y="1414"/>
                    <a:pt x="1768" y="934"/>
                  </a:cubicBezTo>
                  <a:cubicBezTo>
                    <a:pt x="1801" y="467"/>
                    <a:pt x="1434" y="34"/>
                    <a:pt x="934"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2"/>
            <p:cNvSpPr/>
            <p:nvPr/>
          </p:nvSpPr>
          <p:spPr>
            <a:xfrm>
              <a:off x="2509475" y="2978350"/>
              <a:ext cx="36700" cy="35175"/>
            </a:xfrm>
            <a:custGeom>
              <a:avLst/>
              <a:gdLst/>
              <a:ahLst/>
              <a:cxnLst/>
              <a:rect l="l" t="t" r="r" b="b"/>
              <a:pathLst>
                <a:path w="1468" h="1407" extrusionOk="0">
                  <a:moveTo>
                    <a:pt x="707" y="0"/>
                  </a:moveTo>
                  <a:cubicBezTo>
                    <a:pt x="334" y="0"/>
                    <a:pt x="32" y="290"/>
                    <a:pt x="0" y="670"/>
                  </a:cubicBezTo>
                  <a:cubicBezTo>
                    <a:pt x="0" y="1070"/>
                    <a:pt x="300" y="1404"/>
                    <a:pt x="667" y="1404"/>
                  </a:cubicBezTo>
                  <a:cubicBezTo>
                    <a:pt x="688" y="1406"/>
                    <a:pt x="708" y="1406"/>
                    <a:pt x="728" y="1406"/>
                  </a:cubicBezTo>
                  <a:cubicBezTo>
                    <a:pt x="1101" y="1406"/>
                    <a:pt x="1403" y="1117"/>
                    <a:pt x="1434" y="737"/>
                  </a:cubicBezTo>
                  <a:cubicBezTo>
                    <a:pt x="1468" y="370"/>
                    <a:pt x="1168" y="36"/>
                    <a:pt x="767" y="3"/>
                  </a:cubicBezTo>
                  <a:cubicBezTo>
                    <a:pt x="747" y="1"/>
                    <a:pt x="727" y="0"/>
                    <a:pt x="70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2"/>
            <p:cNvSpPr/>
            <p:nvPr/>
          </p:nvSpPr>
          <p:spPr>
            <a:xfrm>
              <a:off x="2341850" y="3021625"/>
              <a:ext cx="49225" cy="43675"/>
            </a:xfrm>
            <a:custGeom>
              <a:avLst/>
              <a:gdLst/>
              <a:ahLst/>
              <a:cxnLst/>
              <a:rect l="l" t="t" r="r" b="b"/>
              <a:pathLst>
                <a:path w="1969" h="1747" extrusionOk="0">
                  <a:moveTo>
                    <a:pt x="954" y="1"/>
                  </a:moveTo>
                  <a:cubicBezTo>
                    <a:pt x="607" y="1"/>
                    <a:pt x="293" y="214"/>
                    <a:pt x="167" y="540"/>
                  </a:cubicBezTo>
                  <a:cubicBezTo>
                    <a:pt x="0" y="1007"/>
                    <a:pt x="200" y="1507"/>
                    <a:pt x="667" y="1674"/>
                  </a:cubicBezTo>
                  <a:cubicBezTo>
                    <a:pt x="775" y="1724"/>
                    <a:pt x="886" y="1747"/>
                    <a:pt x="996" y="1747"/>
                  </a:cubicBezTo>
                  <a:cubicBezTo>
                    <a:pt x="1330" y="1747"/>
                    <a:pt x="1651" y="1534"/>
                    <a:pt x="1802" y="1207"/>
                  </a:cubicBezTo>
                  <a:cubicBezTo>
                    <a:pt x="1968" y="740"/>
                    <a:pt x="1735" y="240"/>
                    <a:pt x="1301" y="73"/>
                  </a:cubicBezTo>
                  <a:cubicBezTo>
                    <a:pt x="1186" y="24"/>
                    <a:pt x="1068" y="1"/>
                    <a:pt x="95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2"/>
            <p:cNvSpPr/>
            <p:nvPr/>
          </p:nvSpPr>
          <p:spPr>
            <a:xfrm>
              <a:off x="2297650" y="2968100"/>
              <a:ext cx="40050" cy="35650"/>
            </a:xfrm>
            <a:custGeom>
              <a:avLst/>
              <a:gdLst/>
              <a:ahLst/>
              <a:cxnLst/>
              <a:rect l="l" t="t" r="r" b="b"/>
              <a:pathLst>
                <a:path w="1602" h="1426" extrusionOk="0">
                  <a:moveTo>
                    <a:pt x="807" y="0"/>
                  </a:moveTo>
                  <a:cubicBezTo>
                    <a:pt x="516" y="0"/>
                    <a:pt x="236" y="164"/>
                    <a:pt x="134" y="446"/>
                  </a:cubicBezTo>
                  <a:cubicBezTo>
                    <a:pt x="0" y="813"/>
                    <a:pt x="167" y="1213"/>
                    <a:pt x="534" y="1380"/>
                  </a:cubicBezTo>
                  <a:cubicBezTo>
                    <a:pt x="619" y="1411"/>
                    <a:pt x="705" y="1426"/>
                    <a:pt x="790" y="1426"/>
                  </a:cubicBezTo>
                  <a:cubicBezTo>
                    <a:pt x="1074" y="1426"/>
                    <a:pt x="1340" y="1262"/>
                    <a:pt x="1468" y="980"/>
                  </a:cubicBezTo>
                  <a:cubicBezTo>
                    <a:pt x="1601" y="613"/>
                    <a:pt x="1435" y="179"/>
                    <a:pt x="1068" y="46"/>
                  </a:cubicBezTo>
                  <a:cubicBezTo>
                    <a:pt x="983" y="15"/>
                    <a:pt x="895" y="0"/>
                    <a:pt x="80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2"/>
            <p:cNvSpPr/>
            <p:nvPr/>
          </p:nvSpPr>
          <p:spPr>
            <a:xfrm>
              <a:off x="2268450" y="2910800"/>
              <a:ext cx="36725" cy="36000"/>
            </a:xfrm>
            <a:custGeom>
              <a:avLst/>
              <a:gdLst/>
              <a:ahLst/>
              <a:cxnLst/>
              <a:rect l="l" t="t" r="r" b="b"/>
              <a:pathLst>
                <a:path w="1469" h="1440" extrusionOk="0">
                  <a:moveTo>
                    <a:pt x="741" y="0"/>
                  </a:moveTo>
                  <a:cubicBezTo>
                    <a:pt x="368" y="0"/>
                    <a:pt x="66" y="290"/>
                    <a:pt x="34" y="670"/>
                  </a:cubicBezTo>
                  <a:cubicBezTo>
                    <a:pt x="1" y="1070"/>
                    <a:pt x="301" y="1404"/>
                    <a:pt x="701" y="1437"/>
                  </a:cubicBezTo>
                  <a:cubicBezTo>
                    <a:pt x="722" y="1439"/>
                    <a:pt x="742" y="1440"/>
                    <a:pt x="762" y="1440"/>
                  </a:cubicBezTo>
                  <a:cubicBezTo>
                    <a:pt x="1135" y="1440"/>
                    <a:pt x="1437" y="1150"/>
                    <a:pt x="1469" y="770"/>
                  </a:cubicBezTo>
                  <a:cubicBezTo>
                    <a:pt x="1469" y="370"/>
                    <a:pt x="1168" y="36"/>
                    <a:pt x="801" y="3"/>
                  </a:cubicBezTo>
                  <a:cubicBezTo>
                    <a:pt x="781" y="1"/>
                    <a:pt x="761" y="0"/>
                    <a:pt x="74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2"/>
            <p:cNvSpPr/>
            <p:nvPr/>
          </p:nvSpPr>
          <p:spPr>
            <a:xfrm>
              <a:off x="2438575" y="3054225"/>
              <a:ext cx="36725" cy="35950"/>
            </a:xfrm>
            <a:custGeom>
              <a:avLst/>
              <a:gdLst/>
              <a:ahLst/>
              <a:cxnLst/>
              <a:rect l="l" t="t" r="r" b="b"/>
              <a:pathLst>
                <a:path w="1469" h="1438" extrusionOk="0">
                  <a:moveTo>
                    <a:pt x="707" y="1"/>
                  </a:moveTo>
                  <a:cubicBezTo>
                    <a:pt x="334" y="1"/>
                    <a:pt x="32" y="291"/>
                    <a:pt x="1" y="670"/>
                  </a:cubicBezTo>
                  <a:cubicBezTo>
                    <a:pt x="1" y="1071"/>
                    <a:pt x="301" y="1404"/>
                    <a:pt x="668" y="1438"/>
                  </a:cubicBezTo>
                  <a:cubicBezTo>
                    <a:pt x="1068" y="1438"/>
                    <a:pt x="1402" y="1137"/>
                    <a:pt x="1435" y="771"/>
                  </a:cubicBezTo>
                  <a:cubicBezTo>
                    <a:pt x="1468" y="370"/>
                    <a:pt x="1168" y="37"/>
                    <a:pt x="768" y="3"/>
                  </a:cubicBezTo>
                  <a:cubicBezTo>
                    <a:pt x="748" y="2"/>
                    <a:pt x="727" y="1"/>
                    <a:pt x="70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2"/>
            <p:cNvSpPr/>
            <p:nvPr/>
          </p:nvSpPr>
          <p:spPr>
            <a:xfrm>
              <a:off x="2436900" y="2919200"/>
              <a:ext cx="40075" cy="39275"/>
            </a:xfrm>
            <a:custGeom>
              <a:avLst/>
              <a:gdLst/>
              <a:ahLst/>
              <a:cxnLst/>
              <a:rect l="l" t="t" r="r" b="b"/>
              <a:pathLst>
                <a:path w="1603" h="1571" extrusionOk="0">
                  <a:moveTo>
                    <a:pt x="835" y="0"/>
                  </a:moveTo>
                  <a:cubicBezTo>
                    <a:pt x="401" y="0"/>
                    <a:pt x="34" y="301"/>
                    <a:pt x="34" y="734"/>
                  </a:cubicBezTo>
                  <a:cubicBezTo>
                    <a:pt x="1" y="1168"/>
                    <a:pt x="335" y="1535"/>
                    <a:pt x="735" y="1568"/>
                  </a:cubicBezTo>
                  <a:cubicBezTo>
                    <a:pt x="755" y="1570"/>
                    <a:pt x="775" y="1571"/>
                    <a:pt x="794" y="1571"/>
                  </a:cubicBezTo>
                  <a:cubicBezTo>
                    <a:pt x="1202" y="1571"/>
                    <a:pt x="1537" y="1248"/>
                    <a:pt x="1569" y="834"/>
                  </a:cubicBezTo>
                  <a:cubicBezTo>
                    <a:pt x="1602" y="401"/>
                    <a:pt x="1269" y="34"/>
                    <a:pt x="83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2"/>
            <p:cNvSpPr/>
            <p:nvPr/>
          </p:nvSpPr>
          <p:spPr>
            <a:xfrm>
              <a:off x="2484450" y="2844775"/>
              <a:ext cx="47550" cy="45450"/>
            </a:xfrm>
            <a:custGeom>
              <a:avLst/>
              <a:gdLst/>
              <a:ahLst/>
              <a:cxnLst/>
              <a:rect l="l" t="t" r="r" b="b"/>
              <a:pathLst>
                <a:path w="1902" h="1818" extrusionOk="0">
                  <a:moveTo>
                    <a:pt x="941" y="0"/>
                  </a:moveTo>
                  <a:cubicBezTo>
                    <a:pt x="496" y="0"/>
                    <a:pt x="128" y="318"/>
                    <a:pt x="67" y="776"/>
                  </a:cubicBezTo>
                  <a:cubicBezTo>
                    <a:pt x="0" y="1276"/>
                    <a:pt x="334" y="1743"/>
                    <a:pt x="834" y="1810"/>
                  </a:cubicBezTo>
                  <a:cubicBezTo>
                    <a:pt x="874" y="1815"/>
                    <a:pt x="913" y="1818"/>
                    <a:pt x="952" y="1818"/>
                  </a:cubicBezTo>
                  <a:cubicBezTo>
                    <a:pt x="1406" y="1818"/>
                    <a:pt x="1807" y="1470"/>
                    <a:pt x="1868" y="1009"/>
                  </a:cubicBezTo>
                  <a:cubicBezTo>
                    <a:pt x="1902" y="509"/>
                    <a:pt x="1568" y="75"/>
                    <a:pt x="1068" y="9"/>
                  </a:cubicBezTo>
                  <a:cubicBezTo>
                    <a:pt x="1025" y="3"/>
                    <a:pt x="983" y="0"/>
                    <a:pt x="94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2"/>
            <p:cNvSpPr/>
            <p:nvPr/>
          </p:nvSpPr>
          <p:spPr>
            <a:xfrm>
              <a:off x="2422725" y="2858925"/>
              <a:ext cx="38400" cy="35525"/>
            </a:xfrm>
            <a:custGeom>
              <a:avLst/>
              <a:gdLst/>
              <a:ahLst/>
              <a:cxnLst/>
              <a:rect l="l" t="t" r="r" b="b"/>
              <a:pathLst>
                <a:path w="1536" h="1421" extrusionOk="0">
                  <a:moveTo>
                    <a:pt x="756" y="0"/>
                  </a:moveTo>
                  <a:cubicBezTo>
                    <a:pt x="401" y="0"/>
                    <a:pt x="98" y="278"/>
                    <a:pt x="68" y="610"/>
                  </a:cubicBezTo>
                  <a:cubicBezTo>
                    <a:pt x="1" y="1010"/>
                    <a:pt x="301" y="1377"/>
                    <a:pt x="668" y="1411"/>
                  </a:cubicBezTo>
                  <a:cubicBezTo>
                    <a:pt x="706" y="1417"/>
                    <a:pt x="743" y="1420"/>
                    <a:pt x="780" y="1420"/>
                  </a:cubicBezTo>
                  <a:cubicBezTo>
                    <a:pt x="1135" y="1420"/>
                    <a:pt x="1438" y="1143"/>
                    <a:pt x="1469" y="810"/>
                  </a:cubicBezTo>
                  <a:cubicBezTo>
                    <a:pt x="1535" y="410"/>
                    <a:pt x="1235" y="43"/>
                    <a:pt x="868" y="10"/>
                  </a:cubicBezTo>
                  <a:cubicBezTo>
                    <a:pt x="830" y="3"/>
                    <a:pt x="793" y="0"/>
                    <a:pt x="75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2"/>
            <p:cNvSpPr/>
            <p:nvPr/>
          </p:nvSpPr>
          <p:spPr>
            <a:xfrm>
              <a:off x="2523650" y="2922475"/>
              <a:ext cx="41700" cy="39350"/>
            </a:xfrm>
            <a:custGeom>
              <a:avLst/>
              <a:gdLst/>
              <a:ahLst/>
              <a:cxnLst/>
              <a:rect l="l" t="t" r="r" b="b"/>
              <a:pathLst>
                <a:path w="1668" h="1574" extrusionOk="0">
                  <a:moveTo>
                    <a:pt x="869" y="0"/>
                  </a:moveTo>
                  <a:cubicBezTo>
                    <a:pt x="464" y="0"/>
                    <a:pt x="130" y="292"/>
                    <a:pt x="67" y="703"/>
                  </a:cubicBezTo>
                  <a:cubicBezTo>
                    <a:pt x="0" y="1104"/>
                    <a:pt x="300" y="1504"/>
                    <a:pt x="734" y="1571"/>
                  </a:cubicBezTo>
                  <a:cubicBezTo>
                    <a:pt x="756" y="1572"/>
                    <a:pt x="778" y="1573"/>
                    <a:pt x="800" y="1573"/>
                  </a:cubicBezTo>
                  <a:cubicBezTo>
                    <a:pt x="1204" y="1573"/>
                    <a:pt x="1538" y="1283"/>
                    <a:pt x="1601" y="904"/>
                  </a:cubicBezTo>
                  <a:cubicBezTo>
                    <a:pt x="1668" y="470"/>
                    <a:pt x="1368" y="70"/>
                    <a:pt x="934" y="3"/>
                  </a:cubicBezTo>
                  <a:cubicBezTo>
                    <a:pt x="912" y="1"/>
                    <a:pt x="890" y="0"/>
                    <a:pt x="86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2"/>
            <p:cNvSpPr/>
            <p:nvPr/>
          </p:nvSpPr>
          <p:spPr>
            <a:xfrm>
              <a:off x="5092150" y="2609200"/>
              <a:ext cx="106750" cy="71550"/>
            </a:xfrm>
            <a:custGeom>
              <a:avLst/>
              <a:gdLst/>
              <a:ahLst/>
              <a:cxnLst/>
              <a:rect l="l" t="t" r="r" b="b"/>
              <a:pathLst>
                <a:path w="4270" h="2862" extrusionOk="0">
                  <a:moveTo>
                    <a:pt x="3957" y="0"/>
                  </a:moveTo>
                  <a:cubicBezTo>
                    <a:pt x="3908" y="0"/>
                    <a:pt x="3855" y="19"/>
                    <a:pt x="3803" y="58"/>
                  </a:cubicBezTo>
                  <a:lnTo>
                    <a:pt x="167" y="2360"/>
                  </a:lnTo>
                  <a:cubicBezTo>
                    <a:pt x="33" y="2427"/>
                    <a:pt x="0" y="2560"/>
                    <a:pt x="100" y="2693"/>
                  </a:cubicBezTo>
                  <a:lnTo>
                    <a:pt x="134" y="2760"/>
                  </a:lnTo>
                  <a:cubicBezTo>
                    <a:pt x="177" y="2825"/>
                    <a:pt x="261" y="2862"/>
                    <a:pt x="343" y="2862"/>
                  </a:cubicBezTo>
                  <a:cubicBezTo>
                    <a:pt x="388" y="2862"/>
                    <a:pt x="432" y="2851"/>
                    <a:pt x="467" y="2827"/>
                  </a:cubicBezTo>
                  <a:lnTo>
                    <a:pt x="4103" y="525"/>
                  </a:lnTo>
                  <a:cubicBezTo>
                    <a:pt x="4236" y="459"/>
                    <a:pt x="4270" y="325"/>
                    <a:pt x="4203" y="192"/>
                  </a:cubicBezTo>
                  <a:lnTo>
                    <a:pt x="4136" y="125"/>
                  </a:lnTo>
                  <a:cubicBezTo>
                    <a:pt x="4096" y="44"/>
                    <a:pt x="4031" y="0"/>
                    <a:pt x="395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2"/>
            <p:cNvSpPr/>
            <p:nvPr/>
          </p:nvSpPr>
          <p:spPr>
            <a:xfrm>
              <a:off x="5160525" y="2591675"/>
              <a:ext cx="58400" cy="51350"/>
            </a:xfrm>
            <a:custGeom>
              <a:avLst/>
              <a:gdLst/>
              <a:ahLst/>
              <a:cxnLst/>
              <a:rect l="l" t="t" r="r" b="b"/>
              <a:pathLst>
                <a:path w="2336" h="2054" extrusionOk="0">
                  <a:moveTo>
                    <a:pt x="1165" y="0"/>
                  </a:moveTo>
                  <a:cubicBezTo>
                    <a:pt x="974" y="0"/>
                    <a:pt x="779" y="52"/>
                    <a:pt x="601" y="159"/>
                  </a:cubicBezTo>
                  <a:cubicBezTo>
                    <a:pt x="134" y="459"/>
                    <a:pt x="0" y="1093"/>
                    <a:pt x="301" y="1593"/>
                  </a:cubicBezTo>
                  <a:cubicBezTo>
                    <a:pt x="492" y="1892"/>
                    <a:pt x="820" y="2054"/>
                    <a:pt x="1154" y="2054"/>
                  </a:cubicBezTo>
                  <a:cubicBezTo>
                    <a:pt x="1343" y="2054"/>
                    <a:pt x="1533" y="2002"/>
                    <a:pt x="1702" y="1893"/>
                  </a:cubicBezTo>
                  <a:cubicBezTo>
                    <a:pt x="2202" y="1593"/>
                    <a:pt x="2335" y="959"/>
                    <a:pt x="2035" y="492"/>
                  </a:cubicBezTo>
                  <a:cubicBezTo>
                    <a:pt x="1842" y="170"/>
                    <a:pt x="1510" y="0"/>
                    <a:pt x="116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2"/>
            <p:cNvSpPr/>
            <p:nvPr/>
          </p:nvSpPr>
          <p:spPr>
            <a:xfrm>
              <a:off x="4800275" y="2587875"/>
              <a:ext cx="103425" cy="75375"/>
            </a:xfrm>
            <a:custGeom>
              <a:avLst/>
              <a:gdLst/>
              <a:ahLst/>
              <a:cxnLst/>
              <a:rect l="l" t="t" r="r" b="b"/>
              <a:pathLst>
                <a:path w="4137" h="3015" extrusionOk="0">
                  <a:moveTo>
                    <a:pt x="306" y="0"/>
                  </a:moveTo>
                  <a:cubicBezTo>
                    <a:pt x="235" y="0"/>
                    <a:pt x="173" y="33"/>
                    <a:pt x="134" y="111"/>
                  </a:cubicBezTo>
                  <a:lnTo>
                    <a:pt x="67" y="177"/>
                  </a:lnTo>
                  <a:cubicBezTo>
                    <a:pt x="0" y="277"/>
                    <a:pt x="33" y="444"/>
                    <a:pt x="134" y="511"/>
                  </a:cubicBezTo>
                  <a:lnTo>
                    <a:pt x="3669" y="2979"/>
                  </a:lnTo>
                  <a:cubicBezTo>
                    <a:pt x="3705" y="3003"/>
                    <a:pt x="3749" y="3014"/>
                    <a:pt x="3793" y="3014"/>
                  </a:cubicBezTo>
                  <a:cubicBezTo>
                    <a:pt x="3875" y="3014"/>
                    <a:pt x="3960" y="2977"/>
                    <a:pt x="4003" y="2913"/>
                  </a:cubicBezTo>
                  <a:lnTo>
                    <a:pt x="4070" y="2813"/>
                  </a:lnTo>
                  <a:cubicBezTo>
                    <a:pt x="4136" y="2713"/>
                    <a:pt x="4103" y="2579"/>
                    <a:pt x="4003" y="2512"/>
                  </a:cubicBezTo>
                  <a:lnTo>
                    <a:pt x="467" y="44"/>
                  </a:lnTo>
                  <a:cubicBezTo>
                    <a:pt x="412" y="16"/>
                    <a:pt x="357" y="0"/>
                    <a:pt x="30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2"/>
            <p:cNvSpPr/>
            <p:nvPr/>
          </p:nvSpPr>
          <p:spPr>
            <a:xfrm>
              <a:off x="4780250" y="2570150"/>
              <a:ext cx="58400" cy="51450"/>
            </a:xfrm>
            <a:custGeom>
              <a:avLst/>
              <a:gdLst/>
              <a:ahLst/>
              <a:cxnLst/>
              <a:rect l="l" t="t" r="r" b="b"/>
              <a:pathLst>
                <a:path w="2336" h="2058" extrusionOk="0">
                  <a:moveTo>
                    <a:pt x="1160" y="1"/>
                  </a:moveTo>
                  <a:cubicBezTo>
                    <a:pt x="832" y="1"/>
                    <a:pt x="508" y="162"/>
                    <a:pt x="301" y="453"/>
                  </a:cubicBezTo>
                  <a:cubicBezTo>
                    <a:pt x="1" y="920"/>
                    <a:pt x="101" y="1554"/>
                    <a:pt x="568" y="1887"/>
                  </a:cubicBezTo>
                  <a:cubicBezTo>
                    <a:pt x="746" y="2002"/>
                    <a:pt x="948" y="2058"/>
                    <a:pt x="1148" y="2058"/>
                  </a:cubicBezTo>
                  <a:cubicBezTo>
                    <a:pt x="1474" y="2058"/>
                    <a:pt x="1796" y="1909"/>
                    <a:pt x="2002" y="1620"/>
                  </a:cubicBezTo>
                  <a:cubicBezTo>
                    <a:pt x="2336" y="1153"/>
                    <a:pt x="2202" y="519"/>
                    <a:pt x="1735" y="186"/>
                  </a:cubicBezTo>
                  <a:cubicBezTo>
                    <a:pt x="1559" y="60"/>
                    <a:pt x="1359" y="1"/>
                    <a:pt x="116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2"/>
            <p:cNvSpPr/>
            <p:nvPr/>
          </p:nvSpPr>
          <p:spPr>
            <a:xfrm>
              <a:off x="4927850" y="2513750"/>
              <a:ext cx="44225" cy="117150"/>
            </a:xfrm>
            <a:custGeom>
              <a:avLst/>
              <a:gdLst/>
              <a:ahLst/>
              <a:cxnLst/>
              <a:rect l="l" t="t" r="r" b="b"/>
              <a:pathLst>
                <a:path w="1769" h="4686" extrusionOk="0">
                  <a:moveTo>
                    <a:pt x="354" y="0"/>
                  </a:moveTo>
                  <a:cubicBezTo>
                    <a:pt x="337" y="0"/>
                    <a:pt x="319" y="2"/>
                    <a:pt x="301" y="7"/>
                  </a:cubicBezTo>
                  <a:lnTo>
                    <a:pt x="201" y="40"/>
                  </a:lnTo>
                  <a:cubicBezTo>
                    <a:pt x="67" y="74"/>
                    <a:pt x="1" y="207"/>
                    <a:pt x="34" y="340"/>
                  </a:cubicBezTo>
                  <a:lnTo>
                    <a:pt x="1168" y="4510"/>
                  </a:lnTo>
                  <a:cubicBezTo>
                    <a:pt x="1196" y="4621"/>
                    <a:pt x="1292" y="4685"/>
                    <a:pt x="1400" y="4685"/>
                  </a:cubicBezTo>
                  <a:cubicBezTo>
                    <a:pt x="1423" y="4685"/>
                    <a:pt x="1446" y="4683"/>
                    <a:pt x="1468" y="4677"/>
                  </a:cubicBezTo>
                  <a:lnTo>
                    <a:pt x="1569" y="4643"/>
                  </a:lnTo>
                  <a:cubicBezTo>
                    <a:pt x="1702" y="4610"/>
                    <a:pt x="1769" y="4477"/>
                    <a:pt x="1735" y="4343"/>
                  </a:cubicBezTo>
                  <a:lnTo>
                    <a:pt x="601" y="174"/>
                  </a:lnTo>
                  <a:cubicBezTo>
                    <a:pt x="572" y="87"/>
                    <a:pt x="468" y="0"/>
                    <a:pt x="35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2"/>
            <p:cNvSpPr/>
            <p:nvPr/>
          </p:nvSpPr>
          <p:spPr>
            <a:xfrm>
              <a:off x="4907850" y="2496450"/>
              <a:ext cx="56725" cy="51575"/>
            </a:xfrm>
            <a:custGeom>
              <a:avLst/>
              <a:gdLst/>
              <a:ahLst/>
              <a:cxnLst/>
              <a:rect l="l" t="t" r="r" b="b"/>
              <a:pathLst>
                <a:path w="2269" h="2063" extrusionOk="0">
                  <a:moveTo>
                    <a:pt x="1122" y="0"/>
                  </a:moveTo>
                  <a:cubicBezTo>
                    <a:pt x="1038" y="0"/>
                    <a:pt x="952" y="11"/>
                    <a:pt x="867" y="32"/>
                  </a:cubicBezTo>
                  <a:cubicBezTo>
                    <a:pt x="300" y="198"/>
                    <a:pt x="0" y="766"/>
                    <a:pt x="134" y="1299"/>
                  </a:cubicBezTo>
                  <a:cubicBezTo>
                    <a:pt x="276" y="1753"/>
                    <a:pt x="707" y="2063"/>
                    <a:pt x="1161" y="2063"/>
                  </a:cubicBezTo>
                  <a:cubicBezTo>
                    <a:pt x="1241" y="2063"/>
                    <a:pt x="1322" y="2053"/>
                    <a:pt x="1401" y="2033"/>
                  </a:cubicBezTo>
                  <a:cubicBezTo>
                    <a:pt x="1968" y="1866"/>
                    <a:pt x="2268" y="1299"/>
                    <a:pt x="2135" y="766"/>
                  </a:cubicBezTo>
                  <a:cubicBezTo>
                    <a:pt x="1995" y="288"/>
                    <a:pt x="1571" y="0"/>
                    <a:pt x="112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2"/>
            <p:cNvSpPr/>
            <p:nvPr/>
          </p:nvSpPr>
          <p:spPr>
            <a:xfrm>
              <a:off x="5033775" y="2504525"/>
              <a:ext cx="54225" cy="113875"/>
            </a:xfrm>
            <a:custGeom>
              <a:avLst/>
              <a:gdLst/>
              <a:ahLst/>
              <a:cxnLst/>
              <a:rect l="l" t="t" r="r" b="b"/>
              <a:pathLst>
                <a:path w="2169" h="4555" extrusionOk="0">
                  <a:moveTo>
                    <a:pt x="1798" y="0"/>
                  </a:moveTo>
                  <a:cubicBezTo>
                    <a:pt x="1691" y="0"/>
                    <a:pt x="1595" y="60"/>
                    <a:pt x="1568" y="142"/>
                  </a:cubicBezTo>
                  <a:lnTo>
                    <a:pt x="33" y="4179"/>
                  </a:lnTo>
                  <a:cubicBezTo>
                    <a:pt x="0" y="4312"/>
                    <a:pt x="67" y="4445"/>
                    <a:pt x="200" y="4512"/>
                  </a:cubicBezTo>
                  <a:lnTo>
                    <a:pt x="267" y="4545"/>
                  </a:lnTo>
                  <a:cubicBezTo>
                    <a:pt x="291" y="4551"/>
                    <a:pt x="314" y="4554"/>
                    <a:pt x="338" y="4554"/>
                  </a:cubicBezTo>
                  <a:cubicBezTo>
                    <a:pt x="446" y="4554"/>
                    <a:pt x="546" y="4494"/>
                    <a:pt x="601" y="4412"/>
                  </a:cubicBezTo>
                  <a:lnTo>
                    <a:pt x="2102" y="342"/>
                  </a:lnTo>
                  <a:cubicBezTo>
                    <a:pt x="2168" y="242"/>
                    <a:pt x="2102" y="109"/>
                    <a:pt x="1968" y="42"/>
                  </a:cubicBezTo>
                  <a:lnTo>
                    <a:pt x="1868" y="9"/>
                  </a:lnTo>
                  <a:cubicBezTo>
                    <a:pt x="1844" y="3"/>
                    <a:pt x="1821" y="0"/>
                    <a:pt x="179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2"/>
            <p:cNvSpPr/>
            <p:nvPr/>
          </p:nvSpPr>
          <p:spPr>
            <a:xfrm>
              <a:off x="5049600" y="2487225"/>
              <a:ext cx="58400" cy="50875"/>
            </a:xfrm>
            <a:custGeom>
              <a:avLst/>
              <a:gdLst/>
              <a:ahLst/>
              <a:cxnLst/>
              <a:rect l="l" t="t" r="r" b="b"/>
              <a:pathLst>
                <a:path w="2336" h="2035" extrusionOk="0">
                  <a:moveTo>
                    <a:pt x="1170" y="1"/>
                  </a:moveTo>
                  <a:cubicBezTo>
                    <a:pt x="752" y="1"/>
                    <a:pt x="356" y="254"/>
                    <a:pt x="201" y="668"/>
                  </a:cubicBezTo>
                  <a:cubicBezTo>
                    <a:pt x="1" y="1201"/>
                    <a:pt x="268" y="1768"/>
                    <a:pt x="801" y="1968"/>
                  </a:cubicBezTo>
                  <a:cubicBezTo>
                    <a:pt x="922" y="2014"/>
                    <a:pt x="1045" y="2035"/>
                    <a:pt x="1167" y="2035"/>
                  </a:cubicBezTo>
                  <a:cubicBezTo>
                    <a:pt x="1585" y="2035"/>
                    <a:pt x="1981" y="1782"/>
                    <a:pt x="2136" y="1368"/>
                  </a:cubicBezTo>
                  <a:cubicBezTo>
                    <a:pt x="2336" y="834"/>
                    <a:pt x="2069" y="267"/>
                    <a:pt x="1535" y="67"/>
                  </a:cubicBezTo>
                  <a:cubicBezTo>
                    <a:pt x="1415" y="22"/>
                    <a:pt x="1292" y="1"/>
                    <a:pt x="117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2"/>
            <p:cNvSpPr/>
            <p:nvPr/>
          </p:nvSpPr>
          <p:spPr>
            <a:xfrm>
              <a:off x="4813600" y="2805775"/>
              <a:ext cx="106775" cy="71775"/>
            </a:xfrm>
            <a:custGeom>
              <a:avLst/>
              <a:gdLst/>
              <a:ahLst/>
              <a:cxnLst/>
              <a:rect l="l" t="t" r="r" b="b"/>
              <a:pathLst>
                <a:path w="4271" h="2871" extrusionOk="0">
                  <a:moveTo>
                    <a:pt x="3920" y="1"/>
                  </a:moveTo>
                  <a:cubicBezTo>
                    <a:pt x="3878" y="1"/>
                    <a:pt x="3837" y="12"/>
                    <a:pt x="3804" y="34"/>
                  </a:cubicBezTo>
                  <a:lnTo>
                    <a:pt x="168" y="2336"/>
                  </a:lnTo>
                  <a:cubicBezTo>
                    <a:pt x="34" y="2436"/>
                    <a:pt x="1" y="2569"/>
                    <a:pt x="68" y="2669"/>
                  </a:cubicBezTo>
                  <a:lnTo>
                    <a:pt x="134" y="2770"/>
                  </a:lnTo>
                  <a:cubicBezTo>
                    <a:pt x="177" y="2834"/>
                    <a:pt x="248" y="2871"/>
                    <a:pt x="329" y="2871"/>
                  </a:cubicBezTo>
                  <a:cubicBezTo>
                    <a:pt x="373" y="2871"/>
                    <a:pt x="421" y="2860"/>
                    <a:pt x="468" y="2836"/>
                  </a:cubicBezTo>
                  <a:lnTo>
                    <a:pt x="4104" y="535"/>
                  </a:lnTo>
                  <a:cubicBezTo>
                    <a:pt x="4237" y="468"/>
                    <a:pt x="4271" y="301"/>
                    <a:pt x="4170" y="201"/>
                  </a:cubicBezTo>
                  <a:lnTo>
                    <a:pt x="4137" y="134"/>
                  </a:lnTo>
                  <a:cubicBezTo>
                    <a:pt x="4093" y="45"/>
                    <a:pt x="4004" y="1"/>
                    <a:pt x="392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2"/>
            <p:cNvSpPr/>
            <p:nvPr/>
          </p:nvSpPr>
          <p:spPr>
            <a:xfrm>
              <a:off x="4793600" y="2843950"/>
              <a:ext cx="58400" cy="51525"/>
            </a:xfrm>
            <a:custGeom>
              <a:avLst/>
              <a:gdLst/>
              <a:ahLst/>
              <a:cxnLst/>
              <a:rect l="l" t="t" r="r" b="b"/>
              <a:pathLst>
                <a:path w="2336" h="2061" extrusionOk="0">
                  <a:moveTo>
                    <a:pt x="1179" y="0"/>
                  </a:moveTo>
                  <a:cubicBezTo>
                    <a:pt x="991" y="0"/>
                    <a:pt x="802" y="55"/>
                    <a:pt x="634" y="175"/>
                  </a:cubicBezTo>
                  <a:cubicBezTo>
                    <a:pt x="134" y="475"/>
                    <a:pt x="0" y="1109"/>
                    <a:pt x="300" y="1576"/>
                  </a:cubicBezTo>
                  <a:cubicBezTo>
                    <a:pt x="498" y="1883"/>
                    <a:pt x="840" y="2060"/>
                    <a:pt x="1193" y="2060"/>
                  </a:cubicBezTo>
                  <a:cubicBezTo>
                    <a:pt x="1377" y="2060"/>
                    <a:pt x="1564" y="2012"/>
                    <a:pt x="1735" y="1910"/>
                  </a:cubicBezTo>
                  <a:cubicBezTo>
                    <a:pt x="2202" y="1609"/>
                    <a:pt x="2335" y="976"/>
                    <a:pt x="2035" y="475"/>
                  </a:cubicBezTo>
                  <a:cubicBezTo>
                    <a:pt x="1843" y="176"/>
                    <a:pt x="1513" y="0"/>
                    <a:pt x="117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2"/>
            <p:cNvSpPr/>
            <p:nvPr/>
          </p:nvSpPr>
          <p:spPr>
            <a:xfrm>
              <a:off x="5077125" y="2818075"/>
              <a:ext cx="89250" cy="92175"/>
            </a:xfrm>
            <a:custGeom>
              <a:avLst/>
              <a:gdLst/>
              <a:ahLst/>
              <a:cxnLst/>
              <a:rect l="l" t="t" r="r" b="b"/>
              <a:pathLst>
                <a:path w="3570" h="3687" extrusionOk="0">
                  <a:moveTo>
                    <a:pt x="355" y="1"/>
                  </a:moveTo>
                  <a:cubicBezTo>
                    <a:pt x="293" y="1"/>
                    <a:pt x="234" y="26"/>
                    <a:pt x="201" y="76"/>
                  </a:cubicBezTo>
                  <a:lnTo>
                    <a:pt x="101" y="143"/>
                  </a:lnTo>
                  <a:cubicBezTo>
                    <a:pt x="34" y="209"/>
                    <a:pt x="1" y="376"/>
                    <a:pt x="101" y="476"/>
                  </a:cubicBezTo>
                  <a:lnTo>
                    <a:pt x="3070" y="3612"/>
                  </a:lnTo>
                  <a:cubicBezTo>
                    <a:pt x="3120" y="3662"/>
                    <a:pt x="3178" y="3687"/>
                    <a:pt x="3236" y="3687"/>
                  </a:cubicBezTo>
                  <a:cubicBezTo>
                    <a:pt x="3295" y="3687"/>
                    <a:pt x="3353" y="3662"/>
                    <a:pt x="3403" y="3612"/>
                  </a:cubicBezTo>
                  <a:lnTo>
                    <a:pt x="3470" y="3545"/>
                  </a:lnTo>
                  <a:cubicBezTo>
                    <a:pt x="3570" y="3478"/>
                    <a:pt x="3570" y="3312"/>
                    <a:pt x="3470" y="3212"/>
                  </a:cubicBezTo>
                  <a:lnTo>
                    <a:pt x="534" y="76"/>
                  </a:lnTo>
                  <a:cubicBezTo>
                    <a:pt x="484" y="26"/>
                    <a:pt x="418" y="1"/>
                    <a:pt x="35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2"/>
            <p:cNvSpPr/>
            <p:nvPr/>
          </p:nvSpPr>
          <p:spPr>
            <a:xfrm>
              <a:off x="5129675" y="2876250"/>
              <a:ext cx="56725" cy="51425"/>
            </a:xfrm>
            <a:custGeom>
              <a:avLst/>
              <a:gdLst/>
              <a:ahLst/>
              <a:cxnLst/>
              <a:rect l="l" t="t" r="r" b="b"/>
              <a:pathLst>
                <a:path w="2269" h="2057" extrusionOk="0">
                  <a:moveTo>
                    <a:pt x="1114" y="0"/>
                  </a:moveTo>
                  <a:cubicBezTo>
                    <a:pt x="862" y="0"/>
                    <a:pt x="608" y="92"/>
                    <a:pt x="400" y="284"/>
                  </a:cubicBezTo>
                  <a:cubicBezTo>
                    <a:pt x="0" y="684"/>
                    <a:pt x="0" y="1318"/>
                    <a:pt x="367" y="1752"/>
                  </a:cubicBezTo>
                  <a:cubicBezTo>
                    <a:pt x="572" y="1956"/>
                    <a:pt x="837" y="2056"/>
                    <a:pt x="1106" y="2056"/>
                  </a:cubicBezTo>
                  <a:cubicBezTo>
                    <a:pt x="1363" y="2056"/>
                    <a:pt x="1623" y="1965"/>
                    <a:pt x="1835" y="1785"/>
                  </a:cubicBezTo>
                  <a:cubicBezTo>
                    <a:pt x="2235" y="1385"/>
                    <a:pt x="2268" y="751"/>
                    <a:pt x="1868" y="317"/>
                  </a:cubicBezTo>
                  <a:cubicBezTo>
                    <a:pt x="1660" y="109"/>
                    <a:pt x="1388" y="0"/>
                    <a:pt x="11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2"/>
            <p:cNvSpPr/>
            <p:nvPr/>
          </p:nvSpPr>
          <p:spPr>
            <a:xfrm>
              <a:off x="4764400" y="2712375"/>
              <a:ext cx="120125" cy="21725"/>
            </a:xfrm>
            <a:custGeom>
              <a:avLst/>
              <a:gdLst/>
              <a:ahLst/>
              <a:cxnLst/>
              <a:rect l="l" t="t" r="r" b="b"/>
              <a:pathLst>
                <a:path w="4805" h="869" extrusionOk="0">
                  <a:moveTo>
                    <a:pt x="268" y="1"/>
                  </a:moveTo>
                  <a:cubicBezTo>
                    <a:pt x="134" y="1"/>
                    <a:pt x="1" y="101"/>
                    <a:pt x="1" y="234"/>
                  </a:cubicBezTo>
                  <a:lnTo>
                    <a:pt x="1" y="334"/>
                  </a:lnTo>
                  <a:cubicBezTo>
                    <a:pt x="1" y="468"/>
                    <a:pt x="101" y="601"/>
                    <a:pt x="234" y="601"/>
                  </a:cubicBezTo>
                  <a:lnTo>
                    <a:pt x="4537" y="868"/>
                  </a:lnTo>
                  <a:cubicBezTo>
                    <a:pt x="4671" y="868"/>
                    <a:pt x="4771" y="768"/>
                    <a:pt x="4804" y="635"/>
                  </a:cubicBezTo>
                  <a:lnTo>
                    <a:pt x="4804" y="535"/>
                  </a:lnTo>
                  <a:cubicBezTo>
                    <a:pt x="4804" y="401"/>
                    <a:pt x="4704" y="268"/>
                    <a:pt x="4571" y="268"/>
                  </a:cubicBezTo>
                  <a:lnTo>
                    <a:pt x="268"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2"/>
            <p:cNvSpPr/>
            <p:nvPr/>
          </p:nvSpPr>
          <p:spPr>
            <a:xfrm>
              <a:off x="4746050" y="2694700"/>
              <a:ext cx="52575" cy="51100"/>
            </a:xfrm>
            <a:custGeom>
              <a:avLst/>
              <a:gdLst/>
              <a:ahLst/>
              <a:cxnLst/>
              <a:rect l="l" t="t" r="r" b="b"/>
              <a:pathLst>
                <a:path w="2103" h="2044" extrusionOk="0">
                  <a:moveTo>
                    <a:pt x="987" y="1"/>
                  </a:moveTo>
                  <a:cubicBezTo>
                    <a:pt x="473" y="1"/>
                    <a:pt x="65" y="413"/>
                    <a:pt x="34" y="941"/>
                  </a:cubicBezTo>
                  <a:cubicBezTo>
                    <a:pt x="1" y="1508"/>
                    <a:pt x="435" y="2009"/>
                    <a:pt x="1002" y="2042"/>
                  </a:cubicBezTo>
                  <a:cubicBezTo>
                    <a:pt x="1022" y="2043"/>
                    <a:pt x="1043" y="2044"/>
                    <a:pt x="1063" y="2044"/>
                  </a:cubicBezTo>
                  <a:cubicBezTo>
                    <a:pt x="1602" y="2044"/>
                    <a:pt x="2037" y="1621"/>
                    <a:pt x="2069" y="1075"/>
                  </a:cubicBezTo>
                  <a:cubicBezTo>
                    <a:pt x="2102" y="508"/>
                    <a:pt x="1669" y="41"/>
                    <a:pt x="1102" y="7"/>
                  </a:cubicBezTo>
                  <a:cubicBezTo>
                    <a:pt x="1063" y="3"/>
                    <a:pt x="1025" y="1"/>
                    <a:pt x="98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2"/>
            <p:cNvSpPr/>
            <p:nvPr/>
          </p:nvSpPr>
          <p:spPr>
            <a:xfrm>
              <a:off x="5017075" y="2861450"/>
              <a:ext cx="37575" cy="117975"/>
            </a:xfrm>
            <a:custGeom>
              <a:avLst/>
              <a:gdLst/>
              <a:ahLst/>
              <a:cxnLst/>
              <a:rect l="l" t="t" r="r" b="b"/>
              <a:pathLst>
                <a:path w="1503" h="4719" extrusionOk="0">
                  <a:moveTo>
                    <a:pt x="400" y="0"/>
                  </a:moveTo>
                  <a:cubicBezTo>
                    <a:pt x="379" y="0"/>
                    <a:pt x="357" y="3"/>
                    <a:pt x="335" y="9"/>
                  </a:cubicBezTo>
                  <a:lnTo>
                    <a:pt x="234" y="9"/>
                  </a:lnTo>
                  <a:cubicBezTo>
                    <a:pt x="101" y="42"/>
                    <a:pt x="1" y="176"/>
                    <a:pt x="34" y="309"/>
                  </a:cubicBezTo>
                  <a:lnTo>
                    <a:pt x="902" y="4545"/>
                  </a:lnTo>
                  <a:cubicBezTo>
                    <a:pt x="931" y="4632"/>
                    <a:pt x="1009" y="4719"/>
                    <a:pt x="1117" y="4719"/>
                  </a:cubicBezTo>
                  <a:cubicBezTo>
                    <a:pt x="1133" y="4719"/>
                    <a:pt x="1151" y="4717"/>
                    <a:pt x="1168" y="4712"/>
                  </a:cubicBezTo>
                  <a:lnTo>
                    <a:pt x="1269" y="4712"/>
                  </a:lnTo>
                  <a:cubicBezTo>
                    <a:pt x="1402" y="4679"/>
                    <a:pt x="1502" y="4545"/>
                    <a:pt x="1469" y="4412"/>
                  </a:cubicBezTo>
                  <a:lnTo>
                    <a:pt x="601" y="176"/>
                  </a:lnTo>
                  <a:cubicBezTo>
                    <a:pt x="574" y="65"/>
                    <a:pt x="500" y="0"/>
                    <a:pt x="40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2"/>
            <p:cNvSpPr/>
            <p:nvPr/>
          </p:nvSpPr>
          <p:spPr>
            <a:xfrm>
              <a:off x="5017925" y="2945475"/>
              <a:ext cx="56725" cy="51725"/>
            </a:xfrm>
            <a:custGeom>
              <a:avLst/>
              <a:gdLst/>
              <a:ahLst/>
              <a:cxnLst/>
              <a:rect l="l" t="t" r="r" b="b"/>
              <a:pathLst>
                <a:path w="2269" h="2069" extrusionOk="0">
                  <a:moveTo>
                    <a:pt x="1113" y="0"/>
                  </a:moveTo>
                  <a:cubicBezTo>
                    <a:pt x="1053" y="0"/>
                    <a:pt x="994" y="6"/>
                    <a:pt x="934" y="17"/>
                  </a:cubicBezTo>
                  <a:cubicBezTo>
                    <a:pt x="367" y="150"/>
                    <a:pt x="0" y="684"/>
                    <a:pt x="134" y="1251"/>
                  </a:cubicBezTo>
                  <a:cubicBezTo>
                    <a:pt x="223" y="1725"/>
                    <a:pt x="654" y="2068"/>
                    <a:pt x="1147" y="2068"/>
                  </a:cubicBezTo>
                  <a:cubicBezTo>
                    <a:pt x="1209" y="2068"/>
                    <a:pt x="1272" y="2063"/>
                    <a:pt x="1335" y="2052"/>
                  </a:cubicBezTo>
                  <a:cubicBezTo>
                    <a:pt x="1902" y="1918"/>
                    <a:pt x="2269" y="1385"/>
                    <a:pt x="2135" y="817"/>
                  </a:cubicBezTo>
                  <a:cubicBezTo>
                    <a:pt x="2046" y="343"/>
                    <a:pt x="1588" y="0"/>
                    <a:pt x="111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2"/>
            <p:cNvSpPr/>
            <p:nvPr/>
          </p:nvSpPr>
          <p:spPr>
            <a:xfrm>
              <a:off x="5113825" y="2734900"/>
              <a:ext cx="120100" cy="20875"/>
            </a:xfrm>
            <a:custGeom>
              <a:avLst/>
              <a:gdLst/>
              <a:ahLst/>
              <a:cxnLst/>
              <a:rect l="l" t="t" r="r" b="b"/>
              <a:pathLst>
                <a:path w="4804" h="835" extrusionOk="0">
                  <a:moveTo>
                    <a:pt x="267" y="0"/>
                  </a:moveTo>
                  <a:cubicBezTo>
                    <a:pt x="134" y="0"/>
                    <a:pt x="0" y="101"/>
                    <a:pt x="0" y="234"/>
                  </a:cubicBezTo>
                  <a:lnTo>
                    <a:pt x="0" y="334"/>
                  </a:lnTo>
                  <a:cubicBezTo>
                    <a:pt x="0" y="467"/>
                    <a:pt x="100" y="568"/>
                    <a:pt x="234" y="568"/>
                  </a:cubicBezTo>
                  <a:lnTo>
                    <a:pt x="4537" y="834"/>
                  </a:lnTo>
                  <a:cubicBezTo>
                    <a:pt x="4670" y="834"/>
                    <a:pt x="4770" y="734"/>
                    <a:pt x="4770" y="601"/>
                  </a:cubicBezTo>
                  <a:lnTo>
                    <a:pt x="4804" y="501"/>
                  </a:lnTo>
                  <a:cubicBezTo>
                    <a:pt x="4804" y="367"/>
                    <a:pt x="4704" y="267"/>
                    <a:pt x="4570" y="267"/>
                  </a:cubicBezTo>
                  <a:lnTo>
                    <a:pt x="26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2"/>
            <p:cNvSpPr/>
            <p:nvPr/>
          </p:nvSpPr>
          <p:spPr>
            <a:xfrm>
              <a:off x="5198875" y="2722350"/>
              <a:ext cx="53400" cy="51825"/>
            </a:xfrm>
            <a:custGeom>
              <a:avLst/>
              <a:gdLst/>
              <a:ahLst/>
              <a:cxnLst/>
              <a:rect l="l" t="t" r="r" b="b"/>
              <a:pathLst>
                <a:path w="2136" h="2073" extrusionOk="0">
                  <a:moveTo>
                    <a:pt x="1074" y="0"/>
                  </a:moveTo>
                  <a:cubicBezTo>
                    <a:pt x="532" y="0"/>
                    <a:pt x="66" y="423"/>
                    <a:pt x="34" y="969"/>
                  </a:cubicBezTo>
                  <a:cubicBezTo>
                    <a:pt x="1" y="1537"/>
                    <a:pt x="434" y="2037"/>
                    <a:pt x="1002" y="2070"/>
                  </a:cubicBezTo>
                  <a:cubicBezTo>
                    <a:pt x="1022" y="2071"/>
                    <a:pt x="1043" y="2072"/>
                    <a:pt x="1063" y="2072"/>
                  </a:cubicBezTo>
                  <a:cubicBezTo>
                    <a:pt x="1604" y="2072"/>
                    <a:pt x="2070" y="1649"/>
                    <a:pt x="2102" y="1103"/>
                  </a:cubicBezTo>
                  <a:cubicBezTo>
                    <a:pt x="2136" y="536"/>
                    <a:pt x="1702" y="35"/>
                    <a:pt x="1135" y="2"/>
                  </a:cubicBezTo>
                  <a:cubicBezTo>
                    <a:pt x="1114" y="1"/>
                    <a:pt x="1094" y="0"/>
                    <a:pt x="107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2"/>
            <p:cNvSpPr/>
            <p:nvPr/>
          </p:nvSpPr>
          <p:spPr>
            <a:xfrm>
              <a:off x="4915350" y="2858100"/>
              <a:ext cx="53400" cy="113950"/>
            </a:xfrm>
            <a:custGeom>
              <a:avLst/>
              <a:gdLst/>
              <a:ahLst/>
              <a:cxnLst/>
              <a:rect l="l" t="t" r="r" b="b"/>
              <a:pathLst>
                <a:path w="2136" h="4558" extrusionOk="0">
                  <a:moveTo>
                    <a:pt x="1800" y="1"/>
                  </a:moveTo>
                  <a:cubicBezTo>
                    <a:pt x="1692" y="1"/>
                    <a:pt x="1596" y="66"/>
                    <a:pt x="1568" y="176"/>
                  </a:cubicBezTo>
                  <a:lnTo>
                    <a:pt x="34" y="4212"/>
                  </a:lnTo>
                  <a:cubicBezTo>
                    <a:pt x="0" y="4312"/>
                    <a:pt x="67" y="4479"/>
                    <a:pt x="167" y="4513"/>
                  </a:cubicBezTo>
                  <a:lnTo>
                    <a:pt x="267" y="4546"/>
                  </a:lnTo>
                  <a:cubicBezTo>
                    <a:pt x="299" y="4554"/>
                    <a:pt x="330" y="4558"/>
                    <a:pt x="361" y="4558"/>
                  </a:cubicBezTo>
                  <a:cubicBezTo>
                    <a:pt x="460" y="4558"/>
                    <a:pt x="550" y="4514"/>
                    <a:pt x="601" y="4413"/>
                  </a:cubicBezTo>
                  <a:lnTo>
                    <a:pt x="2102" y="376"/>
                  </a:lnTo>
                  <a:cubicBezTo>
                    <a:pt x="2135" y="243"/>
                    <a:pt x="2069" y="109"/>
                    <a:pt x="1968" y="43"/>
                  </a:cubicBezTo>
                  <a:lnTo>
                    <a:pt x="1868" y="9"/>
                  </a:lnTo>
                  <a:cubicBezTo>
                    <a:pt x="1846" y="4"/>
                    <a:pt x="1823" y="1"/>
                    <a:pt x="180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2"/>
            <p:cNvSpPr/>
            <p:nvPr/>
          </p:nvSpPr>
          <p:spPr>
            <a:xfrm>
              <a:off x="4894500" y="2938375"/>
              <a:ext cx="58400" cy="50900"/>
            </a:xfrm>
            <a:custGeom>
              <a:avLst/>
              <a:gdLst/>
              <a:ahLst/>
              <a:cxnLst/>
              <a:rect l="l" t="t" r="r" b="b"/>
              <a:pathLst>
                <a:path w="2336" h="2036" extrusionOk="0">
                  <a:moveTo>
                    <a:pt x="1170" y="1"/>
                  </a:moveTo>
                  <a:cubicBezTo>
                    <a:pt x="751" y="1"/>
                    <a:pt x="356" y="254"/>
                    <a:pt x="201" y="668"/>
                  </a:cubicBezTo>
                  <a:cubicBezTo>
                    <a:pt x="0" y="1202"/>
                    <a:pt x="267" y="1769"/>
                    <a:pt x="801" y="1969"/>
                  </a:cubicBezTo>
                  <a:cubicBezTo>
                    <a:pt x="921" y="2014"/>
                    <a:pt x="1045" y="2035"/>
                    <a:pt x="1166" y="2035"/>
                  </a:cubicBezTo>
                  <a:cubicBezTo>
                    <a:pt x="1585" y="2035"/>
                    <a:pt x="1980" y="1782"/>
                    <a:pt x="2135" y="1368"/>
                  </a:cubicBezTo>
                  <a:cubicBezTo>
                    <a:pt x="2335" y="835"/>
                    <a:pt x="2069" y="268"/>
                    <a:pt x="1535" y="67"/>
                  </a:cubicBezTo>
                  <a:cubicBezTo>
                    <a:pt x="1415" y="22"/>
                    <a:pt x="1291" y="1"/>
                    <a:pt x="117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2"/>
            <p:cNvSpPr/>
            <p:nvPr/>
          </p:nvSpPr>
          <p:spPr>
            <a:xfrm>
              <a:off x="4816950" y="2575650"/>
              <a:ext cx="361950" cy="318525"/>
            </a:xfrm>
            <a:custGeom>
              <a:avLst/>
              <a:gdLst/>
              <a:ahLst/>
              <a:cxnLst/>
              <a:rect l="l" t="t" r="r" b="b"/>
              <a:pathLst>
                <a:path w="14478" h="12741" extrusionOk="0">
                  <a:moveTo>
                    <a:pt x="7254" y="0"/>
                  </a:moveTo>
                  <a:cubicBezTo>
                    <a:pt x="5253" y="0"/>
                    <a:pt x="3281" y="944"/>
                    <a:pt x="2035" y="2701"/>
                  </a:cubicBezTo>
                  <a:cubicBezTo>
                    <a:pt x="0" y="5570"/>
                    <a:pt x="701" y="9539"/>
                    <a:pt x="3569" y="11574"/>
                  </a:cubicBezTo>
                  <a:cubicBezTo>
                    <a:pt x="4694" y="12363"/>
                    <a:pt x="5979" y="12740"/>
                    <a:pt x="7249" y="12740"/>
                  </a:cubicBezTo>
                  <a:cubicBezTo>
                    <a:pt x="9258" y="12740"/>
                    <a:pt x="11230" y="11797"/>
                    <a:pt x="12476" y="10040"/>
                  </a:cubicBezTo>
                  <a:cubicBezTo>
                    <a:pt x="14477" y="7171"/>
                    <a:pt x="13810" y="3202"/>
                    <a:pt x="10908" y="1167"/>
                  </a:cubicBezTo>
                  <a:cubicBezTo>
                    <a:pt x="9796" y="378"/>
                    <a:pt x="8519" y="0"/>
                    <a:pt x="725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2"/>
            <p:cNvSpPr/>
            <p:nvPr/>
          </p:nvSpPr>
          <p:spPr>
            <a:xfrm>
              <a:off x="5007925" y="2623100"/>
              <a:ext cx="40050" cy="38500"/>
            </a:xfrm>
            <a:custGeom>
              <a:avLst/>
              <a:gdLst/>
              <a:ahLst/>
              <a:cxnLst/>
              <a:rect l="l" t="t" r="r" b="b"/>
              <a:pathLst>
                <a:path w="1602" h="1540" extrusionOk="0">
                  <a:moveTo>
                    <a:pt x="774" y="0"/>
                  </a:moveTo>
                  <a:cubicBezTo>
                    <a:pt x="367" y="0"/>
                    <a:pt x="33" y="321"/>
                    <a:pt x="33" y="703"/>
                  </a:cubicBezTo>
                  <a:cubicBezTo>
                    <a:pt x="0" y="1137"/>
                    <a:pt x="334" y="1504"/>
                    <a:pt x="734" y="1537"/>
                  </a:cubicBezTo>
                  <a:cubicBezTo>
                    <a:pt x="754" y="1539"/>
                    <a:pt x="774" y="1539"/>
                    <a:pt x="794" y="1539"/>
                  </a:cubicBezTo>
                  <a:cubicBezTo>
                    <a:pt x="1201" y="1539"/>
                    <a:pt x="1536" y="1217"/>
                    <a:pt x="1568" y="803"/>
                  </a:cubicBezTo>
                  <a:cubicBezTo>
                    <a:pt x="1601" y="370"/>
                    <a:pt x="1268" y="36"/>
                    <a:pt x="834" y="3"/>
                  </a:cubicBezTo>
                  <a:cubicBezTo>
                    <a:pt x="814" y="1"/>
                    <a:pt x="794" y="0"/>
                    <a:pt x="774"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2"/>
            <p:cNvSpPr/>
            <p:nvPr/>
          </p:nvSpPr>
          <p:spPr>
            <a:xfrm>
              <a:off x="4937875" y="2616425"/>
              <a:ext cx="45875" cy="44325"/>
            </a:xfrm>
            <a:custGeom>
              <a:avLst/>
              <a:gdLst/>
              <a:ahLst/>
              <a:cxnLst/>
              <a:rect l="l" t="t" r="r" b="b"/>
              <a:pathLst>
                <a:path w="1835" h="1773" extrusionOk="0">
                  <a:moveTo>
                    <a:pt x="913" y="1"/>
                  </a:moveTo>
                  <a:cubicBezTo>
                    <a:pt x="467" y="1"/>
                    <a:pt x="65" y="388"/>
                    <a:pt x="33" y="837"/>
                  </a:cubicBezTo>
                  <a:cubicBezTo>
                    <a:pt x="0" y="1337"/>
                    <a:pt x="367" y="1737"/>
                    <a:pt x="867" y="1771"/>
                  </a:cubicBezTo>
                  <a:cubicBezTo>
                    <a:pt x="887" y="1772"/>
                    <a:pt x="907" y="1773"/>
                    <a:pt x="926" y="1773"/>
                  </a:cubicBezTo>
                  <a:cubicBezTo>
                    <a:pt x="1370" y="1773"/>
                    <a:pt x="1769" y="1416"/>
                    <a:pt x="1801" y="937"/>
                  </a:cubicBezTo>
                  <a:cubicBezTo>
                    <a:pt x="1835" y="470"/>
                    <a:pt x="1468" y="36"/>
                    <a:pt x="967" y="3"/>
                  </a:cubicBezTo>
                  <a:cubicBezTo>
                    <a:pt x="949" y="1"/>
                    <a:pt x="931" y="1"/>
                    <a:pt x="91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2"/>
            <p:cNvSpPr/>
            <p:nvPr/>
          </p:nvSpPr>
          <p:spPr>
            <a:xfrm>
              <a:off x="4958700" y="2684025"/>
              <a:ext cx="31725" cy="30950"/>
            </a:xfrm>
            <a:custGeom>
              <a:avLst/>
              <a:gdLst/>
              <a:ahLst/>
              <a:cxnLst/>
              <a:rect l="l" t="t" r="r" b="b"/>
              <a:pathLst>
                <a:path w="1269" h="1238" extrusionOk="0">
                  <a:moveTo>
                    <a:pt x="668" y="1"/>
                  </a:moveTo>
                  <a:cubicBezTo>
                    <a:pt x="335" y="1"/>
                    <a:pt x="34" y="234"/>
                    <a:pt x="1" y="601"/>
                  </a:cubicBezTo>
                  <a:cubicBezTo>
                    <a:pt x="1" y="935"/>
                    <a:pt x="268" y="1235"/>
                    <a:pt x="601" y="1235"/>
                  </a:cubicBezTo>
                  <a:cubicBezTo>
                    <a:pt x="620" y="1237"/>
                    <a:pt x="639" y="1238"/>
                    <a:pt x="658" y="1238"/>
                  </a:cubicBezTo>
                  <a:cubicBezTo>
                    <a:pt x="968" y="1238"/>
                    <a:pt x="1235" y="982"/>
                    <a:pt x="1235" y="668"/>
                  </a:cubicBezTo>
                  <a:cubicBezTo>
                    <a:pt x="1269" y="334"/>
                    <a:pt x="1002" y="34"/>
                    <a:pt x="66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2"/>
            <p:cNvSpPr/>
            <p:nvPr/>
          </p:nvSpPr>
          <p:spPr>
            <a:xfrm>
              <a:off x="4897825" y="2654800"/>
              <a:ext cx="47575" cy="46825"/>
            </a:xfrm>
            <a:custGeom>
              <a:avLst/>
              <a:gdLst/>
              <a:ahLst/>
              <a:cxnLst/>
              <a:rect l="l" t="t" r="r" b="b"/>
              <a:pathLst>
                <a:path w="1903" h="1873" extrusionOk="0">
                  <a:moveTo>
                    <a:pt x="943" y="0"/>
                  </a:moveTo>
                  <a:cubicBezTo>
                    <a:pt x="466" y="0"/>
                    <a:pt x="34" y="389"/>
                    <a:pt x="34" y="869"/>
                  </a:cubicBezTo>
                  <a:cubicBezTo>
                    <a:pt x="1" y="1403"/>
                    <a:pt x="368" y="1837"/>
                    <a:pt x="902" y="1870"/>
                  </a:cubicBezTo>
                  <a:cubicBezTo>
                    <a:pt x="921" y="1872"/>
                    <a:pt x="941" y="1872"/>
                    <a:pt x="960" y="1872"/>
                  </a:cubicBezTo>
                  <a:cubicBezTo>
                    <a:pt x="1435" y="1872"/>
                    <a:pt x="1837" y="1484"/>
                    <a:pt x="1869" y="1003"/>
                  </a:cubicBezTo>
                  <a:cubicBezTo>
                    <a:pt x="1902" y="469"/>
                    <a:pt x="1502" y="36"/>
                    <a:pt x="1002" y="2"/>
                  </a:cubicBezTo>
                  <a:cubicBezTo>
                    <a:pt x="982" y="1"/>
                    <a:pt x="963" y="0"/>
                    <a:pt x="943"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2"/>
            <p:cNvSpPr/>
            <p:nvPr/>
          </p:nvSpPr>
          <p:spPr>
            <a:xfrm>
              <a:off x="5009575" y="2777375"/>
              <a:ext cx="36725" cy="36000"/>
            </a:xfrm>
            <a:custGeom>
              <a:avLst/>
              <a:gdLst/>
              <a:ahLst/>
              <a:cxnLst/>
              <a:rect l="l" t="t" r="r" b="b"/>
              <a:pathLst>
                <a:path w="1469" h="1440" extrusionOk="0">
                  <a:moveTo>
                    <a:pt x="713" y="0"/>
                  </a:moveTo>
                  <a:cubicBezTo>
                    <a:pt x="337" y="0"/>
                    <a:pt x="33" y="320"/>
                    <a:pt x="1" y="670"/>
                  </a:cubicBezTo>
                  <a:cubicBezTo>
                    <a:pt x="1" y="1070"/>
                    <a:pt x="301" y="1437"/>
                    <a:pt x="701" y="1437"/>
                  </a:cubicBezTo>
                  <a:cubicBezTo>
                    <a:pt x="720" y="1439"/>
                    <a:pt x="739" y="1440"/>
                    <a:pt x="757" y="1440"/>
                  </a:cubicBezTo>
                  <a:cubicBezTo>
                    <a:pt x="1105" y="1440"/>
                    <a:pt x="1435" y="1150"/>
                    <a:pt x="1435" y="770"/>
                  </a:cubicBezTo>
                  <a:cubicBezTo>
                    <a:pt x="1468" y="370"/>
                    <a:pt x="1168" y="36"/>
                    <a:pt x="768" y="3"/>
                  </a:cubicBezTo>
                  <a:cubicBezTo>
                    <a:pt x="749" y="1"/>
                    <a:pt x="731" y="0"/>
                    <a:pt x="713"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2"/>
            <p:cNvSpPr/>
            <p:nvPr/>
          </p:nvSpPr>
          <p:spPr>
            <a:xfrm>
              <a:off x="4955375" y="2738225"/>
              <a:ext cx="35875" cy="35125"/>
            </a:xfrm>
            <a:custGeom>
              <a:avLst/>
              <a:gdLst/>
              <a:ahLst/>
              <a:cxnLst/>
              <a:rect l="l" t="t" r="r" b="b"/>
              <a:pathLst>
                <a:path w="1435" h="1405" extrusionOk="0">
                  <a:moveTo>
                    <a:pt x="768" y="1"/>
                  </a:moveTo>
                  <a:cubicBezTo>
                    <a:pt x="367" y="1"/>
                    <a:pt x="34" y="268"/>
                    <a:pt x="34" y="668"/>
                  </a:cubicBezTo>
                  <a:cubicBezTo>
                    <a:pt x="1" y="1035"/>
                    <a:pt x="301" y="1369"/>
                    <a:pt x="668" y="1402"/>
                  </a:cubicBezTo>
                  <a:cubicBezTo>
                    <a:pt x="688" y="1404"/>
                    <a:pt x="708" y="1404"/>
                    <a:pt x="728" y="1404"/>
                  </a:cubicBezTo>
                  <a:cubicBezTo>
                    <a:pt x="1098" y="1404"/>
                    <a:pt x="1370" y="1115"/>
                    <a:pt x="1402" y="735"/>
                  </a:cubicBezTo>
                  <a:cubicBezTo>
                    <a:pt x="1435" y="368"/>
                    <a:pt x="1135" y="34"/>
                    <a:pt x="76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2"/>
            <p:cNvSpPr/>
            <p:nvPr/>
          </p:nvSpPr>
          <p:spPr>
            <a:xfrm>
              <a:off x="5083800" y="2770675"/>
              <a:ext cx="29225" cy="28450"/>
            </a:xfrm>
            <a:custGeom>
              <a:avLst/>
              <a:gdLst/>
              <a:ahLst/>
              <a:cxnLst/>
              <a:rect l="l" t="t" r="r" b="b"/>
              <a:pathLst>
                <a:path w="1169" h="1138" extrusionOk="0">
                  <a:moveTo>
                    <a:pt x="544" y="1"/>
                  </a:moveTo>
                  <a:cubicBezTo>
                    <a:pt x="268" y="1"/>
                    <a:pt x="32" y="225"/>
                    <a:pt x="1" y="538"/>
                  </a:cubicBezTo>
                  <a:cubicBezTo>
                    <a:pt x="1" y="838"/>
                    <a:pt x="234" y="1105"/>
                    <a:pt x="534" y="1138"/>
                  </a:cubicBezTo>
                  <a:cubicBezTo>
                    <a:pt x="834" y="1138"/>
                    <a:pt x="1101" y="904"/>
                    <a:pt x="1135" y="604"/>
                  </a:cubicBezTo>
                  <a:cubicBezTo>
                    <a:pt x="1168" y="271"/>
                    <a:pt x="901" y="4"/>
                    <a:pt x="601" y="4"/>
                  </a:cubicBezTo>
                  <a:cubicBezTo>
                    <a:pt x="582" y="2"/>
                    <a:pt x="563" y="1"/>
                    <a:pt x="54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2"/>
            <p:cNvSpPr/>
            <p:nvPr/>
          </p:nvSpPr>
          <p:spPr>
            <a:xfrm>
              <a:off x="4949550" y="2805125"/>
              <a:ext cx="40050" cy="34700"/>
            </a:xfrm>
            <a:custGeom>
              <a:avLst/>
              <a:gdLst/>
              <a:ahLst/>
              <a:cxnLst/>
              <a:rect l="l" t="t" r="r" b="b"/>
              <a:pathLst>
                <a:path w="1602" h="1388" extrusionOk="0">
                  <a:moveTo>
                    <a:pt x="794" y="0"/>
                  </a:moveTo>
                  <a:cubicBezTo>
                    <a:pt x="519" y="0"/>
                    <a:pt x="267" y="176"/>
                    <a:pt x="167" y="427"/>
                  </a:cubicBezTo>
                  <a:cubicBezTo>
                    <a:pt x="0" y="794"/>
                    <a:pt x="200" y="1194"/>
                    <a:pt x="534" y="1328"/>
                  </a:cubicBezTo>
                  <a:cubicBezTo>
                    <a:pt x="624" y="1369"/>
                    <a:pt x="717" y="1388"/>
                    <a:pt x="807" y="1388"/>
                  </a:cubicBezTo>
                  <a:cubicBezTo>
                    <a:pt x="1082" y="1388"/>
                    <a:pt x="1334" y="1212"/>
                    <a:pt x="1434" y="961"/>
                  </a:cubicBezTo>
                  <a:cubicBezTo>
                    <a:pt x="1601" y="594"/>
                    <a:pt x="1401" y="194"/>
                    <a:pt x="1067" y="60"/>
                  </a:cubicBezTo>
                  <a:cubicBezTo>
                    <a:pt x="977" y="19"/>
                    <a:pt x="884" y="0"/>
                    <a:pt x="794"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2"/>
            <p:cNvSpPr/>
            <p:nvPr/>
          </p:nvSpPr>
          <p:spPr>
            <a:xfrm>
              <a:off x="4914525" y="2762425"/>
              <a:ext cx="32525" cy="28350"/>
            </a:xfrm>
            <a:custGeom>
              <a:avLst/>
              <a:gdLst/>
              <a:ahLst/>
              <a:cxnLst/>
              <a:rect l="l" t="t" r="r" b="b"/>
              <a:pathLst>
                <a:path w="1301" h="1134" extrusionOk="0">
                  <a:moveTo>
                    <a:pt x="666" y="1"/>
                  </a:moveTo>
                  <a:cubicBezTo>
                    <a:pt x="431" y="1"/>
                    <a:pt x="211" y="133"/>
                    <a:pt x="133" y="367"/>
                  </a:cubicBezTo>
                  <a:cubicBezTo>
                    <a:pt x="0" y="634"/>
                    <a:pt x="167" y="968"/>
                    <a:pt x="434" y="1101"/>
                  </a:cubicBezTo>
                  <a:cubicBezTo>
                    <a:pt x="500" y="1123"/>
                    <a:pt x="568" y="1134"/>
                    <a:pt x="635" y="1134"/>
                  </a:cubicBezTo>
                  <a:cubicBezTo>
                    <a:pt x="870" y="1134"/>
                    <a:pt x="1090" y="1001"/>
                    <a:pt x="1168" y="767"/>
                  </a:cubicBezTo>
                  <a:cubicBezTo>
                    <a:pt x="1301" y="501"/>
                    <a:pt x="1168" y="167"/>
                    <a:pt x="867" y="34"/>
                  </a:cubicBezTo>
                  <a:cubicBezTo>
                    <a:pt x="801" y="11"/>
                    <a:pt x="733" y="1"/>
                    <a:pt x="66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2"/>
            <p:cNvSpPr/>
            <p:nvPr/>
          </p:nvSpPr>
          <p:spPr>
            <a:xfrm>
              <a:off x="4892000" y="2717300"/>
              <a:ext cx="29200" cy="27700"/>
            </a:xfrm>
            <a:custGeom>
              <a:avLst/>
              <a:gdLst/>
              <a:ahLst/>
              <a:cxnLst/>
              <a:rect l="l" t="t" r="r" b="b"/>
              <a:pathLst>
                <a:path w="1168" h="1108" extrusionOk="0">
                  <a:moveTo>
                    <a:pt x="571" y="1"/>
                  </a:moveTo>
                  <a:cubicBezTo>
                    <a:pt x="268" y="1"/>
                    <a:pt x="34" y="223"/>
                    <a:pt x="34" y="504"/>
                  </a:cubicBezTo>
                  <a:cubicBezTo>
                    <a:pt x="0" y="838"/>
                    <a:pt x="234" y="1105"/>
                    <a:pt x="567" y="1105"/>
                  </a:cubicBezTo>
                  <a:cubicBezTo>
                    <a:pt x="587" y="1107"/>
                    <a:pt x="606" y="1108"/>
                    <a:pt x="625" y="1108"/>
                  </a:cubicBezTo>
                  <a:cubicBezTo>
                    <a:pt x="901" y="1108"/>
                    <a:pt x="1137" y="885"/>
                    <a:pt x="1168" y="604"/>
                  </a:cubicBezTo>
                  <a:cubicBezTo>
                    <a:pt x="1168" y="271"/>
                    <a:pt x="934" y="4"/>
                    <a:pt x="634" y="4"/>
                  </a:cubicBezTo>
                  <a:cubicBezTo>
                    <a:pt x="613" y="2"/>
                    <a:pt x="592" y="1"/>
                    <a:pt x="57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2"/>
            <p:cNvSpPr/>
            <p:nvPr/>
          </p:nvSpPr>
          <p:spPr>
            <a:xfrm>
              <a:off x="5027100" y="2830800"/>
              <a:ext cx="29200" cy="28450"/>
            </a:xfrm>
            <a:custGeom>
              <a:avLst/>
              <a:gdLst/>
              <a:ahLst/>
              <a:cxnLst/>
              <a:rect l="l" t="t" r="r" b="b"/>
              <a:pathLst>
                <a:path w="1168" h="1138" extrusionOk="0">
                  <a:moveTo>
                    <a:pt x="601" y="1"/>
                  </a:moveTo>
                  <a:cubicBezTo>
                    <a:pt x="300" y="1"/>
                    <a:pt x="34" y="234"/>
                    <a:pt x="0" y="534"/>
                  </a:cubicBezTo>
                  <a:cubicBezTo>
                    <a:pt x="0" y="868"/>
                    <a:pt x="234" y="1135"/>
                    <a:pt x="534" y="1135"/>
                  </a:cubicBezTo>
                  <a:cubicBezTo>
                    <a:pt x="555" y="1137"/>
                    <a:pt x="576" y="1138"/>
                    <a:pt x="597" y="1138"/>
                  </a:cubicBezTo>
                  <a:cubicBezTo>
                    <a:pt x="901" y="1138"/>
                    <a:pt x="1134" y="913"/>
                    <a:pt x="1134" y="601"/>
                  </a:cubicBezTo>
                  <a:cubicBezTo>
                    <a:pt x="1168" y="301"/>
                    <a:pt x="934" y="34"/>
                    <a:pt x="60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2"/>
            <p:cNvSpPr/>
            <p:nvPr/>
          </p:nvSpPr>
          <p:spPr>
            <a:xfrm>
              <a:off x="5025425" y="2724000"/>
              <a:ext cx="32550" cy="30950"/>
            </a:xfrm>
            <a:custGeom>
              <a:avLst/>
              <a:gdLst/>
              <a:ahLst/>
              <a:cxnLst/>
              <a:rect l="l" t="t" r="r" b="b"/>
              <a:pathLst>
                <a:path w="1302" h="1238" extrusionOk="0">
                  <a:moveTo>
                    <a:pt x="640" y="0"/>
                  </a:moveTo>
                  <a:cubicBezTo>
                    <a:pt x="305" y="0"/>
                    <a:pt x="65" y="255"/>
                    <a:pt x="34" y="570"/>
                  </a:cubicBezTo>
                  <a:cubicBezTo>
                    <a:pt x="1" y="903"/>
                    <a:pt x="267" y="1204"/>
                    <a:pt x="601" y="1237"/>
                  </a:cubicBezTo>
                  <a:cubicBezTo>
                    <a:pt x="968" y="1237"/>
                    <a:pt x="1235" y="970"/>
                    <a:pt x="1268" y="637"/>
                  </a:cubicBezTo>
                  <a:cubicBezTo>
                    <a:pt x="1301" y="303"/>
                    <a:pt x="1035" y="3"/>
                    <a:pt x="701" y="3"/>
                  </a:cubicBezTo>
                  <a:cubicBezTo>
                    <a:pt x="680" y="1"/>
                    <a:pt x="660" y="0"/>
                    <a:pt x="64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2"/>
            <p:cNvSpPr/>
            <p:nvPr/>
          </p:nvSpPr>
          <p:spPr>
            <a:xfrm>
              <a:off x="5063775" y="2663950"/>
              <a:ext cx="38400" cy="36175"/>
            </a:xfrm>
            <a:custGeom>
              <a:avLst/>
              <a:gdLst/>
              <a:ahLst/>
              <a:cxnLst/>
              <a:rect l="l" t="t" r="r" b="b"/>
              <a:pathLst>
                <a:path w="1536" h="1447" extrusionOk="0">
                  <a:moveTo>
                    <a:pt x="773" y="0"/>
                  </a:moveTo>
                  <a:cubicBezTo>
                    <a:pt x="428" y="0"/>
                    <a:pt x="97" y="259"/>
                    <a:pt x="34" y="637"/>
                  </a:cubicBezTo>
                  <a:cubicBezTo>
                    <a:pt x="1" y="1037"/>
                    <a:pt x="268" y="1404"/>
                    <a:pt x="668" y="1437"/>
                  </a:cubicBezTo>
                  <a:cubicBezTo>
                    <a:pt x="706" y="1444"/>
                    <a:pt x="744" y="1447"/>
                    <a:pt x="781" y="1447"/>
                  </a:cubicBezTo>
                  <a:cubicBezTo>
                    <a:pt x="1135" y="1447"/>
                    <a:pt x="1439" y="1169"/>
                    <a:pt x="1469" y="837"/>
                  </a:cubicBezTo>
                  <a:cubicBezTo>
                    <a:pt x="1535" y="437"/>
                    <a:pt x="1235" y="70"/>
                    <a:pt x="835" y="3"/>
                  </a:cubicBezTo>
                  <a:cubicBezTo>
                    <a:pt x="814" y="1"/>
                    <a:pt x="793" y="0"/>
                    <a:pt x="773"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2"/>
            <p:cNvSpPr/>
            <p:nvPr/>
          </p:nvSpPr>
          <p:spPr>
            <a:xfrm>
              <a:off x="5014575" y="2675600"/>
              <a:ext cx="30050" cy="28550"/>
            </a:xfrm>
            <a:custGeom>
              <a:avLst/>
              <a:gdLst/>
              <a:ahLst/>
              <a:cxnLst/>
              <a:rect l="l" t="t" r="r" b="b"/>
              <a:pathLst>
                <a:path w="1202" h="1142" extrusionOk="0">
                  <a:moveTo>
                    <a:pt x="630" y="1"/>
                  </a:moveTo>
                  <a:cubicBezTo>
                    <a:pt x="330" y="1"/>
                    <a:pt x="99" y="195"/>
                    <a:pt x="68" y="504"/>
                  </a:cubicBezTo>
                  <a:cubicBezTo>
                    <a:pt x="1" y="805"/>
                    <a:pt x="234" y="1072"/>
                    <a:pt x="535" y="1138"/>
                  </a:cubicBezTo>
                  <a:cubicBezTo>
                    <a:pt x="554" y="1140"/>
                    <a:pt x="573" y="1141"/>
                    <a:pt x="592" y="1141"/>
                  </a:cubicBezTo>
                  <a:cubicBezTo>
                    <a:pt x="872" y="1141"/>
                    <a:pt x="1137" y="919"/>
                    <a:pt x="1168" y="638"/>
                  </a:cubicBezTo>
                  <a:cubicBezTo>
                    <a:pt x="1202" y="338"/>
                    <a:pt x="1002" y="37"/>
                    <a:pt x="701" y="4"/>
                  </a:cubicBezTo>
                  <a:cubicBezTo>
                    <a:pt x="677" y="2"/>
                    <a:pt x="653" y="1"/>
                    <a:pt x="63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2"/>
            <p:cNvSpPr/>
            <p:nvPr/>
          </p:nvSpPr>
          <p:spPr>
            <a:xfrm>
              <a:off x="5095475" y="2726475"/>
              <a:ext cx="32550" cy="31050"/>
            </a:xfrm>
            <a:custGeom>
              <a:avLst/>
              <a:gdLst/>
              <a:ahLst/>
              <a:cxnLst/>
              <a:rect l="l" t="t" r="r" b="b"/>
              <a:pathLst>
                <a:path w="1302" h="1242" extrusionOk="0">
                  <a:moveTo>
                    <a:pt x="671" y="1"/>
                  </a:moveTo>
                  <a:cubicBezTo>
                    <a:pt x="360" y="1"/>
                    <a:pt x="65" y="225"/>
                    <a:pt x="34" y="538"/>
                  </a:cubicBezTo>
                  <a:cubicBezTo>
                    <a:pt x="1" y="871"/>
                    <a:pt x="234" y="1171"/>
                    <a:pt x="568" y="1238"/>
                  </a:cubicBezTo>
                  <a:cubicBezTo>
                    <a:pt x="589" y="1240"/>
                    <a:pt x="610" y="1241"/>
                    <a:pt x="631" y="1241"/>
                  </a:cubicBezTo>
                  <a:cubicBezTo>
                    <a:pt x="939" y="1241"/>
                    <a:pt x="1206" y="1017"/>
                    <a:pt x="1268" y="704"/>
                  </a:cubicBezTo>
                  <a:cubicBezTo>
                    <a:pt x="1301" y="337"/>
                    <a:pt x="1068" y="37"/>
                    <a:pt x="734" y="4"/>
                  </a:cubicBezTo>
                  <a:cubicBezTo>
                    <a:pt x="713" y="2"/>
                    <a:pt x="692" y="1"/>
                    <a:pt x="67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2"/>
            <p:cNvSpPr/>
            <p:nvPr/>
          </p:nvSpPr>
          <p:spPr>
            <a:xfrm>
              <a:off x="3530200" y="2659550"/>
              <a:ext cx="88425" cy="159450"/>
            </a:xfrm>
            <a:custGeom>
              <a:avLst/>
              <a:gdLst/>
              <a:ahLst/>
              <a:cxnLst/>
              <a:rect l="l" t="t" r="r" b="b"/>
              <a:pathLst>
                <a:path w="3537" h="6378" extrusionOk="0">
                  <a:moveTo>
                    <a:pt x="2943" y="0"/>
                  </a:moveTo>
                  <a:cubicBezTo>
                    <a:pt x="2845" y="0"/>
                    <a:pt x="2761" y="44"/>
                    <a:pt x="2735" y="146"/>
                  </a:cubicBezTo>
                  <a:lnTo>
                    <a:pt x="34" y="5883"/>
                  </a:lnTo>
                  <a:cubicBezTo>
                    <a:pt x="0" y="6017"/>
                    <a:pt x="34" y="6150"/>
                    <a:pt x="167" y="6183"/>
                  </a:cubicBezTo>
                  <a:lnTo>
                    <a:pt x="501" y="6350"/>
                  </a:lnTo>
                  <a:cubicBezTo>
                    <a:pt x="528" y="6369"/>
                    <a:pt x="559" y="6377"/>
                    <a:pt x="590" y="6377"/>
                  </a:cubicBezTo>
                  <a:cubicBezTo>
                    <a:pt x="670" y="6377"/>
                    <a:pt x="753" y="6322"/>
                    <a:pt x="801" y="6250"/>
                  </a:cubicBezTo>
                  <a:lnTo>
                    <a:pt x="3469" y="479"/>
                  </a:lnTo>
                  <a:cubicBezTo>
                    <a:pt x="3536" y="379"/>
                    <a:pt x="3469" y="212"/>
                    <a:pt x="3369" y="179"/>
                  </a:cubicBezTo>
                  <a:lnTo>
                    <a:pt x="3036" y="12"/>
                  </a:lnTo>
                  <a:cubicBezTo>
                    <a:pt x="3004" y="4"/>
                    <a:pt x="2973" y="0"/>
                    <a:pt x="2943"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2"/>
            <p:cNvSpPr/>
            <p:nvPr/>
          </p:nvSpPr>
          <p:spPr>
            <a:xfrm>
              <a:off x="3563550" y="2635600"/>
              <a:ext cx="83425" cy="73050"/>
            </a:xfrm>
            <a:custGeom>
              <a:avLst/>
              <a:gdLst/>
              <a:ahLst/>
              <a:cxnLst/>
              <a:rect l="l" t="t" r="r" b="b"/>
              <a:pathLst>
                <a:path w="3337" h="2922" extrusionOk="0">
                  <a:moveTo>
                    <a:pt x="1667" y="1"/>
                  </a:moveTo>
                  <a:cubicBezTo>
                    <a:pt x="1129" y="1"/>
                    <a:pt x="600" y="305"/>
                    <a:pt x="334" y="837"/>
                  </a:cubicBezTo>
                  <a:cubicBezTo>
                    <a:pt x="0" y="1571"/>
                    <a:pt x="334" y="2438"/>
                    <a:pt x="1068" y="2772"/>
                  </a:cubicBezTo>
                  <a:cubicBezTo>
                    <a:pt x="1263" y="2874"/>
                    <a:pt x="1471" y="2922"/>
                    <a:pt x="1678" y="2922"/>
                  </a:cubicBezTo>
                  <a:cubicBezTo>
                    <a:pt x="2213" y="2922"/>
                    <a:pt x="2738" y="2601"/>
                    <a:pt x="3003" y="2071"/>
                  </a:cubicBezTo>
                  <a:cubicBezTo>
                    <a:pt x="3336" y="1337"/>
                    <a:pt x="3003" y="470"/>
                    <a:pt x="2269" y="136"/>
                  </a:cubicBezTo>
                  <a:cubicBezTo>
                    <a:pt x="2076" y="45"/>
                    <a:pt x="1871" y="1"/>
                    <a:pt x="1667"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2"/>
            <p:cNvSpPr/>
            <p:nvPr/>
          </p:nvSpPr>
          <p:spPr>
            <a:xfrm>
              <a:off x="3122400" y="2928375"/>
              <a:ext cx="170975" cy="25875"/>
            </a:xfrm>
            <a:custGeom>
              <a:avLst/>
              <a:gdLst/>
              <a:ahLst/>
              <a:cxnLst/>
              <a:rect l="l" t="t" r="r" b="b"/>
              <a:pathLst>
                <a:path w="6839" h="1035" extrusionOk="0">
                  <a:moveTo>
                    <a:pt x="267" y="0"/>
                  </a:moveTo>
                  <a:cubicBezTo>
                    <a:pt x="134" y="0"/>
                    <a:pt x="34" y="100"/>
                    <a:pt x="34" y="234"/>
                  </a:cubicBezTo>
                  <a:lnTo>
                    <a:pt x="34" y="601"/>
                  </a:lnTo>
                  <a:cubicBezTo>
                    <a:pt x="1" y="701"/>
                    <a:pt x="101" y="834"/>
                    <a:pt x="234" y="834"/>
                  </a:cubicBezTo>
                  <a:lnTo>
                    <a:pt x="6605" y="1034"/>
                  </a:lnTo>
                  <a:cubicBezTo>
                    <a:pt x="6705" y="1034"/>
                    <a:pt x="6839" y="934"/>
                    <a:pt x="6839" y="834"/>
                  </a:cubicBezTo>
                  <a:lnTo>
                    <a:pt x="6839" y="434"/>
                  </a:lnTo>
                  <a:cubicBezTo>
                    <a:pt x="6839" y="334"/>
                    <a:pt x="6739" y="234"/>
                    <a:pt x="6605" y="201"/>
                  </a:cubicBezTo>
                  <a:lnTo>
                    <a:pt x="26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2"/>
            <p:cNvSpPr/>
            <p:nvPr/>
          </p:nvSpPr>
          <p:spPr>
            <a:xfrm>
              <a:off x="3097375" y="2902500"/>
              <a:ext cx="74250" cy="72625"/>
            </a:xfrm>
            <a:custGeom>
              <a:avLst/>
              <a:gdLst/>
              <a:ahLst/>
              <a:cxnLst/>
              <a:rect l="l" t="t" r="r" b="b"/>
              <a:pathLst>
                <a:path w="2970" h="2905" extrusionOk="0">
                  <a:moveTo>
                    <a:pt x="1475" y="0"/>
                  </a:moveTo>
                  <a:cubicBezTo>
                    <a:pt x="700" y="0"/>
                    <a:pt x="34" y="622"/>
                    <a:pt x="34" y="1402"/>
                  </a:cubicBezTo>
                  <a:cubicBezTo>
                    <a:pt x="1" y="2203"/>
                    <a:pt x="635" y="2870"/>
                    <a:pt x="1435" y="2903"/>
                  </a:cubicBezTo>
                  <a:cubicBezTo>
                    <a:pt x="1455" y="2904"/>
                    <a:pt x="1475" y="2905"/>
                    <a:pt x="1496" y="2905"/>
                  </a:cubicBezTo>
                  <a:cubicBezTo>
                    <a:pt x="2269" y="2905"/>
                    <a:pt x="2904" y="2283"/>
                    <a:pt x="2936" y="1502"/>
                  </a:cubicBezTo>
                  <a:cubicBezTo>
                    <a:pt x="2970" y="702"/>
                    <a:pt x="2336" y="35"/>
                    <a:pt x="1535" y="1"/>
                  </a:cubicBezTo>
                  <a:cubicBezTo>
                    <a:pt x="1515" y="0"/>
                    <a:pt x="1495" y="0"/>
                    <a:pt x="1475"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2"/>
            <p:cNvSpPr/>
            <p:nvPr/>
          </p:nvSpPr>
          <p:spPr>
            <a:xfrm>
              <a:off x="3215800" y="2740400"/>
              <a:ext cx="136800" cy="124525"/>
            </a:xfrm>
            <a:custGeom>
              <a:avLst/>
              <a:gdLst/>
              <a:ahLst/>
              <a:cxnLst/>
              <a:rect l="l" t="t" r="r" b="b"/>
              <a:pathLst>
                <a:path w="5472" h="4981" extrusionOk="0">
                  <a:moveTo>
                    <a:pt x="507" y="1"/>
                  </a:moveTo>
                  <a:cubicBezTo>
                    <a:pt x="438" y="1"/>
                    <a:pt x="371" y="26"/>
                    <a:pt x="334" y="81"/>
                  </a:cubicBezTo>
                  <a:lnTo>
                    <a:pt x="101" y="348"/>
                  </a:lnTo>
                  <a:cubicBezTo>
                    <a:pt x="1" y="448"/>
                    <a:pt x="1" y="581"/>
                    <a:pt x="101" y="681"/>
                  </a:cubicBezTo>
                  <a:lnTo>
                    <a:pt x="4837" y="4918"/>
                  </a:lnTo>
                  <a:cubicBezTo>
                    <a:pt x="4867" y="4963"/>
                    <a:pt x="4918" y="4981"/>
                    <a:pt x="4970" y="4981"/>
                  </a:cubicBezTo>
                  <a:cubicBezTo>
                    <a:pt x="5034" y="4981"/>
                    <a:pt x="5101" y="4954"/>
                    <a:pt x="5138" y="4918"/>
                  </a:cubicBezTo>
                  <a:lnTo>
                    <a:pt x="5404" y="4617"/>
                  </a:lnTo>
                  <a:cubicBezTo>
                    <a:pt x="5471" y="4551"/>
                    <a:pt x="5471" y="4384"/>
                    <a:pt x="5371" y="4317"/>
                  </a:cubicBezTo>
                  <a:lnTo>
                    <a:pt x="668" y="47"/>
                  </a:lnTo>
                  <a:cubicBezTo>
                    <a:pt x="623" y="17"/>
                    <a:pt x="564" y="1"/>
                    <a:pt x="507"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2"/>
            <p:cNvSpPr/>
            <p:nvPr/>
          </p:nvSpPr>
          <p:spPr>
            <a:xfrm>
              <a:off x="3189125" y="2716675"/>
              <a:ext cx="80900" cy="73025"/>
            </a:xfrm>
            <a:custGeom>
              <a:avLst/>
              <a:gdLst/>
              <a:ahLst/>
              <a:cxnLst/>
              <a:rect l="l" t="t" r="r" b="b"/>
              <a:pathLst>
                <a:path w="3236" h="2921" extrusionOk="0">
                  <a:moveTo>
                    <a:pt x="1642" y="1"/>
                  </a:moveTo>
                  <a:cubicBezTo>
                    <a:pt x="1233" y="1"/>
                    <a:pt x="824" y="169"/>
                    <a:pt x="534" y="496"/>
                  </a:cubicBezTo>
                  <a:cubicBezTo>
                    <a:pt x="0" y="1096"/>
                    <a:pt x="33" y="1997"/>
                    <a:pt x="634" y="2531"/>
                  </a:cubicBezTo>
                  <a:cubicBezTo>
                    <a:pt x="913" y="2794"/>
                    <a:pt x="1263" y="2921"/>
                    <a:pt x="1613" y="2921"/>
                  </a:cubicBezTo>
                  <a:cubicBezTo>
                    <a:pt x="2015" y="2921"/>
                    <a:pt x="2416" y="2752"/>
                    <a:pt x="2702" y="2431"/>
                  </a:cubicBezTo>
                  <a:cubicBezTo>
                    <a:pt x="3236" y="1830"/>
                    <a:pt x="3169" y="930"/>
                    <a:pt x="2602" y="363"/>
                  </a:cubicBezTo>
                  <a:cubicBezTo>
                    <a:pt x="2328" y="119"/>
                    <a:pt x="1985" y="1"/>
                    <a:pt x="164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2"/>
            <p:cNvSpPr/>
            <p:nvPr/>
          </p:nvSpPr>
          <p:spPr>
            <a:xfrm>
              <a:off x="3380925" y="2619825"/>
              <a:ext cx="55050" cy="168675"/>
            </a:xfrm>
            <a:custGeom>
              <a:avLst/>
              <a:gdLst/>
              <a:ahLst/>
              <a:cxnLst/>
              <a:rect l="l" t="t" r="r" b="b"/>
              <a:pathLst>
                <a:path w="2202" h="6747" extrusionOk="0">
                  <a:moveTo>
                    <a:pt x="567" y="0"/>
                  </a:moveTo>
                  <a:lnTo>
                    <a:pt x="200" y="100"/>
                  </a:lnTo>
                  <a:cubicBezTo>
                    <a:pt x="67" y="134"/>
                    <a:pt x="0" y="234"/>
                    <a:pt x="34" y="367"/>
                  </a:cubicBezTo>
                  <a:lnTo>
                    <a:pt x="1368" y="6572"/>
                  </a:lnTo>
                  <a:cubicBezTo>
                    <a:pt x="1396" y="6682"/>
                    <a:pt x="1469" y="6747"/>
                    <a:pt x="1569" y="6747"/>
                  </a:cubicBezTo>
                  <a:cubicBezTo>
                    <a:pt x="1590" y="6747"/>
                    <a:pt x="1612" y="6744"/>
                    <a:pt x="1635" y="6738"/>
                  </a:cubicBezTo>
                  <a:lnTo>
                    <a:pt x="2002" y="6672"/>
                  </a:lnTo>
                  <a:cubicBezTo>
                    <a:pt x="2102" y="6638"/>
                    <a:pt x="2202" y="6505"/>
                    <a:pt x="2168" y="6405"/>
                  </a:cubicBezTo>
                  <a:lnTo>
                    <a:pt x="834" y="200"/>
                  </a:lnTo>
                  <a:cubicBezTo>
                    <a:pt x="801" y="67"/>
                    <a:pt x="667" y="0"/>
                    <a:pt x="567"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2"/>
            <p:cNvSpPr/>
            <p:nvPr/>
          </p:nvSpPr>
          <p:spPr>
            <a:xfrm>
              <a:off x="3352575" y="2595675"/>
              <a:ext cx="80075" cy="72800"/>
            </a:xfrm>
            <a:custGeom>
              <a:avLst/>
              <a:gdLst/>
              <a:ahLst/>
              <a:cxnLst/>
              <a:rect l="l" t="t" r="r" b="b"/>
              <a:pathLst>
                <a:path w="3203" h="2912" extrusionOk="0">
                  <a:moveTo>
                    <a:pt x="1601" y="0"/>
                  </a:moveTo>
                  <a:cubicBezTo>
                    <a:pt x="1501" y="0"/>
                    <a:pt x="1401" y="11"/>
                    <a:pt x="1301" y="32"/>
                  </a:cubicBezTo>
                  <a:cubicBezTo>
                    <a:pt x="500" y="199"/>
                    <a:pt x="0" y="966"/>
                    <a:pt x="167" y="1767"/>
                  </a:cubicBezTo>
                  <a:cubicBezTo>
                    <a:pt x="309" y="2448"/>
                    <a:pt x="909" y="2912"/>
                    <a:pt x="1558" y="2912"/>
                  </a:cubicBezTo>
                  <a:cubicBezTo>
                    <a:pt x="1672" y="2912"/>
                    <a:pt x="1787" y="2897"/>
                    <a:pt x="1901" y="2868"/>
                  </a:cubicBezTo>
                  <a:cubicBezTo>
                    <a:pt x="2702" y="2701"/>
                    <a:pt x="3202" y="1934"/>
                    <a:pt x="3036" y="1133"/>
                  </a:cubicBezTo>
                  <a:cubicBezTo>
                    <a:pt x="2891" y="466"/>
                    <a:pt x="2266" y="0"/>
                    <a:pt x="160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2"/>
            <p:cNvSpPr/>
            <p:nvPr/>
          </p:nvSpPr>
          <p:spPr>
            <a:xfrm>
              <a:off x="3348400" y="3108675"/>
              <a:ext cx="88425" cy="158975"/>
            </a:xfrm>
            <a:custGeom>
              <a:avLst/>
              <a:gdLst/>
              <a:ahLst/>
              <a:cxnLst/>
              <a:rect l="l" t="t" r="r" b="b"/>
              <a:pathLst>
                <a:path w="3537" h="6359" extrusionOk="0">
                  <a:moveTo>
                    <a:pt x="2926" y="0"/>
                  </a:moveTo>
                  <a:cubicBezTo>
                    <a:pt x="2836" y="0"/>
                    <a:pt x="2760" y="55"/>
                    <a:pt x="2736" y="127"/>
                  </a:cubicBezTo>
                  <a:lnTo>
                    <a:pt x="34" y="5898"/>
                  </a:lnTo>
                  <a:cubicBezTo>
                    <a:pt x="0" y="5998"/>
                    <a:pt x="34" y="6131"/>
                    <a:pt x="167" y="6198"/>
                  </a:cubicBezTo>
                  <a:lnTo>
                    <a:pt x="501" y="6331"/>
                  </a:lnTo>
                  <a:cubicBezTo>
                    <a:pt x="529" y="6350"/>
                    <a:pt x="559" y="6358"/>
                    <a:pt x="590" y="6358"/>
                  </a:cubicBezTo>
                  <a:cubicBezTo>
                    <a:pt x="670" y="6358"/>
                    <a:pt x="753" y="6303"/>
                    <a:pt x="801" y="6231"/>
                  </a:cubicBezTo>
                  <a:lnTo>
                    <a:pt x="3469" y="461"/>
                  </a:lnTo>
                  <a:cubicBezTo>
                    <a:pt x="3536" y="360"/>
                    <a:pt x="3469" y="227"/>
                    <a:pt x="3369" y="160"/>
                  </a:cubicBezTo>
                  <a:lnTo>
                    <a:pt x="3036" y="27"/>
                  </a:lnTo>
                  <a:cubicBezTo>
                    <a:pt x="2999" y="8"/>
                    <a:pt x="2961" y="0"/>
                    <a:pt x="292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2"/>
            <p:cNvSpPr/>
            <p:nvPr/>
          </p:nvSpPr>
          <p:spPr>
            <a:xfrm>
              <a:off x="3319200" y="3218650"/>
              <a:ext cx="83425" cy="73250"/>
            </a:xfrm>
            <a:custGeom>
              <a:avLst/>
              <a:gdLst/>
              <a:ahLst/>
              <a:cxnLst/>
              <a:rect l="l" t="t" r="r" b="b"/>
              <a:pathLst>
                <a:path w="3337" h="2930" extrusionOk="0">
                  <a:moveTo>
                    <a:pt x="1701" y="1"/>
                  </a:moveTo>
                  <a:cubicBezTo>
                    <a:pt x="1145" y="1"/>
                    <a:pt x="613" y="317"/>
                    <a:pt x="368" y="832"/>
                  </a:cubicBezTo>
                  <a:cubicBezTo>
                    <a:pt x="1" y="1565"/>
                    <a:pt x="334" y="2433"/>
                    <a:pt x="1068" y="2800"/>
                  </a:cubicBezTo>
                  <a:cubicBezTo>
                    <a:pt x="1262" y="2888"/>
                    <a:pt x="1465" y="2929"/>
                    <a:pt x="1665" y="2929"/>
                  </a:cubicBezTo>
                  <a:cubicBezTo>
                    <a:pt x="2223" y="2929"/>
                    <a:pt x="2757" y="2606"/>
                    <a:pt x="3003" y="2066"/>
                  </a:cubicBezTo>
                  <a:cubicBezTo>
                    <a:pt x="3337" y="1332"/>
                    <a:pt x="3036" y="465"/>
                    <a:pt x="2302" y="131"/>
                  </a:cubicBezTo>
                  <a:cubicBezTo>
                    <a:pt x="2107" y="42"/>
                    <a:pt x="1903" y="1"/>
                    <a:pt x="170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2"/>
            <p:cNvSpPr/>
            <p:nvPr/>
          </p:nvSpPr>
          <p:spPr>
            <a:xfrm>
              <a:off x="3629425" y="2989250"/>
              <a:ext cx="169325" cy="58600"/>
            </a:xfrm>
            <a:custGeom>
              <a:avLst/>
              <a:gdLst/>
              <a:ahLst/>
              <a:cxnLst/>
              <a:rect l="l" t="t" r="r" b="b"/>
              <a:pathLst>
                <a:path w="6773" h="2344" extrusionOk="0">
                  <a:moveTo>
                    <a:pt x="401" y="0"/>
                  </a:moveTo>
                  <a:cubicBezTo>
                    <a:pt x="268" y="0"/>
                    <a:pt x="167" y="67"/>
                    <a:pt x="134" y="167"/>
                  </a:cubicBezTo>
                  <a:lnTo>
                    <a:pt x="34" y="534"/>
                  </a:lnTo>
                  <a:cubicBezTo>
                    <a:pt x="1" y="668"/>
                    <a:pt x="67" y="801"/>
                    <a:pt x="201" y="801"/>
                  </a:cubicBezTo>
                  <a:lnTo>
                    <a:pt x="6372" y="2335"/>
                  </a:lnTo>
                  <a:cubicBezTo>
                    <a:pt x="6395" y="2341"/>
                    <a:pt x="6417" y="2344"/>
                    <a:pt x="6437" y="2344"/>
                  </a:cubicBezTo>
                  <a:cubicBezTo>
                    <a:pt x="6538" y="2344"/>
                    <a:pt x="6611" y="2279"/>
                    <a:pt x="6639" y="2169"/>
                  </a:cubicBezTo>
                  <a:lnTo>
                    <a:pt x="6739" y="1835"/>
                  </a:lnTo>
                  <a:cubicBezTo>
                    <a:pt x="6772" y="1702"/>
                    <a:pt x="6705" y="1568"/>
                    <a:pt x="6572" y="1535"/>
                  </a:cubicBezTo>
                  <a:lnTo>
                    <a:pt x="401"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2"/>
            <p:cNvSpPr/>
            <p:nvPr/>
          </p:nvSpPr>
          <p:spPr>
            <a:xfrm>
              <a:off x="3745350" y="2999825"/>
              <a:ext cx="80900" cy="73175"/>
            </a:xfrm>
            <a:custGeom>
              <a:avLst/>
              <a:gdLst/>
              <a:ahLst/>
              <a:cxnLst/>
              <a:rect l="l" t="t" r="r" b="b"/>
              <a:pathLst>
                <a:path w="3236" h="2927" extrusionOk="0">
                  <a:moveTo>
                    <a:pt x="1623" y="0"/>
                  </a:moveTo>
                  <a:cubicBezTo>
                    <a:pt x="975" y="0"/>
                    <a:pt x="371" y="460"/>
                    <a:pt x="200" y="1112"/>
                  </a:cubicBezTo>
                  <a:cubicBezTo>
                    <a:pt x="0" y="1912"/>
                    <a:pt x="467" y="2680"/>
                    <a:pt x="1268" y="2880"/>
                  </a:cubicBezTo>
                  <a:cubicBezTo>
                    <a:pt x="1388" y="2911"/>
                    <a:pt x="1508" y="2926"/>
                    <a:pt x="1627" y="2926"/>
                  </a:cubicBezTo>
                  <a:cubicBezTo>
                    <a:pt x="2270" y="2926"/>
                    <a:pt x="2867" y="2488"/>
                    <a:pt x="3036" y="1812"/>
                  </a:cubicBezTo>
                  <a:cubicBezTo>
                    <a:pt x="3236" y="1045"/>
                    <a:pt x="2736" y="245"/>
                    <a:pt x="1968" y="44"/>
                  </a:cubicBezTo>
                  <a:cubicBezTo>
                    <a:pt x="1853" y="14"/>
                    <a:pt x="1738" y="0"/>
                    <a:pt x="1623"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2"/>
            <p:cNvSpPr/>
            <p:nvPr/>
          </p:nvSpPr>
          <p:spPr>
            <a:xfrm>
              <a:off x="3172425" y="3030625"/>
              <a:ext cx="155975" cy="97125"/>
            </a:xfrm>
            <a:custGeom>
              <a:avLst/>
              <a:gdLst/>
              <a:ahLst/>
              <a:cxnLst/>
              <a:rect l="l" t="t" r="r" b="b"/>
              <a:pathLst>
                <a:path w="6239" h="3885" extrusionOk="0">
                  <a:moveTo>
                    <a:pt x="5771" y="1"/>
                  </a:moveTo>
                  <a:cubicBezTo>
                    <a:pt x="5738" y="1"/>
                    <a:pt x="5705" y="5"/>
                    <a:pt x="5672" y="13"/>
                  </a:cubicBezTo>
                  <a:lnTo>
                    <a:pt x="134" y="3149"/>
                  </a:lnTo>
                  <a:cubicBezTo>
                    <a:pt x="34" y="3216"/>
                    <a:pt x="1" y="3349"/>
                    <a:pt x="68" y="3449"/>
                  </a:cubicBezTo>
                  <a:lnTo>
                    <a:pt x="234" y="3783"/>
                  </a:lnTo>
                  <a:cubicBezTo>
                    <a:pt x="278" y="3847"/>
                    <a:pt x="348" y="3884"/>
                    <a:pt x="420" y="3884"/>
                  </a:cubicBezTo>
                  <a:cubicBezTo>
                    <a:pt x="460" y="3884"/>
                    <a:pt x="499" y="3873"/>
                    <a:pt x="535" y="3849"/>
                  </a:cubicBezTo>
                  <a:lnTo>
                    <a:pt x="6105" y="747"/>
                  </a:lnTo>
                  <a:cubicBezTo>
                    <a:pt x="6205" y="680"/>
                    <a:pt x="6239" y="547"/>
                    <a:pt x="6172" y="447"/>
                  </a:cubicBezTo>
                  <a:lnTo>
                    <a:pt x="6005" y="113"/>
                  </a:lnTo>
                  <a:cubicBezTo>
                    <a:pt x="5955" y="38"/>
                    <a:pt x="5868" y="1"/>
                    <a:pt x="577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2"/>
            <p:cNvSpPr/>
            <p:nvPr/>
          </p:nvSpPr>
          <p:spPr>
            <a:xfrm>
              <a:off x="3144075" y="3078800"/>
              <a:ext cx="83425" cy="72975"/>
            </a:xfrm>
            <a:custGeom>
              <a:avLst/>
              <a:gdLst/>
              <a:ahLst/>
              <a:cxnLst/>
              <a:rect l="l" t="t" r="r" b="b"/>
              <a:pathLst>
                <a:path w="3337" h="2919" extrusionOk="0">
                  <a:moveTo>
                    <a:pt x="1666" y="1"/>
                  </a:moveTo>
                  <a:cubicBezTo>
                    <a:pt x="1430" y="1"/>
                    <a:pt x="1191" y="61"/>
                    <a:pt x="968" y="188"/>
                  </a:cubicBezTo>
                  <a:cubicBezTo>
                    <a:pt x="268" y="588"/>
                    <a:pt x="1" y="1489"/>
                    <a:pt x="401" y="2189"/>
                  </a:cubicBezTo>
                  <a:cubicBezTo>
                    <a:pt x="669" y="2658"/>
                    <a:pt x="1162" y="2918"/>
                    <a:pt x="1669" y="2918"/>
                  </a:cubicBezTo>
                  <a:cubicBezTo>
                    <a:pt x="1918" y="2918"/>
                    <a:pt x="2171" y="2855"/>
                    <a:pt x="2403" y="2723"/>
                  </a:cubicBezTo>
                  <a:cubicBezTo>
                    <a:pt x="3103" y="2356"/>
                    <a:pt x="3337" y="1455"/>
                    <a:pt x="2936" y="755"/>
                  </a:cubicBezTo>
                  <a:cubicBezTo>
                    <a:pt x="2663" y="277"/>
                    <a:pt x="2173" y="1"/>
                    <a:pt x="166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2"/>
            <p:cNvSpPr/>
            <p:nvPr/>
          </p:nvSpPr>
          <p:spPr>
            <a:xfrm>
              <a:off x="3589400" y="3086400"/>
              <a:ext cx="130125" cy="131575"/>
            </a:xfrm>
            <a:custGeom>
              <a:avLst/>
              <a:gdLst/>
              <a:ahLst/>
              <a:cxnLst/>
              <a:rect l="l" t="t" r="r" b="b"/>
              <a:pathLst>
                <a:path w="5205" h="5263" extrusionOk="0">
                  <a:moveTo>
                    <a:pt x="518" y="1"/>
                  </a:moveTo>
                  <a:cubicBezTo>
                    <a:pt x="459" y="1"/>
                    <a:pt x="401" y="17"/>
                    <a:pt x="367" y="51"/>
                  </a:cubicBezTo>
                  <a:lnTo>
                    <a:pt x="101" y="317"/>
                  </a:lnTo>
                  <a:cubicBezTo>
                    <a:pt x="1" y="418"/>
                    <a:pt x="1" y="551"/>
                    <a:pt x="101" y="651"/>
                  </a:cubicBezTo>
                  <a:lnTo>
                    <a:pt x="4537" y="5188"/>
                  </a:lnTo>
                  <a:cubicBezTo>
                    <a:pt x="4570" y="5238"/>
                    <a:pt x="4629" y="5263"/>
                    <a:pt x="4687" y="5263"/>
                  </a:cubicBezTo>
                  <a:cubicBezTo>
                    <a:pt x="4746" y="5263"/>
                    <a:pt x="4804" y="5238"/>
                    <a:pt x="4837" y="5188"/>
                  </a:cubicBezTo>
                  <a:lnTo>
                    <a:pt x="5104" y="4954"/>
                  </a:lnTo>
                  <a:cubicBezTo>
                    <a:pt x="5204" y="4854"/>
                    <a:pt x="5204" y="4721"/>
                    <a:pt x="5104" y="4621"/>
                  </a:cubicBezTo>
                  <a:lnTo>
                    <a:pt x="668" y="51"/>
                  </a:lnTo>
                  <a:cubicBezTo>
                    <a:pt x="634" y="17"/>
                    <a:pt x="576" y="1"/>
                    <a:pt x="518"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2"/>
            <p:cNvSpPr/>
            <p:nvPr/>
          </p:nvSpPr>
          <p:spPr>
            <a:xfrm>
              <a:off x="3666125" y="3168650"/>
              <a:ext cx="80075" cy="73000"/>
            </a:xfrm>
            <a:custGeom>
              <a:avLst/>
              <a:gdLst/>
              <a:ahLst/>
              <a:cxnLst/>
              <a:rect l="l" t="t" r="r" b="b"/>
              <a:pathLst>
                <a:path w="3203" h="2920" extrusionOk="0">
                  <a:moveTo>
                    <a:pt x="1597" y="0"/>
                  </a:moveTo>
                  <a:cubicBezTo>
                    <a:pt x="1232" y="0"/>
                    <a:pt x="863" y="134"/>
                    <a:pt x="567" y="397"/>
                  </a:cubicBezTo>
                  <a:cubicBezTo>
                    <a:pt x="0" y="964"/>
                    <a:pt x="0" y="1898"/>
                    <a:pt x="534" y="2465"/>
                  </a:cubicBezTo>
                  <a:cubicBezTo>
                    <a:pt x="822" y="2769"/>
                    <a:pt x="1204" y="2919"/>
                    <a:pt x="1584" y="2919"/>
                  </a:cubicBezTo>
                  <a:cubicBezTo>
                    <a:pt x="1954" y="2919"/>
                    <a:pt x="2323" y="2778"/>
                    <a:pt x="2602" y="2498"/>
                  </a:cubicBezTo>
                  <a:cubicBezTo>
                    <a:pt x="3203" y="1931"/>
                    <a:pt x="3203" y="1030"/>
                    <a:pt x="2636" y="430"/>
                  </a:cubicBezTo>
                  <a:cubicBezTo>
                    <a:pt x="2348" y="142"/>
                    <a:pt x="1974" y="0"/>
                    <a:pt x="1597"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2"/>
            <p:cNvSpPr/>
            <p:nvPr/>
          </p:nvSpPr>
          <p:spPr>
            <a:xfrm>
              <a:off x="3606075" y="2788275"/>
              <a:ext cx="155975" cy="97600"/>
            </a:xfrm>
            <a:custGeom>
              <a:avLst/>
              <a:gdLst/>
              <a:ahLst/>
              <a:cxnLst/>
              <a:rect l="l" t="t" r="r" b="b"/>
              <a:pathLst>
                <a:path w="6239" h="3904" extrusionOk="0">
                  <a:moveTo>
                    <a:pt x="5812" y="0"/>
                  </a:moveTo>
                  <a:cubicBezTo>
                    <a:pt x="5775" y="0"/>
                    <a:pt x="5738" y="11"/>
                    <a:pt x="5705" y="34"/>
                  </a:cubicBezTo>
                  <a:lnTo>
                    <a:pt x="167" y="3136"/>
                  </a:lnTo>
                  <a:cubicBezTo>
                    <a:pt x="67" y="3203"/>
                    <a:pt x="1" y="3336"/>
                    <a:pt x="67" y="3470"/>
                  </a:cubicBezTo>
                  <a:lnTo>
                    <a:pt x="268" y="3770"/>
                  </a:lnTo>
                  <a:cubicBezTo>
                    <a:pt x="290" y="3859"/>
                    <a:pt x="371" y="3903"/>
                    <a:pt x="453" y="3903"/>
                  </a:cubicBezTo>
                  <a:cubicBezTo>
                    <a:pt x="494" y="3903"/>
                    <a:pt x="534" y="3892"/>
                    <a:pt x="568" y="3870"/>
                  </a:cubicBezTo>
                  <a:lnTo>
                    <a:pt x="6105" y="768"/>
                  </a:lnTo>
                  <a:cubicBezTo>
                    <a:pt x="6205" y="701"/>
                    <a:pt x="6238" y="567"/>
                    <a:pt x="6205" y="434"/>
                  </a:cubicBezTo>
                  <a:lnTo>
                    <a:pt x="6005" y="134"/>
                  </a:lnTo>
                  <a:cubicBezTo>
                    <a:pt x="5960" y="45"/>
                    <a:pt x="5886" y="0"/>
                    <a:pt x="5812"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2"/>
            <p:cNvSpPr/>
            <p:nvPr/>
          </p:nvSpPr>
          <p:spPr>
            <a:xfrm>
              <a:off x="3706975" y="2764425"/>
              <a:ext cx="83425" cy="72950"/>
            </a:xfrm>
            <a:custGeom>
              <a:avLst/>
              <a:gdLst/>
              <a:ahLst/>
              <a:cxnLst/>
              <a:rect l="l" t="t" r="r" b="b"/>
              <a:pathLst>
                <a:path w="3337" h="2918" extrusionOk="0">
                  <a:moveTo>
                    <a:pt x="1673" y="0"/>
                  </a:moveTo>
                  <a:cubicBezTo>
                    <a:pt x="1433" y="0"/>
                    <a:pt x="1191" y="60"/>
                    <a:pt x="968" y="187"/>
                  </a:cubicBezTo>
                  <a:cubicBezTo>
                    <a:pt x="268" y="587"/>
                    <a:pt x="1" y="1455"/>
                    <a:pt x="401" y="2189"/>
                  </a:cubicBezTo>
                  <a:cubicBezTo>
                    <a:pt x="669" y="2658"/>
                    <a:pt x="1162" y="2918"/>
                    <a:pt x="1669" y="2918"/>
                  </a:cubicBezTo>
                  <a:cubicBezTo>
                    <a:pt x="1918" y="2918"/>
                    <a:pt x="2171" y="2854"/>
                    <a:pt x="2403" y="2722"/>
                  </a:cubicBezTo>
                  <a:cubicBezTo>
                    <a:pt x="3103" y="2322"/>
                    <a:pt x="3337" y="1455"/>
                    <a:pt x="2936" y="754"/>
                  </a:cubicBezTo>
                  <a:cubicBezTo>
                    <a:pt x="2686" y="276"/>
                    <a:pt x="2187" y="0"/>
                    <a:pt x="1673"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2"/>
            <p:cNvSpPr/>
            <p:nvPr/>
          </p:nvSpPr>
          <p:spPr>
            <a:xfrm>
              <a:off x="3511000" y="3133350"/>
              <a:ext cx="55075" cy="168850"/>
            </a:xfrm>
            <a:custGeom>
              <a:avLst/>
              <a:gdLst/>
              <a:ahLst/>
              <a:cxnLst/>
              <a:rect l="l" t="t" r="r" b="b"/>
              <a:pathLst>
                <a:path w="2203" h="6754" extrusionOk="0">
                  <a:moveTo>
                    <a:pt x="610" y="1"/>
                  </a:moveTo>
                  <a:cubicBezTo>
                    <a:pt x="595" y="1"/>
                    <a:pt x="581" y="3"/>
                    <a:pt x="568" y="7"/>
                  </a:cubicBezTo>
                  <a:lnTo>
                    <a:pt x="201" y="107"/>
                  </a:lnTo>
                  <a:cubicBezTo>
                    <a:pt x="68" y="107"/>
                    <a:pt x="1" y="241"/>
                    <a:pt x="34" y="374"/>
                  </a:cubicBezTo>
                  <a:lnTo>
                    <a:pt x="1369" y="6579"/>
                  </a:lnTo>
                  <a:cubicBezTo>
                    <a:pt x="1396" y="6689"/>
                    <a:pt x="1470" y="6754"/>
                    <a:pt x="1570" y="6754"/>
                  </a:cubicBezTo>
                  <a:cubicBezTo>
                    <a:pt x="1591" y="6754"/>
                    <a:pt x="1613" y="6751"/>
                    <a:pt x="1635" y="6745"/>
                  </a:cubicBezTo>
                  <a:lnTo>
                    <a:pt x="2002" y="6679"/>
                  </a:lnTo>
                  <a:cubicBezTo>
                    <a:pt x="2136" y="6645"/>
                    <a:pt x="2203" y="6512"/>
                    <a:pt x="2169" y="6412"/>
                  </a:cubicBezTo>
                  <a:lnTo>
                    <a:pt x="835" y="174"/>
                  </a:lnTo>
                  <a:cubicBezTo>
                    <a:pt x="806" y="87"/>
                    <a:pt x="702" y="1"/>
                    <a:pt x="610"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2"/>
            <p:cNvSpPr/>
            <p:nvPr/>
          </p:nvSpPr>
          <p:spPr>
            <a:xfrm>
              <a:off x="3514350" y="3253650"/>
              <a:ext cx="80075" cy="73325"/>
            </a:xfrm>
            <a:custGeom>
              <a:avLst/>
              <a:gdLst/>
              <a:ahLst/>
              <a:cxnLst/>
              <a:rect l="l" t="t" r="r" b="b"/>
              <a:pathLst>
                <a:path w="3203" h="2933" extrusionOk="0">
                  <a:moveTo>
                    <a:pt x="1576" y="0"/>
                  </a:moveTo>
                  <a:cubicBezTo>
                    <a:pt x="1475" y="0"/>
                    <a:pt x="1372" y="10"/>
                    <a:pt x="1268" y="32"/>
                  </a:cubicBezTo>
                  <a:cubicBezTo>
                    <a:pt x="501" y="199"/>
                    <a:pt x="0" y="966"/>
                    <a:pt x="167" y="1767"/>
                  </a:cubicBezTo>
                  <a:cubicBezTo>
                    <a:pt x="312" y="2463"/>
                    <a:pt x="912" y="2933"/>
                    <a:pt x="1593" y="2933"/>
                  </a:cubicBezTo>
                  <a:cubicBezTo>
                    <a:pt x="1695" y="2933"/>
                    <a:pt x="1798" y="2922"/>
                    <a:pt x="1902" y="2901"/>
                  </a:cubicBezTo>
                  <a:cubicBezTo>
                    <a:pt x="2702" y="2701"/>
                    <a:pt x="3203" y="1933"/>
                    <a:pt x="3003" y="1166"/>
                  </a:cubicBezTo>
                  <a:cubicBezTo>
                    <a:pt x="2857" y="469"/>
                    <a:pt x="2257" y="0"/>
                    <a:pt x="157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2"/>
            <p:cNvSpPr/>
            <p:nvPr/>
          </p:nvSpPr>
          <p:spPr>
            <a:xfrm>
              <a:off x="3211625" y="2733375"/>
              <a:ext cx="511225" cy="452550"/>
            </a:xfrm>
            <a:custGeom>
              <a:avLst/>
              <a:gdLst/>
              <a:ahLst/>
              <a:cxnLst/>
              <a:rect l="l" t="t" r="r" b="b"/>
              <a:pathLst>
                <a:path w="20449" h="18102" extrusionOk="0">
                  <a:moveTo>
                    <a:pt x="10235" y="1"/>
                  </a:moveTo>
                  <a:cubicBezTo>
                    <a:pt x="7501" y="1"/>
                    <a:pt x="4793" y="1236"/>
                    <a:pt x="3003" y="3597"/>
                  </a:cubicBezTo>
                  <a:cubicBezTo>
                    <a:pt x="1" y="7567"/>
                    <a:pt x="768" y="13238"/>
                    <a:pt x="4771" y="16273"/>
                  </a:cubicBezTo>
                  <a:cubicBezTo>
                    <a:pt x="6399" y="17504"/>
                    <a:pt x="8313" y="18102"/>
                    <a:pt x="10214" y="18102"/>
                  </a:cubicBezTo>
                  <a:cubicBezTo>
                    <a:pt x="12949" y="18102"/>
                    <a:pt x="15656" y="16866"/>
                    <a:pt x="17447" y="14505"/>
                  </a:cubicBezTo>
                  <a:cubicBezTo>
                    <a:pt x="20449" y="10536"/>
                    <a:pt x="19681" y="4865"/>
                    <a:pt x="15679" y="1829"/>
                  </a:cubicBezTo>
                  <a:cubicBezTo>
                    <a:pt x="14051" y="598"/>
                    <a:pt x="12136" y="1"/>
                    <a:pt x="1023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2"/>
            <p:cNvSpPr/>
            <p:nvPr/>
          </p:nvSpPr>
          <p:spPr>
            <a:xfrm>
              <a:off x="3399275" y="2798925"/>
              <a:ext cx="63400" cy="54600"/>
            </a:xfrm>
            <a:custGeom>
              <a:avLst/>
              <a:gdLst/>
              <a:ahLst/>
              <a:cxnLst/>
              <a:rect l="l" t="t" r="r" b="b"/>
              <a:pathLst>
                <a:path w="2536" h="2184" extrusionOk="0">
                  <a:moveTo>
                    <a:pt x="1272" y="0"/>
                  </a:moveTo>
                  <a:cubicBezTo>
                    <a:pt x="1090" y="0"/>
                    <a:pt x="905" y="45"/>
                    <a:pt x="734" y="141"/>
                  </a:cubicBezTo>
                  <a:cubicBezTo>
                    <a:pt x="200" y="442"/>
                    <a:pt x="0" y="1109"/>
                    <a:pt x="300" y="1643"/>
                  </a:cubicBezTo>
                  <a:cubicBezTo>
                    <a:pt x="504" y="1982"/>
                    <a:pt x="878" y="2184"/>
                    <a:pt x="1263" y="2184"/>
                  </a:cubicBezTo>
                  <a:cubicBezTo>
                    <a:pt x="1446" y="2184"/>
                    <a:pt x="1630" y="2139"/>
                    <a:pt x="1801" y="2043"/>
                  </a:cubicBezTo>
                  <a:cubicBezTo>
                    <a:pt x="2335" y="1743"/>
                    <a:pt x="2535" y="1075"/>
                    <a:pt x="2235" y="542"/>
                  </a:cubicBezTo>
                  <a:cubicBezTo>
                    <a:pt x="2031" y="202"/>
                    <a:pt x="1658" y="0"/>
                    <a:pt x="127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2"/>
            <p:cNvSpPr/>
            <p:nvPr/>
          </p:nvSpPr>
          <p:spPr>
            <a:xfrm>
              <a:off x="3312525" y="2842000"/>
              <a:ext cx="71750" cy="62700"/>
            </a:xfrm>
            <a:custGeom>
              <a:avLst/>
              <a:gdLst/>
              <a:ahLst/>
              <a:cxnLst/>
              <a:rect l="l" t="t" r="r" b="b"/>
              <a:pathLst>
                <a:path w="2870" h="2508" extrusionOk="0">
                  <a:moveTo>
                    <a:pt x="1419" y="0"/>
                  </a:moveTo>
                  <a:cubicBezTo>
                    <a:pt x="1222" y="0"/>
                    <a:pt x="1022" y="49"/>
                    <a:pt x="835" y="153"/>
                  </a:cubicBezTo>
                  <a:cubicBezTo>
                    <a:pt x="234" y="520"/>
                    <a:pt x="1" y="1254"/>
                    <a:pt x="335" y="1854"/>
                  </a:cubicBezTo>
                  <a:cubicBezTo>
                    <a:pt x="564" y="2268"/>
                    <a:pt x="1000" y="2507"/>
                    <a:pt x="1445" y="2507"/>
                  </a:cubicBezTo>
                  <a:cubicBezTo>
                    <a:pt x="1646" y="2507"/>
                    <a:pt x="1849" y="2458"/>
                    <a:pt x="2036" y="2355"/>
                  </a:cubicBezTo>
                  <a:cubicBezTo>
                    <a:pt x="2636" y="2021"/>
                    <a:pt x="2870" y="1254"/>
                    <a:pt x="2536" y="653"/>
                  </a:cubicBezTo>
                  <a:cubicBezTo>
                    <a:pt x="2283" y="240"/>
                    <a:pt x="1857" y="0"/>
                    <a:pt x="141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2"/>
            <p:cNvSpPr/>
            <p:nvPr/>
          </p:nvSpPr>
          <p:spPr>
            <a:xfrm>
              <a:off x="3386750" y="2913850"/>
              <a:ext cx="50075" cy="43900"/>
            </a:xfrm>
            <a:custGeom>
              <a:avLst/>
              <a:gdLst/>
              <a:ahLst/>
              <a:cxnLst/>
              <a:rect l="l" t="t" r="r" b="b"/>
              <a:pathLst>
                <a:path w="2003" h="1756" extrusionOk="0">
                  <a:moveTo>
                    <a:pt x="1013" y="1"/>
                  </a:moveTo>
                  <a:cubicBezTo>
                    <a:pt x="863" y="1"/>
                    <a:pt x="710" y="38"/>
                    <a:pt x="568" y="114"/>
                  </a:cubicBezTo>
                  <a:cubicBezTo>
                    <a:pt x="134" y="348"/>
                    <a:pt x="1" y="882"/>
                    <a:pt x="234" y="1315"/>
                  </a:cubicBezTo>
                  <a:cubicBezTo>
                    <a:pt x="395" y="1591"/>
                    <a:pt x="698" y="1756"/>
                    <a:pt x="1012" y="1756"/>
                  </a:cubicBezTo>
                  <a:cubicBezTo>
                    <a:pt x="1155" y="1756"/>
                    <a:pt x="1300" y="1722"/>
                    <a:pt x="1435" y="1649"/>
                  </a:cubicBezTo>
                  <a:cubicBezTo>
                    <a:pt x="1835" y="1415"/>
                    <a:pt x="2002" y="882"/>
                    <a:pt x="1769" y="448"/>
                  </a:cubicBezTo>
                  <a:cubicBezTo>
                    <a:pt x="1612" y="157"/>
                    <a:pt x="1319" y="1"/>
                    <a:pt x="101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2"/>
            <p:cNvSpPr/>
            <p:nvPr/>
          </p:nvSpPr>
          <p:spPr>
            <a:xfrm>
              <a:off x="3294200" y="2917900"/>
              <a:ext cx="75075" cy="65725"/>
            </a:xfrm>
            <a:custGeom>
              <a:avLst/>
              <a:gdLst/>
              <a:ahLst/>
              <a:cxnLst/>
              <a:rect l="l" t="t" r="r" b="b"/>
              <a:pathLst>
                <a:path w="3003" h="2629" extrusionOk="0">
                  <a:moveTo>
                    <a:pt x="1482" y="1"/>
                  </a:moveTo>
                  <a:cubicBezTo>
                    <a:pt x="1274" y="1"/>
                    <a:pt x="1063" y="50"/>
                    <a:pt x="867" y="153"/>
                  </a:cubicBezTo>
                  <a:cubicBezTo>
                    <a:pt x="234" y="519"/>
                    <a:pt x="0" y="1320"/>
                    <a:pt x="334" y="1954"/>
                  </a:cubicBezTo>
                  <a:cubicBezTo>
                    <a:pt x="582" y="2383"/>
                    <a:pt x="1029" y="2629"/>
                    <a:pt x="1489" y="2629"/>
                  </a:cubicBezTo>
                  <a:cubicBezTo>
                    <a:pt x="1708" y="2629"/>
                    <a:pt x="1930" y="2573"/>
                    <a:pt x="2135" y="2454"/>
                  </a:cubicBezTo>
                  <a:cubicBezTo>
                    <a:pt x="2769" y="2121"/>
                    <a:pt x="3002" y="1320"/>
                    <a:pt x="2635" y="686"/>
                  </a:cubicBezTo>
                  <a:cubicBezTo>
                    <a:pt x="2405" y="248"/>
                    <a:pt x="1950" y="1"/>
                    <a:pt x="148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2"/>
            <p:cNvSpPr/>
            <p:nvPr/>
          </p:nvSpPr>
          <p:spPr>
            <a:xfrm>
              <a:off x="3519350" y="2983600"/>
              <a:ext cx="58400" cy="51350"/>
            </a:xfrm>
            <a:custGeom>
              <a:avLst/>
              <a:gdLst/>
              <a:ahLst/>
              <a:cxnLst/>
              <a:rect l="l" t="t" r="r" b="b"/>
              <a:pathLst>
                <a:path w="2336" h="2054" extrusionOk="0">
                  <a:moveTo>
                    <a:pt x="1172" y="0"/>
                  </a:moveTo>
                  <a:cubicBezTo>
                    <a:pt x="1001" y="0"/>
                    <a:pt x="828" y="41"/>
                    <a:pt x="668" y="126"/>
                  </a:cubicBezTo>
                  <a:cubicBezTo>
                    <a:pt x="201" y="393"/>
                    <a:pt x="1" y="1027"/>
                    <a:pt x="301" y="1527"/>
                  </a:cubicBezTo>
                  <a:cubicBezTo>
                    <a:pt x="482" y="1868"/>
                    <a:pt x="834" y="2054"/>
                    <a:pt x="1187" y="2054"/>
                  </a:cubicBezTo>
                  <a:cubicBezTo>
                    <a:pt x="1353" y="2054"/>
                    <a:pt x="1519" y="2013"/>
                    <a:pt x="1668" y="1928"/>
                  </a:cubicBezTo>
                  <a:cubicBezTo>
                    <a:pt x="2169" y="1627"/>
                    <a:pt x="2336" y="1027"/>
                    <a:pt x="2069" y="527"/>
                  </a:cubicBezTo>
                  <a:cubicBezTo>
                    <a:pt x="1887" y="186"/>
                    <a:pt x="1536" y="0"/>
                    <a:pt x="117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2"/>
            <p:cNvSpPr/>
            <p:nvPr/>
          </p:nvSpPr>
          <p:spPr>
            <a:xfrm>
              <a:off x="3425125" y="2978750"/>
              <a:ext cx="55900" cy="49575"/>
            </a:xfrm>
            <a:custGeom>
              <a:avLst/>
              <a:gdLst/>
              <a:ahLst/>
              <a:cxnLst/>
              <a:rect l="l" t="t" r="r" b="b"/>
              <a:pathLst>
                <a:path w="2236" h="1983" extrusionOk="0">
                  <a:moveTo>
                    <a:pt x="1086" y="1"/>
                  </a:moveTo>
                  <a:cubicBezTo>
                    <a:pt x="932" y="1"/>
                    <a:pt x="777" y="39"/>
                    <a:pt x="634" y="120"/>
                  </a:cubicBezTo>
                  <a:cubicBezTo>
                    <a:pt x="167" y="387"/>
                    <a:pt x="0" y="988"/>
                    <a:pt x="267" y="1488"/>
                  </a:cubicBezTo>
                  <a:cubicBezTo>
                    <a:pt x="447" y="1804"/>
                    <a:pt x="780" y="1982"/>
                    <a:pt x="1122" y="1982"/>
                  </a:cubicBezTo>
                  <a:cubicBezTo>
                    <a:pt x="1285" y="1982"/>
                    <a:pt x="1450" y="1941"/>
                    <a:pt x="1601" y="1855"/>
                  </a:cubicBezTo>
                  <a:cubicBezTo>
                    <a:pt x="2068" y="1588"/>
                    <a:pt x="2235" y="988"/>
                    <a:pt x="1968" y="521"/>
                  </a:cubicBezTo>
                  <a:cubicBezTo>
                    <a:pt x="1783" y="196"/>
                    <a:pt x="1437" y="1"/>
                    <a:pt x="108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2"/>
            <p:cNvSpPr/>
            <p:nvPr/>
          </p:nvSpPr>
          <p:spPr>
            <a:xfrm>
              <a:off x="3601075" y="2922175"/>
              <a:ext cx="45900" cy="40200"/>
            </a:xfrm>
            <a:custGeom>
              <a:avLst/>
              <a:gdLst/>
              <a:ahLst/>
              <a:cxnLst/>
              <a:rect l="l" t="t" r="r" b="b"/>
              <a:pathLst>
                <a:path w="1836" h="1608" extrusionOk="0">
                  <a:moveTo>
                    <a:pt x="946" y="0"/>
                  </a:moveTo>
                  <a:cubicBezTo>
                    <a:pt x="809" y="0"/>
                    <a:pt x="668" y="37"/>
                    <a:pt x="534" y="115"/>
                  </a:cubicBezTo>
                  <a:cubicBezTo>
                    <a:pt x="134" y="315"/>
                    <a:pt x="1" y="815"/>
                    <a:pt x="234" y="1182"/>
                  </a:cubicBezTo>
                  <a:cubicBezTo>
                    <a:pt x="372" y="1459"/>
                    <a:pt x="654" y="1608"/>
                    <a:pt x="946" y="1608"/>
                  </a:cubicBezTo>
                  <a:cubicBezTo>
                    <a:pt x="1077" y="1608"/>
                    <a:pt x="1211" y="1578"/>
                    <a:pt x="1335" y="1516"/>
                  </a:cubicBezTo>
                  <a:cubicBezTo>
                    <a:pt x="1702" y="1282"/>
                    <a:pt x="1835" y="782"/>
                    <a:pt x="1635" y="415"/>
                  </a:cubicBezTo>
                  <a:cubicBezTo>
                    <a:pt x="1479" y="148"/>
                    <a:pt x="1220" y="0"/>
                    <a:pt x="94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2"/>
            <p:cNvSpPr/>
            <p:nvPr/>
          </p:nvSpPr>
          <p:spPr>
            <a:xfrm>
              <a:off x="3473475" y="3061350"/>
              <a:ext cx="53400" cy="49275"/>
            </a:xfrm>
            <a:custGeom>
              <a:avLst/>
              <a:gdLst/>
              <a:ahLst/>
              <a:cxnLst/>
              <a:rect l="l" t="t" r="r" b="b"/>
              <a:pathLst>
                <a:path w="2136" h="1971" extrusionOk="0">
                  <a:moveTo>
                    <a:pt x="1058" y="1"/>
                  </a:moveTo>
                  <a:cubicBezTo>
                    <a:pt x="995" y="1"/>
                    <a:pt x="932" y="7"/>
                    <a:pt x="868" y="19"/>
                  </a:cubicBezTo>
                  <a:cubicBezTo>
                    <a:pt x="334" y="119"/>
                    <a:pt x="1" y="652"/>
                    <a:pt x="101" y="1186"/>
                  </a:cubicBezTo>
                  <a:cubicBezTo>
                    <a:pt x="189" y="1656"/>
                    <a:pt x="614" y="1971"/>
                    <a:pt x="1078" y="1971"/>
                  </a:cubicBezTo>
                  <a:cubicBezTo>
                    <a:pt x="1141" y="1971"/>
                    <a:pt x="1205" y="1965"/>
                    <a:pt x="1268" y="1953"/>
                  </a:cubicBezTo>
                  <a:cubicBezTo>
                    <a:pt x="1802" y="1853"/>
                    <a:pt x="2136" y="1319"/>
                    <a:pt x="2036" y="786"/>
                  </a:cubicBezTo>
                  <a:cubicBezTo>
                    <a:pt x="1948" y="316"/>
                    <a:pt x="1523" y="1"/>
                    <a:pt x="105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2"/>
            <p:cNvSpPr/>
            <p:nvPr/>
          </p:nvSpPr>
          <p:spPr>
            <a:xfrm>
              <a:off x="3396775" y="3040700"/>
              <a:ext cx="43375" cy="40550"/>
            </a:xfrm>
            <a:custGeom>
              <a:avLst/>
              <a:gdLst/>
              <a:ahLst/>
              <a:cxnLst/>
              <a:rect l="l" t="t" r="r" b="b"/>
              <a:pathLst>
                <a:path w="1735" h="1622" extrusionOk="0">
                  <a:moveTo>
                    <a:pt x="866" y="0"/>
                  </a:moveTo>
                  <a:cubicBezTo>
                    <a:pt x="823" y="0"/>
                    <a:pt x="778" y="4"/>
                    <a:pt x="734" y="11"/>
                  </a:cubicBezTo>
                  <a:cubicBezTo>
                    <a:pt x="267" y="111"/>
                    <a:pt x="0" y="544"/>
                    <a:pt x="100" y="978"/>
                  </a:cubicBezTo>
                  <a:cubicBezTo>
                    <a:pt x="160" y="1367"/>
                    <a:pt x="515" y="1622"/>
                    <a:pt x="901" y="1622"/>
                  </a:cubicBezTo>
                  <a:cubicBezTo>
                    <a:pt x="945" y="1622"/>
                    <a:pt x="990" y="1619"/>
                    <a:pt x="1034" y="1612"/>
                  </a:cubicBezTo>
                  <a:cubicBezTo>
                    <a:pt x="1468" y="1512"/>
                    <a:pt x="1735" y="1078"/>
                    <a:pt x="1668" y="644"/>
                  </a:cubicBezTo>
                  <a:cubicBezTo>
                    <a:pt x="1578" y="255"/>
                    <a:pt x="1247" y="0"/>
                    <a:pt x="86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2"/>
            <p:cNvSpPr/>
            <p:nvPr/>
          </p:nvSpPr>
          <p:spPr>
            <a:xfrm>
              <a:off x="3331725" y="3005300"/>
              <a:ext cx="45875" cy="40225"/>
            </a:xfrm>
            <a:custGeom>
              <a:avLst/>
              <a:gdLst/>
              <a:ahLst/>
              <a:cxnLst/>
              <a:rect l="l" t="t" r="r" b="b"/>
              <a:pathLst>
                <a:path w="1835" h="1609" extrusionOk="0">
                  <a:moveTo>
                    <a:pt x="901" y="0"/>
                  </a:moveTo>
                  <a:cubicBezTo>
                    <a:pt x="774" y="0"/>
                    <a:pt x="647" y="30"/>
                    <a:pt x="534" y="92"/>
                  </a:cubicBezTo>
                  <a:cubicBezTo>
                    <a:pt x="134" y="326"/>
                    <a:pt x="0" y="826"/>
                    <a:pt x="234" y="1193"/>
                  </a:cubicBezTo>
                  <a:cubicBezTo>
                    <a:pt x="367" y="1460"/>
                    <a:pt x="634" y="1608"/>
                    <a:pt x="906" y="1608"/>
                  </a:cubicBezTo>
                  <a:cubicBezTo>
                    <a:pt x="1042" y="1608"/>
                    <a:pt x="1179" y="1571"/>
                    <a:pt x="1301" y="1493"/>
                  </a:cubicBezTo>
                  <a:cubicBezTo>
                    <a:pt x="1701" y="1293"/>
                    <a:pt x="1835" y="793"/>
                    <a:pt x="1635" y="426"/>
                  </a:cubicBezTo>
                  <a:cubicBezTo>
                    <a:pt x="1473" y="150"/>
                    <a:pt x="1185" y="0"/>
                    <a:pt x="90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2"/>
            <p:cNvSpPr/>
            <p:nvPr/>
          </p:nvSpPr>
          <p:spPr>
            <a:xfrm>
              <a:off x="3580225" y="3037800"/>
              <a:ext cx="45900" cy="40250"/>
            </a:xfrm>
            <a:custGeom>
              <a:avLst/>
              <a:gdLst/>
              <a:ahLst/>
              <a:cxnLst/>
              <a:rect l="l" t="t" r="r" b="b"/>
              <a:pathLst>
                <a:path w="1836" h="1610" extrusionOk="0">
                  <a:moveTo>
                    <a:pt x="923" y="0"/>
                  </a:moveTo>
                  <a:cubicBezTo>
                    <a:pt x="793" y="0"/>
                    <a:pt x="660" y="30"/>
                    <a:pt x="534" y="93"/>
                  </a:cubicBezTo>
                  <a:cubicBezTo>
                    <a:pt x="134" y="327"/>
                    <a:pt x="1" y="794"/>
                    <a:pt x="234" y="1194"/>
                  </a:cubicBezTo>
                  <a:cubicBezTo>
                    <a:pt x="368" y="1461"/>
                    <a:pt x="634" y="1609"/>
                    <a:pt x="916" y="1609"/>
                  </a:cubicBezTo>
                  <a:cubicBezTo>
                    <a:pt x="1057" y="1609"/>
                    <a:pt x="1201" y="1572"/>
                    <a:pt x="1335" y="1494"/>
                  </a:cubicBezTo>
                  <a:cubicBezTo>
                    <a:pt x="1702" y="1294"/>
                    <a:pt x="1835" y="794"/>
                    <a:pt x="1635" y="393"/>
                  </a:cubicBezTo>
                  <a:cubicBezTo>
                    <a:pt x="1475" y="142"/>
                    <a:pt x="1206" y="0"/>
                    <a:pt x="923"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2"/>
            <p:cNvSpPr/>
            <p:nvPr/>
          </p:nvSpPr>
          <p:spPr>
            <a:xfrm>
              <a:off x="3496825" y="2909025"/>
              <a:ext cx="50075" cy="43900"/>
            </a:xfrm>
            <a:custGeom>
              <a:avLst/>
              <a:gdLst/>
              <a:ahLst/>
              <a:cxnLst/>
              <a:rect l="l" t="t" r="r" b="b"/>
              <a:pathLst>
                <a:path w="2003" h="1756" extrusionOk="0">
                  <a:moveTo>
                    <a:pt x="1002" y="0"/>
                  </a:moveTo>
                  <a:cubicBezTo>
                    <a:pt x="864" y="0"/>
                    <a:pt x="726" y="34"/>
                    <a:pt x="601" y="107"/>
                  </a:cubicBezTo>
                  <a:cubicBezTo>
                    <a:pt x="168" y="374"/>
                    <a:pt x="1" y="908"/>
                    <a:pt x="234" y="1308"/>
                  </a:cubicBezTo>
                  <a:cubicBezTo>
                    <a:pt x="414" y="1600"/>
                    <a:pt x="714" y="1755"/>
                    <a:pt x="1012" y="1755"/>
                  </a:cubicBezTo>
                  <a:cubicBezTo>
                    <a:pt x="1158" y="1755"/>
                    <a:pt x="1304" y="1718"/>
                    <a:pt x="1435" y="1642"/>
                  </a:cubicBezTo>
                  <a:cubicBezTo>
                    <a:pt x="1869" y="1408"/>
                    <a:pt x="2002" y="874"/>
                    <a:pt x="1769" y="441"/>
                  </a:cubicBezTo>
                  <a:cubicBezTo>
                    <a:pt x="1608" y="165"/>
                    <a:pt x="1305" y="0"/>
                    <a:pt x="100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2"/>
            <p:cNvSpPr/>
            <p:nvPr/>
          </p:nvSpPr>
          <p:spPr>
            <a:xfrm>
              <a:off x="3498500" y="2806000"/>
              <a:ext cx="58400" cy="51275"/>
            </a:xfrm>
            <a:custGeom>
              <a:avLst/>
              <a:gdLst/>
              <a:ahLst/>
              <a:cxnLst/>
              <a:rect l="l" t="t" r="r" b="b"/>
              <a:pathLst>
                <a:path w="2336" h="2051" extrusionOk="0">
                  <a:moveTo>
                    <a:pt x="1131" y="1"/>
                  </a:moveTo>
                  <a:cubicBezTo>
                    <a:pt x="989" y="1"/>
                    <a:pt x="843" y="30"/>
                    <a:pt x="701" y="92"/>
                  </a:cubicBezTo>
                  <a:cubicBezTo>
                    <a:pt x="201" y="325"/>
                    <a:pt x="1" y="959"/>
                    <a:pt x="234" y="1460"/>
                  </a:cubicBezTo>
                  <a:cubicBezTo>
                    <a:pt x="406" y="1827"/>
                    <a:pt x="776" y="2051"/>
                    <a:pt x="1171" y="2051"/>
                  </a:cubicBezTo>
                  <a:cubicBezTo>
                    <a:pt x="1314" y="2051"/>
                    <a:pt x="1460" y="2022"/>
                    <a:pt x="1602" y="1960"/>
                  </a:cubicBezTo>
                  <a:cubicBezTo>
                    <a:pt x="2102" y="1693"/>
                    <a:pt x="2336" y="1093"/>
                    <a:pt x="2069" y="592"/>
                  </a:cubicBezTo>
                  <a:cubicBezTo>
                    <a:pt x="1897" y="225"/>
                    <a:pt x="1527" y="1"/>
                    <a:pt x="113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2"/>
            <p:cNvSpPr/>
            <p:nvPr/>
          </p:nvSpPr>
          <p:spPr>
            <a:xfrm>
              <a:off x="3446800" y="2861200"/>
              <a:ext cx="45900" cy="40125"/>
            </a:xfrm>
            <a:custGeom>
              <a:avLst/>
              <a:gdLst/>
              <a:ahLst/>
              <a:cxnLst/>
              <a:rect l="l" t="t" r="r" b="b"/>
              <a:pathLst>
                <a:path w="1836" h="1605" extrusionOk="0">
                  <a:moveTo>
                    <a:pt x="928" y="1"/>
                  </a:moveTo>
                  <a:cubicBezTo>
                    <a:pt x="806" y="1"/>
                    <a:pt x="683" y="28"/>
                    <a:pt x="568" y="86"/>
                  </a:cubicBezTo>
                  <a:cubicBezTo>
                    <a:pt x="167" y="252"/>
                    <a:pt x="0" y="753"/>
                    <a:pt x="201" y="1153"/>
                  </a:cubicBezTo>
                  <a:cubicBezTo>
                    <a:pt x="343" y="1438"/>
                    <a:pt x="621" y="1605"/>
                    <a:pt x="914" y="1605"/>
                  </a:cubicBezTo>
                  <a:cubicBezTo>
                    <a:pt x="1032" y="1605"/>
                    <a:pt x="1153" y="1577"/>
                    <a:pt x="1268" y="1520"/>
                  </a:cubicBezTo>
                  <a:cubicBezTo>
                    <a:pt x="1668" y="1320"/>
                    <a:pt x="1835" y="853"/>
                    <a:pt x="1668" y="452"/>
                  </a:cubicBezTo>
                  <a:cubicBezTo>
                    <a:pt x="1526" y="167"/>
                    <a:pt x="1231" y="1"/>
                    <a:pt x="92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2"/>
            <p:cNvSpPr/>
            <p:nvPr/>
          </p:nvSpPr>
          <p:spPr>
            <a:xfrm>
              <a:off x="3582725" y="2858725"/>
              <a:ext cx="50075" cy="44100"/>
            </a:xfrm>
            <a:custGeom>
              <a:avLst/>
              <a:gdLst/>
              <a:ahLst/>
              <a:cxnLst/>
              <a:rect l="l" t="t" r="r" b="b"/>
              <a:pathLst>
                <a:path w="2003" h="1764" extrusionOk="0">
                  <a:moveTo>
                    <a:pt x="999" y="0"/>
                  </a:moveTo>
                  <a:cubicBezTo>
                    <a:pt x="869" y="0"/>
                    <a:pt x="734" y="28"/>
                    <a:pt x="601" y="84"/>
                  </a:cubicBezTo>
                  <a:cubicBezTo>
                    <a:pt x="167" y="285"/>
                    <a:pt x="1" y="818"/>
                    <a:pt x="201" y="1252"/>
                  </a:cubicBezTo>
                  <a:cubicBezTo>
                    <a:pt x="348" y="1571"/>
                    <a:pt x="676" y="1763"/>
                    <a:pt x="1011" y="1763"/>
                  </a:cubicBezTo>
                  <a:cubicBezTo>
                    <a:pt x="1132" y="1763"/>
                    <a:pt x="1254" y="1739"/>
                    <a:pt x="1368" y="1686"/>
                  </a:cubicBezTo>
                  <a:cubicBezTo>
                    <a:pt x="1802" y="1452"/>
                    <a:pt x="2002" y="952"/>
                    <a:pt x="1769" y="485"/>
                  </a:cubicBezTo>
                  <a:cubicBezTo>
                    <a:pt x="1625" y="174"/>
                    <a:pt x="1328" y="0"/>
                    <a:pt x="99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2"/>
            <p:cNvSpPr/>
            <p:nvPr/>
          </p:nvSpPr>
          <p:spPr>
            <a:xfrm>
              <a:off x="4239875" y="1941625"/>
              <a:ext cx="97575" cy="97300"/>
            </a:xfrm>
            <a:custGeom>
              <a:avLst/>
              <a:gdLst/>
              <a:ahLst/>
              <a:cxnLst/>
              <a:rect l="l" t="t" r="r" b="b"/>
              <a:pathLst>
                <a:path w="3903" h="3892" extrusionOk="0">
                  <a:moveTo>
                    <a:pt x="3540" y="0"/>
                  </a:moveTo>
                  <a:cubicBezTo>
                    <a:pt x="3486" y="0"/>
                    <a:pt x="3436" y="25"/>
                    <a:pt x="3403" y="76"/>
                  </a:cubicBezTo>
                  <a:lnTo>
                    <a:pt x="100" y="3378"/>
                  </a:lnTo>
                  <a:cubicBezTo>
                    <a:pt x="0" y="3478"/>
                    <a:pt x="0" y="3611"/>
                    <a:pt x="100" y="3711"/>
                  </a:cubicBezTo>
                  <a:lnTo>
                    <a:pt x="200" y="3845"/>
                  </a:lnTo>
                  <a:cubicBezTo>
                    <a:pt x="245" y="3875"/>
                    <a:pt x="297" y="3891"/>
                    <a:pt x="349" y="3891"/>
                  </a:cubicBezTo>
                  <a:cubicBezTo>
                    <a:pt x="414" y="3891"/>
                    <a:pt x="479" y="3867"/>
                    <a:pt x="534" y="3812"/>
                  </a:cubicBezTo>
                  <a:lnTo>
                    <a:pt x="3836" y="509"/>
                  </a:lnTo>
                  <a:cubicBezTo>
                    <a:pt x="3903" y="409"/>
                    <a:pt x="3903" y="276"/>
                    <a:pt x="3836" y="176"/>
                  </a:cubicBezTo>
                  <a:lnTo>
                    <a:pt x="3703" y="76"/>
                  </a:lnTo>
                  <a:cubicBezTo>
                    <a:pt x="3653" y="25"/>
                    <a:pt x="3594" y="0"/>
                    <a:pt x="354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2"/>
            <p:cNvSpPr/>
            <p:nvPr/>
          </p:nvSpPr>
          <p:spPr>
            <a:xfrm>
              <a:off x="4297400" y="1922850"/>
              <a:ext cx="60900" cy="55500"/>
            </a:xfrm>
            <a:custGeom>
              <a:avLst/>
              <a:gdLst/>
              <a:ahLst/>
              <a:cxnLst/>
              <a:rect l="l" t="t" r="r" b="b"/>
              <a:pathLst>
                <a:path w="2436" h="2220" extrusionOk="0">
                  <a:moveTo>
                    <a:pt x="1218" y="1"/>
                  </a:moveTo>
                  <a:cubicBezTo>
                    <a:pt x="935" y="1"/>
                    <a:pt x="651" y="109"/>
                    <a:pt x="434" y="326"/>
                  </a:cubicBezTo>
                  <a:cubicBezTo>
                    <a:pt x="1" y="760"/>
                    <a:pt x="34" y="1460"/>
                    <a:pt x="434" y="1894"/>
                  </a:cubicBezTo>
                  <a:cubicBezTo>
                    <a:pt x="651" y="2111"/>
                    <a:pt x="935" y="2219"/>
                    <a:pt x="1218" y="2219"/>
                  </a:cubicBezTo>
                  <a:cubicBezTo>
                    <a:pt x="1502" y="2219"/>
                    <a:pt x="1785" y="2111"/>
                    <a:pt x="2002" y="1894"/>
                  </a:cubicBezTo>
                  <a:cubicBezTo>
                    <a:pt x="2436" y="1460"/>
                    <a:pt x="2436" y="760"/>
                    <a:pt x="2002" y="326"/>
                  </a:cubicBezTo>
                  <a:cubicBezTo>
                    <a:pt x="1785" y="109"/>
                    <a:pt x="1502" y="1"/>
                    <a:pt x="121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2"/>
            <p:cNvSpPr/>
            <p:nvPr/>
          </p:nvSpPr>
          <p:spPr>
            <a:xfrm>
              <a:off x="3915475" y="2010825"/>
              <a:ext cx="123450" cy="58850"/>
            </a:xfrm>
            <a:custGeom>
              <a:avLst/>
              <a:gdLst/>
              <a:ahLst/>
              <a:cxnLst/>
              <a:rect l="l" t="t" r="r" b="b"/>
              <a:pathLst>
                <a:path w="4938" h="2354" extrusionOk="0">
                  <a:moveTo>
                    <a:pt x="345" y="1"/>
                  </a:moveTo>
                  <a:cubicBezTo>
                    <a:pt x="256" y="1"/>
                    <a:pt x="161" y="61"/>
                    <a:pt x="134" y="143"/>
                  </a:cubicBezTo>
                  <a:lnTo>
                    <a:pt x="67" y="310"/>
                  </a:lnTo>
                  <a:cubicBezTo>
                    <a:pt x="0" y="410"/>
                    <a:pt x="67" y="543"/>
                    <a:pt x="167" y="610"/>
                  </a:cubicBezTo>
                  <a:lnTo>
                    <a:pt x="4537" y="2344"/>
                  </a:lnTo>
                  <a:cubicBezTo>
                    <a:pt x="4554" y="2350"/>
                    <a:pt x="4573" y="2353"/>
                    <a:pt x="4593" y="2353"/>
                  </a:cubicBezTo>
                  <a:cubicBezTo>
                    <a:pt x="4682" y="2353"/>
                    <a:pt x="4782" y="2293"/>
                    <a:pt x="4837" y="2211"/>
                  </a:cubicBezTo>
                  <a:lnTo>
                    <a:pt x="4904" y="2044"/>
                  </a:lnTo>
                  <a:cubicBezTo>
                    <a:pt x="4937" y="1944"/>
                    <a:pt x="4870" y="1811"/>
                    <a:pt x="4770" y="1744"/>
                  </a:cubicBezTo>
                  <a:lnTo>
                    <a:pt x="400" y="9"/>
                  </a:lnTo>
                  <a:cubicBezTo>
                    <a:pt x="383" y="4"/>
                    <a:pt x="364" y="1"/>
                    <a:pt x="34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2"/>
            <p:cNvSpPr/>
            <p:nvPr/>
          </p:nvSpPr>
          <p:spPr>
            <a:xfrm>
              <a:off x="3894625" y="1992250"/>
              <a:ext cx="61725" cy="55025"/>
            </a:xfrm>
            <a:custGeom>
              <a:avLst/>
              <a:gdLst/>
              <a:ahLst/>
              <a:cxnLst/>
              <a:rect l="l" t="t" r="r" b="b"/>
              <a:pathLst>
                <a:path w="2469" h="2201" extrusionOk="0">
                  <a:moveTo>
                    <a:pt x="1212" y="1"/>
                  </a:moveTo>
                  <a:cubicBezTo>
                    <a:pt x="781" y="1"/>
                    <a:pt x="377" y="258"/>
                    <a:pt x="200" y="686"/>
                  </a:cubicBezTo>
                  <a:cubicBezTo>
                    <a:pt x="0" y="1253"/>
                    <a:pt x="267" y="1887"/>
                    <a:pt x="834" y="2120"/>
                  </a:cubicBezTo>
                  <a:cubicBezTo>
                    <a:pt x="967" y="2175"/>
                    <a:pt x="1103" y="2200"/>
                    <a:pt x="1238" y="2200"/>
                  </a:cubicBezTo>
                  <a:cubicBezTo>
                    <a:pt x="1676" y="2200"/>
                    <a:pt x="2090" y="1928"/>
                    <a:pt x="2269" y="1520"/>
                  </a:cubicBezTo>
                  <a:cubicBezTo>
                    <a:pt x="2469" y="953"/>
                    <a:pt x="2202" y="285"/>
                    <a:pt x="1635" y="85"/>
                  </a:cubicBezTo>
                  <a:cubicBezTo>
                    <a:pt x="1496" y="28"/>
                    <a:pt x="1352" y="1"/>
                    <a:pt x="121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2"/>
            <p:cNvSpPr/>
            <p:nvPr/>
          </p:nvSpPr>
          <p:spPr>
            <a:xfrm>
              <a:off x="4030550" y="1902800"/>
              <a:ext cx="72575" cy="116650"/>
            </a:xfrm>
            <a:custGeom>
              <a:avLst/>
              <a:gdLst/>
              <a:ahLst/>
              <a:cxnLst/>
              <a:rect l="l" t="t" r="r" b="b"/>
              <a:pathLst>
                <a:path w="2903" h="4666" extrusionOk="0">
                  <a:moveTo>
                    <a:pt x="410" y="0"/>
                  </a:moveTo>
                  <a:cubicBezTo>
                    <a:pt x="375" y="0"/>
                    <a:pt x="338" y="9"/>
                    <a:pt x="301" y="27"/>
                  </a:cubicBezTo>
                  <a:lnTo>
                    <a:pt x="167" y="127"/>
                  </a:lnTo>
                  <a:cubicBezTo>
                    <a:pt x="67" y="161"/>
                    <a:pt x="0" y="294"/>
                    <a:pt x="67" y="428"/>
                  </a:cubicBezTo>
                  <a:lnTo>
                    <a:pt x="2269" y="4564"/>
                  </a:lnTo>
                  <a:cubicBezTo>
                    <a:pt x="2312" y="4629"/>
                    <a:pt x="2383" y="4665"/>
                    <a:pt x="2463" y="4665"/>
                  </a:cubicBezTo>
                  <a:cubicBezTo>
                    <a:pt x="2508" y="4665"/>
                    <a:pt x="2555" y="4654"/>
                    <a:pt x="2602" y="4631"/>
                  </a:cubicBezTo>
                  <a:lnTo>
                    <a:pt x="2736" y="4564"/>
                  </a:lnTo>
                  <a:cubicBezTo>
                    <a:pt x="2836" y="4497"/>
                    <a:pt x="2903" y="4364"/>
                    <a:pt x="2836" y="4264"/>
                  </a:cubicBezTo>
                  <a:lnTo>
                    <a:pt x="601" y="127"/>
                  </a:lnTo>
                  <a:cubicBezTo>
                    <a:pt x="577" y="55"/>
                    <a:pt x="501" y="0"/>
                    <a:pt x="41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2"/>
            <p:cNvSpPr/>
            <p:nvPr/>
          </p:nvSpPr>
          <p:spPr>
            <a:xfrm>
              <a:off x="4008875" y="1884675"/>
              <a:ext cx="63400" cy="54850"/>
            </a:xfrm>
            <a:custGeom>
              <a:avLst/>
              <a:gdLst/>
              <a:ahLst/>
              <a:cxnLst/>
              <a:rect l="l" t="t" r="r" b="b"/>
              <a:pathLst>
                <a:path w="2536" h="2194" extrusionOk="0">
                  <a:moveTo>
                    <a:pt x="1234" y="1"/>
                  </a:moveTo>
                  <a:cubicBezTo>
                    <a:pt x="1064" y="1"/>
                    <a:pt x="893" y="39"/>
                    <a:pt x="734" y="119"/>
                  </a:cubicBezTo>
                  <a:cubicBezTo>
                    <a:pt x="200" y="419"/>
                    <a:pt x="0" y="1086"/>
                    <a:pt x="300" y="1620"/>
                  </a:cubicBezTo>
                  <a:cubicBezTo>
                    <a:pt x="483" y="1984"/>
                    <a:pt x="852" y="2193"/>
                    <a:pt x="1238" y="2193"/>
                  </a:cubicBezTo>
                  <a:cubicBezTo>
                    <a:pt x="1417" y="2193"/>
                    <a:pt x="1599" y="2148"/>
                    <a:pt x="1768" y="2053"/>
                  </a:cubicBezTo>
                  <a:cubicBezTo>
                    <a:pt x="2335" y="1786"/>
                    <a:pt x="2535" y="1119"/>
                    <a:pt x="2235" y="586"/>
                  </a:cubicBezTo>
                  <a:cubicBezTo>
                    <a:pt x="2024" y="211"/>
                    <a:pt x="1633" y="1"/>
                    <a:pt x="123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2"/>
            <p:cNvSpPr/>
            <p:nvPr/>
          </p:nvSpPr>
          <p:spPr>
            <a:xfrm>
              <a:off x="4163975" y="1859100"/>
              <a:ext cx="31725" cy="127950"/>
            </a:xfrm>
            <a:custGeom>
              <a:avLst/>
              <a:gdLst/>
              <a:ahLst/>
              <a:cxnLst/>
              <a:rect l="l" t="t" r="r" b="b"/>
              <a:pathLst>
                <a:path w="1269" h="5118" extrusionOk="0">
                  <a:moveTo>
                    <a:pt x="850" y="1"/>
                  </a:moveTo>
                  <a:cubicBezTo>
                    <a:pt x="743" y="1"/>
                    <a:pt x="663" y="92"/>
                    <a:pt x="634" y="208"/>
                  </a:cubicBezTo>
                  <a:lnTo>
                    <a:pt x="34" y="4844"/>
                  </a:lnTo>
                  <a:cubicBezTo>
                    <a:pt x="1" y="4978"/>
                    <a:pt x="101" y="5078"/>
                    <a:pt x="201" y="5111"/>
                  </a:cubicBezTo>
                  <a:lnTo>
                    <a:pt x="368" y="5111"/>
                  </a:lnTo>
                  <a:cubicBezTo>
                    <a:pt x="385" y="5115"/>
                    <a:pt x="403" y="5118"/>
                    <a:pt x="420" y="5118"/>
                  </a:cubicBezTo>
                  <a:cubicBezTo>
                    <a:pt x="534" y="5118"/>
                    <a:pt x="634" y="5027"/>
                    <a:pt x="634" y="4911"/>
                  </a:cubicBezTo>
                  <a:lnTo>
                    <a:pt x="1268" y="274"/>
                  </a:lnTo>
                  <a:cubicBezTo>
                    <a:pt x="1268" y="141"/>
                    <a:pt x="1201" y="41"/>
                    <a:pt x="1068" y="41"/>
                  </a:cubicBezTo>
                  <a:lnTo>
                    <a:pt x="901" y="7"/>
                  </a:lnTo>
                  <a:cubicBezTo>
                    <a:pt x="884" y="3"/>
                    <a:pt x="867" y="1"/>
                    <a:pt x="85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2"/>
            <p:cNvSpPr/>
            <p:nvPr/>
          </p:nvSpPr>
          <p:spPr>
            <a:xfrm>
              <a:off x="4158150" y="1840575"/>
              <a:ext cx="58400" cy="54775"/>
            </a:xfrm>
            <a:custGeom>
              <a:avLst/>
              <a:gdLst/>
              <a:ahLst/>
              <a:cxnLst/>
              <a:rect l="l" t="t" r="r" b="b"/>
              <a:pathLst>
                <a:path w="2336" h="2191" extrusionOk="0">
                  <a:moveTo>
                    <a:pt x="1129" y="0"/>
                  </a:moveTo>
                  <a:cubicBezTo>
                    <a:pt x="601" y="0"/>
                    <a:pt x="157" y="406"/>
                    <a:pt x="67" y="949"/>
                  </a:cubicBezTo>
                  <a:cubicBezTo>
                    <a:pt x="0" y="1549"/>
                    <a:pt x="434" y="2116"/>
                    <a:pt x="1034" y="2183"/>
                  </a:cubicBezTo>
                  <a:cubicBezTo>
                    <a:pt x="1078" y="2188"/>
                    <a:pt x="1121" y="2190"/>
                    <a:pt x="1164" y="2190"/>
                  </a:cubicBezTo>
                  <a:cubicBezTo>
                    <a:pt x="1710" y="2190"/>
                    <a:pt x="2176" y="1805"/>
                    <a:pt x="2268" y="1249"/>
                  </a:cubicBezTo>
                  <a:cubicBezTo>
                    <a:pt x="2335" y="648"/>
                    <a:pt x="1901" y="81"/>
                    <a:pt x="1301" y="15"/>
                  </a:cubicBezTo>
                  <a:cubicBezTo>
                    <a:pt x="1243" y="5"/>
                    <a:pt x="1185" y="0"/>
                    <a:pt x="11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2"/>
            <p:cNvSpPr/>
            <p:nvPr/>
          </p:nvSpPr>
          <p:spPr>
            <a:xfrm>
              <a:off x="3996350" y="2214100"/>
              <a:ext cx="97600" cy="97400"/>
            </a:xfrm>
            <a:custGeom>
              <a:avLst/>
              <a:gdLst/>
              <a:ahLst/>
              <a:cxnLst/>
              <a:rect l="l" t="t" r="r" b="b"/>
              <a:pathLst>
                <a:path w="3904" h="3896" extrusionOk="0">
                  <a:moveTo>
                    <a:pt x="3537" y="1"/>
                  </a:moveTo>
                  <a:cubicBezTo>
                    <a:pt x="3478" y="1"/>
                    <a:pt x="3420" y="18"/>
                    <a:pt x="3370" y="51"/>
                  </a:cubicBezTo>
                  <a:lnTo>
                    <a:pt x="68" y="3387"/>
                  </a:lnTo>
                  <a:cubicBezTo>
                    <a:pt x="1" y="3487"/>
                    <a:pt x="1" y="3620"/>
                    <a:pt x="68" y="3720"/>
                  </a:cubicBezTo>
                  <a:lnTo>
                    <a:pt x="201" y="3820"/>
                  </a:lnTo>
                  <a:cubicBezTo>
                    <a:pt x="234" y="3870"/>
                    <a:pt x="293" y="3895"/>
                    <a:pt x="351" y="3895"/>
                  </a:cubicBezTo>
                  <a:cubicBezTo>
                    <a:pt x="409" y="3895"/>
                    <a:pt x="468" y="3870"/>
                    <a:pt x="501" y="3820"/>
                  </a:cubicBezTo>
                  <a:lnTo>
                    <a:pt x="3804" y="485"/>
                  </a:lnTo>
                  <a:cubicBezTo>
                    <a:pt x="3904" y="418"/>
                    <a:pt x="3904" y="251"/>
                    <a:pt x="3804" y="184"/>
                  </a:cubicBezTo>
                  <a:lnTo>
                    <a:pt x="3703" y="51"/>
                  </a:lnTo>
                  <a:cubicBezTo>
                    <a:pt x="3653" y="18"/>
                    <a:pt x="3595" y="1"/>
                    <a:pt x="353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2"/>
            <p:cNvSpPr/>
            <p:nvPr/>
          </p:nvSpPr>
          <p:spPr>
            <a:xfrm>
              <a:off x="3975500" y="2274775"/>
              <a:ext cx="60075" cy="54750"/>
            </a:xfrm>
            <a:custGeom>
              <a:avLst/>
              <a:gdLst/>
              <a:ahLst/>
              <a:cxnLst/>
              <a:rect l="l" t="t" r="r" b="b"/>
              <a:pathLst>
                <a:path w="2403" h="2190" extrusionOk="0">
                  <a:moveTo>
                    <a:pt x="1202" y="1"/>
                  </a:moveTo>
                  <a:cubicBezTo>
                    <a:pt x="927" y="1"/>
                    <a:pt x="651" y="109"/>
                    <a:pt x="435" y="326"/>
                  </a:cubicBezTo>
                  <a:cubicBezTo>
                    <a:pt x="1" y="760"/>
                    <a:pt x="1" y="1460"/>
                    <a:pt x="435" y="1894"/>
                  </a:cubicBezTo>
                  <a:cubicBezTo>
                    <a:pt x="647" y="2090"/>
                    <a:pt x="924" y="2190"/>
                    <a:pt x="1201" y="2190"/>
                  </a:cubicBezTo>
                  <a:cubicBezTo>
                    <a:pt x="1491" y="2190"/>
                    <a:pt x="1781" y="2081"/>
                    <a:pt x="2002" y="1860"/>
                  </a:cubicBezTo>
                  <a:cubicBezTo>
                    <a:pt x="2403" y="1427"/>
                    <a:pt x="2403" y="760"/>
                    <a:pt x="1969" y="326"/>
                  </a:cubicBezTo>
                  <a:cubicBezTo>
                    <a:pt x="1752" y="109"/>
                    <a:pt x="1477" y="1"/>
                    <a:pt x="1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2"/>
            <p:cNvSpPr/>
            <p:nvPr/>
          </p:nvSpPr>
          <p:spPr>
            <a:xfrm>
              <a:off x="4260725" y="2184475"/>
              <a:ext cx="112600" cy="80150"/>
            </a:xfrm>
            <a:custGeom>
              <a:avLst/>
              <a:gdLst/>
              <a:ahLst/>
              <a:cxnLst/>
              <a:rect l="l" t="t" r="r" b="b"/>
              <a:pathLst>
                <a:path w="4504" h="3206" extrusionOk="0">
                  <a:moveTo>
                    <a:pt x="353" y="0"/>
                  </a:moveTo>
                  <a:cubicBezTo>
                    <a:pt x="281" y="0"/>
                    <a:pt x="210" y="37"/>
                    <a:pt x="167" y="102"/>
                  </a:cubicBezTo>
                  <a:lnTo>
                    <a:pt x="67" y="235"/>
                  </a:lnTo>
                  <a:cubicBezTo>
                    <a:pt x="0" y="369"/>
                    <a:pt x="0" y="502"/>
                    <a:pt x="133" y="569"/>
                  </a:cubicBezTo>
                  <a:lnTo>
                    <a:pt x="4003" y="3171"/>
                  </a:lnTo>
                  <a:cubicBezTo>
                    <a:pt x="4050" y="3194"/>
                    <a:pt x="4097" y="3205"/>
                    <a:pt x="4142" y="3205"/>
                  </a:cubicBezTo>
                  <a:cubicBezTo>
                    <a:pt x="4222" y="3205"/>
                    <a:pt x="4293" y="3169"/>
                    <a:pt x="4336" y="3104"/>
                  </a:cubicBezTo>
                  <a:lnTo>
                    <a:pt x="4437" y="2971"/>
                  </a:lnTo>
                  <a:cubicBezTo>
                    <a:pt x="4503" y="2870"/>
                    <a:pt x="4470" y="2704"/>
                    <a:pt x="4370" y="2637"/>
                  </a:cubicBezTo>
                  <a:lnTo>
                    <a:pt x="467" y="35"/>
                  </a:lnTo>
                  <a:cubicBezTo>
                    <a:pt x="432" y="11"/>
                    <a:pt x="392" y="0"/>
                    <a:pt x="35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2"/>
            <p:cNvSpPr/>
            <p:nvPr/>
          </p:nvSpPr>
          <p:spPr>
            <a:xfrm>
              <a:off x="4331600" y="2228275"/>
              <a:ext cx="62575" cy="55075"/>
            </a:xfrm>
            <a:custGeom>
              <a:avLst/>
              <a:gdLst/>
              <a:ahLst/>
              <a:cxnLst/>
              <a:rect l="l" t="t" r="r" b="b"/>
              <a:pathLst>
                <a:path w="2503" h="2203" extrusionOk="0">
                  <a:moveTo>
                    <a:pt x="1256" y="1"/>
                  </a:moveTo>
                  <a:cubicBezTo>
                    <a:pt x="898" y="1"/>
                    <a:pt x="543" y="170"/>
                    <a:pt x="334" y="485"/>
                  </a:cubicBezTo>
                  <a:cubicBezTo>
                    <a:pt x="0" y="985"/>
                    <a:pt x="134" y="1686"/>
                    <a:pt x="634" y="2019"/>
                  </a:cubicBezTo>
                  <a:cubicBezTo>
                    <a:pt x="833" y="2143"/>
                    <a:pt x="1050" y="2203"/>
                    <a:pt x="1261" y="2203"/>
                  </a:cubicBezTo>
                  <a:cubicBezTo>
                    <a:pt x="1618" y="2203"/>
                    <a:pt x="1959" y="2033"/>
                    <a:pt x="2169" y="1719"/>
                  </a:cubicBezTo>
                  <a:cubicBezTo>
                    <a:pt x="2502" y="1185"/>
                    <a:pt x="2369" y="518"/>
                    <a:pt x="1868" y="184"/>
                  </a:cubicBezTo>
                  <a:cubicBezTo>
                    <a:pt x="1682" y="60"/>
                    <a:pt x="1468" y="1"/>
                    <a:pt x="125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2"/>
            <p:cNvSpPr/>
            <p:nvPr/>
          </p:nvSpPr>
          <p:spPr>
            <a:xfrm>
              <a:off x="3907950" y="2131800"/>
              <a:ext cx="128450" cy="34550"/>
            </a:xfrm>
            <a:custGeom>
              <a:avLst/>
              <a:gdLst/>
              <a:ahLst/>
              <a:cxnLst/>
              <a:rect l="l" t="t" r="r" b="b"/>
              <a:pathLst>
                <a:path w="5138" h="1382" extrusionOk="0">
                  <a:moveTo>
                    <a:pt x="4879" y="1"/>
                  </a:moveTo>
                  <a:cubicBezTo>
                    <a:pt x="4865" y="1"/>
                    <a:pt x="4851" y="3"/>
                    <a:pt x="4838" y="7"/>
                  </a:cubicBezTo>
                  <a:lnTo>
                    <a:pt x="201" y="774"/>
                  </a:lnTo>
                  <a:cubicBezTo>
                    <a:pt x="68" y="774"/>
                    <a:pt x="1" y="908"/>
                    <a:pt x="1" y="1041"/>
                  </a:cubicBezTo>
                  <a:lnTo>
                    <a:pt x="34" y="1208"/>
                  </a:lnTo>
                  <a:cubicBezTo>
                    <a:pt x="63" y="1295"/>
                    <a:pt x="142" y="1381"/>
                    <a:pt x="249" y="1381"/>
                  </a:cubicBezTo>
                  <a:cubicBezTo>
                    <a:pt x="266" y="1381"/>
                    <a:pt x="283" y="1379"/>
                    <a:pt x="301" y="1375"/>
                  </a:cubicBezTo>
                  <a:lnTo>
                    <a:pt x="4938" y="608"/>
                  </a:lnTo>
                  <a:cubicBezTo>
                    <a:pt x="5038" y="574"/>
                    <a:pt x="5138" y="474"/>
                    <a:pt x="5105" y="341"/>
                  </a:cubicBezTo>
                  <a:lnTo>
                    <a:pt x="5071" y="174"/>
                  </a:lnTo>
                  <a:cubicBezTo>
                    <a:pt x="5071" y="87"/>
                    <a:pt x="4971" y="1"/>
                    <a:pt x="487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2"/>
            <p:cNvSpPr/>
            <p:nvPr/>
          </p:nvSpPr>
          <p:spPr>
            <a:xfrm>
              <a:off x="3887125" y="2130750"/>
              <a:ext cx="59225" cy="55000"/>
            </a:xfrm>
            <a:custGeom>
              <a:avLst/>
              <a:gdLst/>
              <a:ahLst/>
              <a:cxnLst/>
              <a:rect l="l" t="t" r="r" b="b"/>
              <a:pathLst>
                <a:path w="2369" h="2200" extrusionOk="0">
                  <a:moveTo>
                    <a:pt x="1185" y="1"/>
                  </a:moveTo>
                  <a:cubicBezTo>
                    <a:pt x="1124" y="1"/>
                    <a:pt x="1063" y="6"/>
                    <a:pt x="1001" y="16"/>
                  </a:cubicBezTo>
                  <a:cubicBezTo>
                    <a:pt x="400" y="116"/>
                    <a:pt x="0" y="683"/>
                    <a:pt x="100" y="1283"/>
                  </a:cubicBezTo>
                  <a:cubicBezTo>
                    <a:pt x="190" y="1822"/>
                    <a:pt x="655" y="2199"/>
                    <a:pt x="1183" y="2199"/>
                  </a:cubicBezTo>
                  <a:cubicBezTo>
                    <a:pt x="1244" y="2199"/>
                    <a:pt x="1306" y="2194"/>
                    <a:pt x="1368" y="2184"/>
                  </a:cubicBezTo>
                  <a:cubicBezTo>
                    <a:pt x="1968" y="2084"/>
                    <a:pt x="2368" y="1517"/>
                    <a:pt x="2268" y="917"/>
                  </a:cubicBezTo>
                  <a:cubicBezTo>
                    <a:pt x="2179" y="378"/>
                    <a:pt x="1713" y="1"/>
                    <a:pt x="118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2"/>
            <p:cNvSpPr/>
            <p:nvPr/>
          </p:nvSpPr>
          <p:spPr>
            <a:xfrm>
              <a:off x="4207350" y="2244250"/>
              <a:ext cx="65900" cy="119575"/>
            </a:xfrm>
            <a:custGeom>
              <a:avLst/>
              <a:gdLst/>
              <a:ahLst/>
              <a:cxnLst/>
              <a:rect l="l" t="t" r="r" b="b"/>
              <a:pathLst>
                <a:path w="2636" h="4783" extrusionOk="0">
                  <a:moveTo>
                    <a:pt x="409" y="0"/>
                  </a:moveTo>
                  <a:cubicBezTo>
                    <a:pt x="383" y="0"/>
                    <a:pt x="357" y="5"/>
                    <a:pt x="334" y="12"/>
                  </a:cubicBezTo>
                  <a:lnTo>
                    <a:pt x="167" y="79"/>
                  </a:lnTo>
                  <a:cubicBezTo>
                    <a:pt x="67" y="146"/>
                    <a:pt x="0" y="279"/>
                    <a:pt x="67" y="379"/>
                  </a:cubicBezTo>
                  <a:lnTo>
                    <a:pt x="2002" y="4649"/>
                  </a:lnTo>
                  <a:cubicBezTo>
                    <a:pt x="2046" y="4738"/>
                    <a:pt x="2120" y="4783"/>
                    <a:pt x="2194" y="4783"/>
                  </a:cubicBezTo>
                  <a:cubicBezTo>
                    <a:pt x="2231" y="4783"/>
                    <a:pt x="2268" y="4771"/>
                    <a:pt x="2302" y="4749"/>
                  </a:cubicBezTo>
                  <a:lnTo>
                    <a:pt x="2469" y="4682"/>
                  </a:lnTo>
                  <a:cubicBezTo>
                    <a:pt x="2569" y="4649"/>
                    <a:pt x="2635" y="4516"/>
                    <a:pt x="2569" y="4382"/>
                  </a:cubicBezTo>
                  <a:lnTo>
                    <a:pt x="634" y="146"/>
                  </a:lnTo>
                  <a:cubicBezTo>
                    <a:pt x="583" y="44"/>
                    <a:pt x="493" y="0"/>
                    <a:pt x="40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2"/>
            <p:cNvSpPr/>
            <p:nvPr/>
          </p:nvSpPr>
          <p:spPr>
            <a:xfrm>
              <a:off x="4232350" y="2327375"/>
              <a:ext cx="62575" cy="54925"/>
            </a:xfrm>
            <a:custGeom>
              <a:avLst/>
              <a:gdLst/>
              <a:ahLst/>
              <a:cxnLst/>
              <a:rect l="l" t="t" r="r" b="b"/>
              <a:pathLst>
                <a:path w="2503" h="2197" extrusionOk="0">
                  <a:moveTo>
                    <a:pt x="1234" y="0"/>
                  </a:moveTo>
                  <a:cubicBezTo>
                    <a:pt x="1088" y="0"/>
                    <a:pt x="940" y="29"/>
                    <a:pt x="801" y="90"/>
                  </a:cubicBezTo>
                  <a:cubicBezTo>
                    <a:pt x="234" y="357"/>
                    <a:pt x="1" y="991"/>
                    <a:pt x="234" y="1558"/>
                  </a:cubicBezTo>
                  <a:cubicBezTo>
                    <a:pt x="430" y="1948"/>
                    <a:pt x="822" y="2196"/>
                    <a:pt x="1240" y="2196"/>
                  </a:cubicBezTo>
                  <a:cubicBezTo>
                    <a:pt x="1393" y="2196"/>
                    <a:pt x="1550" y="2163"/>
                    <a:pt x="1702" y="2091"/>
                  </a:cubicBezTo>
                  <a:cubicBezTo>
                    <a:pt x="2236" y="1858"/>
                    <a:pt x="2503" y="1191"/>
                    <a:pt x="2236" y="657"/>
                  </a:cubicBezTo>
                  <a:cubicBezTo>
                    <a:pt x="2063" y="237"/>
                    <a:pt x="1652" y="0"/>
                    <a:pt x="123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2"/>
            <p:cNvSpPr/>
            <p:nvPr/>
          </p:nvSpPr>
          <p:spPr>
            <a:xfrm>
              <a:off x="4278225" y="2070250"/>
              <a:ext cx="128450" cy="35225"/>
            </a:xfrm>
            <a:custGeom>
              <a:avLst/>
              <a:gdLst/>
              <a:ahLst/>
              <a:cxnLst/>
              <a:rect l="l" t="t" r="r" b="b"/>
              <a:pathLst>
                <a:path w="5138" h="1409" extrusionOk="0">
                  <a:moveTo>
                    <a:pt x="4804" y="1"/>
                  </a:moveTo>
                  <a:lnTo>
                    <a:pt x="201" y="801"/>
                  </a:lnTo>
                  <a:cubicBezTo>
                    <a:pt x="67" y="801"/>
                    <a:pt x="1" y="935"/>
                    <a:pt x="1" y="1035"/>
                  </a:cubicBezTo>
                  <a:lnTo>
                    <a:pt x="34" y="1202"/>
                  </a:lnTo>
                  <a:cubicBezTo>
                    <a:pt x="63" y="1318"/>
                    <a:pt x="142" y="1408"/>
                    <a:pt x="250" y="1408"/>
                  </a:cubicBezTo>
                  <a:cubicBezTo>
                    <a:pt x="266" y="1408"/>
                    <a:pt x="283" y="1406"/>
                    <a:pt x="301" y="1402"/>
                  </a:cubicBezTo>
                  <a:lnTo>
                    <a:pt x="4904" y="635"/>
                  </a:lnTo>
                  <a:cubicBezTo>
                    <a:pt x="5037" y="601"/>
                    <a:pt x="5138" y="501"/>
                    <a:pt x="5104" y="368"/>
                  </a:cubicBezTo>
                  <a:lnTo>
                    <a:pt x="5071" y="201"/>
                  </a:lnTo>
                  <a:cubicBezTo>
                    <a:pt x="5071" y="68"/>
                    <a:pt x="4937" y="1"/>
                    <a:pt x="480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2"/>
            <p:cNvSpPr/>
            <p:nvPr/>
          </p:nvSpPr>
          <p:spPr>
            <a:xfrm>
              <a:off x="4367450" y="2051525"/>
              <a:ext cx="59250" cy="55000"/>
            </a:xfrm>
            <a:custGeom>
              <a:avLst/>
              <a:gdLst/>
              <a:ahLst/>
              <a:cxnLst/>
              <a:rect l="l" t="t" r="r" b="b"/>
              <a:pathLst>
                <a:path w="2370" h="2200" extrusionOk="0">
                  <a:moveTo>
                    <a:pt x="1186" y="1"/>
                  </a:moveTo>
                  <a:cubicBezTo>
                    <a:pt x="1125" y="1"/>
                    <a:pt x="1063" y="6"/>
                    <a:pt x="1001" y="16"/>
                  </a:cubicBezTo>
                  <a:cubicBezTo>
                    <a:pt x="401" y="116"/>
                    <a:pt x="1" y="683"/>
                    <a:pt x="101" y="1284"/>
                  </a:cubicBezTo>
                  <a:cubicBezTo>
                    <a:pt x="191" y="1822"/>
                    <a:pt x="656" y="2199"/>
                    <a:pt x="1184" y="2199"/>
                  </a:cubicBezTo>
                  <a:cubicBezTo>
                    <a:pt x="1245" y="2199"/>
                    <a:pt x="1306" y="2194"/>
                    <a:pt x="1368" y="2184"/>
                  </a:cubicBezTo>
                  <a:cubicBezTo>
                    <a:pt x="1969" y="2084"/>
                    <a:pt x="2369" y="1517"/>
                    <a:pt x="2269" y="917"/>
                  </a:cubicBezTo>
                  <a:cubicBezTo>
                    <a:pt x="2179" y="378"/>
                    <a:pt x="1714" y="1"/>
                    <a:pt x="11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2"/>
            <p:cNvSpPr/>
            <p:nvPr/>
          </p:nvSpPr>
          <p:spPr>
            <a:xfrm>
              <a:off x="4125625" y="2257050"/>
              <a:ext cx="31700" cy="127800"/>
            </a:xfrm>
            <a:custGeom>
              <a:avLst/>
              <a:gdLst/>
              <a:ahLst/>
              <a:cxnLst/>
              <a:rect l="l" t="t" r="r" b="b"/>
              <a:pathLst>
                <a:path w="1268" h="5112" extrusionOk="0">
                  <a:moveTo>
                    <a:pt x="867" y="1"/>
                  </a:moveTo>
                  <a:cubicBezTo>
                    <a:pt x="767" y="1"/>
                    <a:pt x="634" y="68"/>
                    <a:pt x="634" y="201"/>
                  </a:cubicBezTo>
                  <a:lnTo>
                    <a:pt x="0" y="4838"/>
                  </a:lnTo>
                  <a:cubicBezTo>
                    <a:pt x="0" y="4971"/>
                    <a:pt x="67" y="5071"/>
                    <a:pt x="200" y="5104"/>
                  </a:cubicBezTo>
                  <a:lnTo>
                    <a:pt x="367" y="5104"/>
                  </a:lnTo>
                  <a:cubicBezTo>
                    <a:pt x="385" y="5109"/>
                    <a:pt x="402" y="5111"/>
                    <a:pt x="419" y="5111"/>
                  </a:cubicBezTo>
                  <a:cubicBezTo>
                    <a:pt x="526" y="5111"/>
                    <a:pt x="605" y="5024"/>
                    <a:pt x="634" y="4938"/>
                  </a:cubicBezTo>
                  <a:lnTo>
                    <a:pt x="1234" y="268"/>
                  </a:lnTo>
                  <a:cubicBezTo>
                    <a:pt x="1268" y="168"/>
                    <a:pt x="1168" y="34"/>
                    <a:pt x="1034" y="34"/>
                  </a:cubicBezTo>
                  <a:lnTo>
                    <a:pt x="86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2"/>
            <p:cNvSpPr/>
            <p:nvPr/>
          </p:nvSpPr>
          <p:spPr>
            <a:xfrm>
              <a:off x="4104775" y="2348625"/>
              <a:ext cx="58400" cy="55400"/>
            </a:xfrm>
            <a:custGeom>
              <a:avLst/>
              <a:gdLst/>
              <a:ahLst/>
              <a:cxnLst/>
              <a:rect l="l" t="t" r="r" b="b"/>
              <a:pathLst>
                <a:path w="2336" h="2216" extrusionOk="0">
                  <a:moveTo>
                    <a:pt x="1179" y="0"/>
                  </a:moveTo>
                  <a:cubicBezTo>
                    <a:pt x="626" y="0"/>
                    <a:pt x="129" y="415"/>
                    <a:pt x="67" y="974"/>
                  </a:cubicBezTo>
                  <a:cubicBezTo>
                    <a:pt x="0" y="1575"/>
                    <a:pt x="401" y="2109"/>
                    <a:pt x="1001" y="2209"/>
                  </a:cubicBezTo>
                  <a:cubicBezTo>
                    <a:pt x="1047" y="2214"/>
                    <a:pt x="1093" y="2216"/>
                    <a:pt x="1138" y="2216"/>
                  </a:cubicBezTo>
                  <a:cubicBezTo>
                    <a:pt x="1710" y="2216"/>
                    <a:pt x="2176" y="1829"/>
                    <a:pt x="2269" y="1241"/>
                  </a:cubicBezTo>
                  <a:cubicBezTo>
                    <a:pt x="2335" y="641"/>
                    <a:pt x="1902" y="107"/>
                    <a:pt x="1301" y="7"/>
                  </a:cubicBezTo>
                  <a:cubicBezTo>
                    <a:pt x="1260" y="3"/>
                    <a:pt x="1219" y="0"/>
                    <a:pt x="117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2"/>
            <p:cNvSpPr/>
            <p:nvPr/>
          </p:nvSpPr>
          <p:spPr>
            <a:xfrm>
              <a:off x="3965500" y="1948450"/>
              <a:ext cx="381975" cy="341575"/>
            </a:xfrm>
            <a:custGeom>
              <a:avLst/>
              <a:gdLst/>
              <a:ahLst/>
              <a:cxnLst/>
              <a:rect l="l" t="t" r="r" b="b"/>
              <a:pathLst>
                <a:path w="15279" h="13663" extrusionOk="0">
                  <a:moveTo>
                    <a:pt x="7661" y="1"/>
                  </a:moveTo>
                  <a:cubicBezTo>
                    <a:pt x="4740" y="1"/>
                    <a:pt x="2025" y="1873"/>
                    <a:pt x="1101" y="4806"/>
                  </a:cubicBezTo>
                  <a:cubicBezTo>
                    <a:pt x="1" y="8409"/>
                    <a:pt x="2002" y="12245"/>
                    <a:pt x="5605" y="13346"/>
                  </a:cubicBezTo>
                  <a:cubicBezTo>
                    <a:pt x="6288" y="13561"/>
                    <a:pt x="6979" y="13663"/>
                    <a:pt x="7659" y="13663"/>
                  </a:cubicBezTo>
                  <a:cubicBezTo>
                    <a:pt x="10565" y="13663"/>
                    <a:pt x="13258" y="11795"/>
                    <a:pt x="14177" y="8876"/>
                  </a:cubicBezTo>
                  <a:cubicBezTo>
                    <a:pt x="15278" y="5273"/>
                    <a:pt x="13277" y="1437"/>
                    <a:pt x="9674" y="303"/>
                  </a:cubicBezTo>
                  <a:cubicBezTo>
                    <a:pt x="9005" y="98"/>
                    <a:pt x="8328" y="1"/>
                    <a:pt x="766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2"/>
            <p:cNvSpPr/>
            <p:nvPr/>
          </p:nvSpPr>
          <p:spPr>
            <a:xfrm>
              <a:off x="4142300" y="1994975"/>
              <a:ext cx="45050" cy="41350"/>
            </a:xfrm>
            <a:custGeom>
              <a:avLst/>
              <a:gdLst/>
              <a:ahLst/>
              <a:cxnLst/>
              <a:rect l="l" t="t" r="r" b="b"/>
              <a:pathLst>
                <a:path w="1802" h="1654" extrusionOk="0">
                  <a:moveTo>
                    <a:pt x="897" y="0"/>
                  </a:moveTo>
                  <a:cubicBezTo>
                    <a:pt x="854" y="0"/>
                    <a:pt x="811" y="3"/>
                    <a:pt x="768" y="10"/>
                  </a:cubicBezTo>
                  <a:cubicBezTo>
                    <a:pt x="301" y="76"/>
                    <a:pt x="0" y="510"/>
                    <a:pt x="100" y="944"/>
                  </a:cubicBezTo>
                  <a:cubicBezTo>
                    <a:pt x="161" y="1367"/>
                    <a:pt x="523" y="1653"/>
                    <a:pt x="913" y="1653"/>
                  </a:cubicBezTo>
                  <a:cubicBezTo>
                    <a:pt x="954" y="1653"/>
                    <a:pt x="994" y="1650"/>
                    <a:pt x="1034" y="1644"/>
                  </a:cubicBezTo>
                  <a:cubicBezTo>
                    <a:pt x="1501" y="1577"/>
                    <a:pt x="1802" y="1144"/>
                    <a:pt x="1735" y="677"/>
                  </a:cubicBezTo>
                  <a:cubicBezTo>
                    <a:pt x="1644" y="284"/>
                    <a:pt x="1307" y="0"/>
                    <a:pt x="89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2"/>
            <p:cNvSpPr/>
            <p:nvPr/>
          </p:nvSpPr>
          <p:spPr>
            <a:xfrm>
              <a:off x="4068900" y="2004175"/>
              <a:ext cx="50900" cy="47350"/>
            </a:xfrm>
            <a:custGeom>
              <a:avLst/>
              <a:gdLst/>
              <a:ahLst/>
              <a:cxnLst/>
              <a:rect l="l" t="t" r="r" b="b"/>
              <a:pathLst>
                <a:path w="2036" h="1894" extrusionOk="0">
                  <a:moveTo>
                    <a:pt x="996" y="0"/>
                  </a:moveTo>
                  <a:cubicBezTo>
                    <a:pt x="953" y="0"/>
                    <a:pt x="911" y="3"/>
                    <a:pt x="868" y="9"/>
                  </a:cubicBezTo>
                  <a:cubicBezTo>
                    <a:pt x="334" y="109"/>
                    <a:pt x="1" y="576"/>
                    <a:pt x="101" y="1109"/>
                  </a:cubicBezTo>
                  <a:cubicBezTo>
                    <a:pt x="160" y="1554"/>
                    <a:pt x="562" y="1893"/>
                    <a:pt x="1002" y="1893"/>
                  </a:cubicBezTo>
                  <a:cubicBezTo>
                    <a:pt x="1057" y="1893"/>
                    <a:pt x="1113" y="1888"/>
                    <a:pt x="1168" y="1877"/>
                  </a:cubicBezTo>
                  <a:cubicBezTo>
                    <a:pt x="1669" y="1777"/>
                    <a:pt x="2036" y="1310"/>
                    <a:pt x="1936" y="809"/>
                  </a:cubicBezTo>
                  <a:cubicBezTo>
                    <a:pt x="1875" y="321"/>
                    <a:pt x="1451" y="0"/>
                    <a:pt x="99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2"/>
            <p:cNvSpPr/>
            <p:nvPr/>
          </p:nvSpPr>
          <p:spPr>
            <a:xfrm>
              <a:off x="4105600" y="2071675"/>
              <a:ext cx="35050" cy="33075"/>
            </a:xfrm>
            <a:custGeom>
              <a:avLst/>
              <a:gdLst/>
              <a:ahLst/>
              <a:cxnLst/>
              <a:rect l="l" t="t" r="r" b="b"/>
              <a:pathLst>
                <a:path w="1402" h="1323" extrusionOk="0">
                  <a:moveTo>
                    <a:pt x="715" y="0"/>
                  </a:moveTo>
                  <a:cubicBezTo>
                    <a:pt x="677" y="0"/>
                    <a:pt x="639" y="4"/>
                    <a:pt x="601" y="11"/>
                  </a:cubicBezTo>
                  <a:cubicBezTo>
                    <a:pt x="234" y="77"/>
                    <a:pt x="1" y="411"/>
                    <a:pt x="34" y="778"/>
                  </a:cubicBezTo>
                  <a:cubicBezTo>
                    <a:pt x="93" y="1103"/>
                    <a:pt x="387" y="1323"/>
                    <a:pt x="686" y="1323"/>
                  </a:cubicBezTo>
                  <a:cubicBezTo>
                    <a:pt x="724" y="1323"/>
                    <a:pt x="763" y="1319"/>
                    <a:pt x="801" y="1311"/>
                  </a:cubicBezTo>
                  <a:cubicBezTo>
                    <a:pt x="1168" y="1245"/>
                    <a:pt x="1402" y="911"/>
                    <a:pt x="1368" y="544"/>
                  </a:cubicBezTo>
                  <a:cubicBezTo>
                    <a:pt x="1309" y="245"/>
                    <a:pt x="1035" y="0"/>
                    <a:pt x="71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2"/>
            <p:cNvSpPr/>
            <p:nvPr/>
          </p:nvSpPr>
          <p:spPr>
            <a:xfrm>
              <a:off x="4035550" y="2054000"/>
              <a:ext cx="53400" cy="49225"/>
            </a:xfrm>
            <a:custGeom>
              <a:avLst/>
              <a:gdLst/>
              <a:ahLst/>
              <a:cxnLst/>
              <a:rect l="l" t="t" r="r" b="b"/>
              <a:pathLst>
                <a:path w="2136" h="1969" extrusionOk="0">
                  <a:moveTo>
                    <a:pt x="1087" y="1"/>
                  </a:moveTo>
                  <a:cubicBezTo>
                    <a:pt x="1026" y="1"/>
                    <a:pt x="964" y="6"/>
                    <a:pt x="901" y="17"/>
                  </a:cubicBezTo>
                  <a:cubicBezTo>
                    <a:pt x="368" y="84"/>
                    <a:pt x="1" y="617"/>
                    <a:pt x="101" y="1151"/>
                  </a:cubicBezTo>
                  <a:cubicBezTo>
                    <a:pt x="190" y="1626"/>
                    <a:pt x="595" y="1968"/>
                    <a:pt x="1059" y="1968"/>
                  </a:cubicBezTo>
                  <a:cubicBezTo>
                    <a:pt x="1117" y="1968"/>
                    <a:pt x="1176" y="1963"/>
                    <a:pt x="1235" y="1952"/>
                  </a:cubicBezTo>
                  <a:cubicBezTo>
                    <a:pt x="1769" y="1885"/>
                    <a:pt x="2135" y="1351"/>
                    <a:pt x="2069" y="818"/>
                  </a:cubicBezTo>
                  <a:cubicBezTo>
                    <a:pt x="1980" y="343"/>
                    <a:pt x="1575" y="1"/>
                    <a:pt x="108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2"/>
            <p:cNvSpPr/>
            <p:nvPr/>
          </p:nvSpPr>
          <p:spPr>
            <a:xfrm>
              <a:off x="4180650" y="2155925"/>
              <a:ext cx="41725" cy="38875"/>
            </a:xfrm>
            <a:custGeom>
              <a:avLst/>
              <a:gdLst/>
              <a:ahLst/>
              <a:cxnLst/>
              <a:rect l="l" t="t" r="r" b="b"/>
              <a:pathLst>
                <a:path w="1669" h="1555" extrusionOk="0">
                  <a:moveTo>
                    <a:pt x="847" y="0"/>
                  </a:moveTo>
                  <a:cubicBezTo>
                    <a:pt x="810" y="0"/>
                    <a:pt x="772" y="3"/>
                    <a:pt x="735" y="10"/>
                  </a:cubicBezTo>
                  <a:cubicBezTo>
                    <a:pt x="301" y="110"/>
                    <a:pt x="1" y="510"/>
                    <a:pt x="101" y="910"/>
                  </a:cubicBezTo>
                  <a:cubicBezTo>
                    <a:pt x="161" y="1299"/>
                    <a:pt x="489" y="1554"/>
                    <a:pt x="845" y="1554"/>
                  </a:cubicBezTo>
                  <a:cubicBezTo>
                    <a:pt x="886" y="1554"/>
                    <a:pt x="927" y="1551"/>
                    <a:pt x="968" y="1544"/>
                  </a:cubicBezTo>
                  <a:cubicBezTo>
                    <a:pt x="1402" y="1477"/>
                    <a:pt x="1669" y="1077"/>
                    <a:pt x="1602" y="643"/>
                  </a:cubicBezTo>
                  <a:cubicBezTo>
                    <a:pt x="1541" y="281"/>
                    <a:pt x="1207" y="0"/>
                    <a:pt x="84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2"/>
            <p:cNvSpPr/>
            <p:nvPr/>
          </p:nvSpPr>
          <p:spPr>
            <a:xfrm>
              <a:off x="4114775" y="2128375"/>
              <a:ext cx="40900" cy="37225"/>
            </a:xfrm>
            <a:custGeom>
              <a:avLst/>
              <a:gdLst/>
              <a:ahLst/>
              <a:cxnLst/>
              <a:rect l="l" t="t" r="r" b="b"/>
              <a:pathLst>
                <a:path w="1636" h="1489" extrusionOk="0">
                  <a:moveTo>
                    <a:pt x="824" y="1"/>
                  </a:moveTo>
                  <a:cubicBezTo>
                    <a:pt x="783" y="1"/>
                    <a:pt x="742" y="4"/>
                    <a:pt x="701" y="11"/>
                  </a:cubicBezTo>
                  <a:cubicBezTo>
                    <a:pt x="301" y="78"/>
                    <a:pt x="1" y="478"/>
                    <a:pt x="101" y="878"/>
                  </a:cubicBezTo>
                  <a:cubicBezTo>
                    <a:pt x="160" y="1237"/>
                    <a:pt x="462" y="1489"/>
                    <a:pt x="812" y="1489"/>
                  </a:cubicBezTo>
                  <a:cubicBezTo>
                    <a:pt x="852" y="1489"/>
                    <a:pt x="893" y="1485"/>
                    <a:pt x="935" y="1479"/>
                  </a:cubicBezTo>
                  <a:cubicBezTo>
                    <a:pt x="1335" y="1412"/>
                    <a:pt x="1635" y="1045"/>
                    <a:pt x="1568" y="645"/>
                  </a:cubicBezTo>
                  <a:cubicBezTo>
                    <a:pt x="1508" y="255"/>
                    <a:pt x="1180" y="1"/>
                    <a:pt x="82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2"/>
            <p:cNvSpPr/>
            <p:nvPr/>
          </p:nvSpPr>
          <p:spPr>
            <a:xfrm>
              <a:off x="4256550" y="2131900"/>
              <a:ext cx="32550" cy="30400"/>
            </a:xfrm>
            <a:custGeom>
              <a:avLst/>
              <a:gdLst/>
              <a:ahLst/>
              <a:cxnLst/>
              <a:rect l="l" t="t" r="r" b="b"/>
              <a:pathLst>
                <a:path w="1302" h="1216" extrusionOk="0">
                  <a:moveTo>
                    <a:pt x="598" y="0"/>
                  </a:moveTo>
                  <a:cubicBezTo>
                    <a:pt x="577" y="0"/>
                    <a:pt x="555" y="1"/>
                    <a:pt x="534" y="3"/>
                  </a:cubicBezTo>
                  <a:cubicBezTo>
                    <a:pt x="200" y="70"/>
                    <a:pt x="0" y="404"/>
                    <a:pt x="34" y="704"/>
                  </a:cubicBezTo>
                  <a:cubicBezTo>
                    <a:pt x="93" y="999"/>
                    <a:pt x="334" y="1215"/>
                    <a:pt x="620" y="1215"/>
                  </a:cubicBezTo>
                  <a:cubicBezTo>
                    <a:pt x="657" y="1215"/>
                    <a:pt x="696" y="1212"/>
                    <a:pt x="734" y="1204"/>
                  </a:cubicBezTo>
                  <a:cubicBezTo>
                    <a:pt x="1068" y="1171"/>
                    <a:pt x="1301" y="837"/>
                    <a:pt x="1234" y="504"/>
                  </a:cubicBezTo>
                  <a:cubicBezTo>
                    <a:pt x="1203" y="223"/>
                    <a:pt x="909" y="0"/>
                    <a:pt x="59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2"/>
            <p:cNvSpPr/>
            <p:nvPr/>
          </p:nvSpPr>
          <p:spPr>
            <a:xfrm>
              <a:off x="4127275" y="2199250"/>
              <a:ext cx="40075" cy="37225"/>
            </a:xfrm>
            <a:custGeom>
              <a:avLst/>
              <a:gdLst/>
              <a:ahLst/>
              <a:cxnLst/>
              <a:rect l="l" t="t" r="r" b="b"/>
              <a:pathLst>
                <a:path w="1603" h="1489" extrusionOk="0">
                  <a:moveTo>
                    <a:pt x="803" y="1"/>
                  </a:moveTo>
                  <a:cubicBezTo>
                    <a:pt x="429" y="1"/>
                    <a:pt x="127" y="253"/>
                    <a:pt x="68" y="612"/>
                  </a:cubicBezTo>
                  <a:cubicBezTo>
                    <a:pt x="1" y="1045"/>
                    <a:pt x="301" y="1412"/>
                    <a:pt x="701" y="1479"/>
                  </a:cubicBezTo>
                  <a:cubicBezTo>
                    <a:pt x="739" y="1485"/>
                    <a:pt x="777" y="1488"/>
                    <a:pt x="814" y="1488"/>
                  </a:cubicBezTo>
                  <a:cubicBezTo>
                    <a:pt x="1174" y="1488"/>
                    <a:pt x="1505" y="1208"/>
                    <a:pt x="1535" y="845"/>
                  </a:cubicBezTo>
                  <a:cubicBezTo>
                    <a:pt x="1602" y="445"/>
                    <a:pt x="1335" y="45"/>
                    <a:pt x="935" y="11"/>
                  </a:cubicBezTo>
                  <a:cubicBezTo>
                    <a:pt x="890" y="4"/>
                    <a:pt x="846" y="1"/>
                    <a:pt x="80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2"/>
            <p:cNvSpPr/>
            <p:nvPr/>
          </p:nvSpPr>
          <p:spPr>
            <a:xfrm>
              <a:off x="4079750" y="2163575"/>
              <a:ext cx="32550" cy="30425"/>
            </a:xfrm>
            <a:custGeom>
              <a:avLst/>
              <a:gdLst/>
              <a:ahLst/>
              <a:cxnLst/>
              <a:rect l="l" t="t" r="r" b="b"/>
              <a:pathLst>
                <a:path w="1302" h="1217" extrusionOk="0">
                  <a:moveTo>
                    <a:pt x="671" y="1"/>
                  </a:moveTo>
                  <a:cubicBezTo>
                    <a:pt x="364" y="1"/>
                    <a:pt x="98" y="225"/>
                    <a:pt x="67" y="538"/>
                  </a:cubicBezTo>
                  <a:cubicBezTo>
                    <a:pt x="1" y="871"/>
                    <a:pt x="234" y="1171"/>
                    <a:pt x="568" y="1205"/>
                  </a:cubicBezTo>
                  <a:cubicBezTo>
                    <a:pt x="606" y="1212"/>
                    <a:pt x="644" y="1216"/>
                    <a:pt x="682" y="1216"/>
                  </a:cubicBezTo>
                  <a:cubicBezTo>
                    <a:pt x="967" y="1216"/>
                    <a:pt x="1209" y="999"/>
                    <a:pt x="1268" y="704"/>
                  </a:cubicBezTo>
                  <a:cubicBezTo>
                    <a:pt x="1301" y="371"/>
                    <a:pt x="1068" y="71"/>
                    <a:pt x="734" y="4"/>
                  </a:cubicBezTo>
                  <a:cubicBezTo>
                    <a:pt x="713" y="2"/>
                    <a:pt x="692" y="1"/>
                    <a:pt x="67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2"/>
            <p:cNvSpPr/>
            <p:nvPr/>
          </p:nvSpPr>
          <p:spPr>
            <a:xfrm>
              <a:off x="4043900" y="2122500"/>
              <a:ext cx="32550" cy="30425"/>
            </a:xfrm>
            <a:custGeom>
              <a:avLst/>
              <a:gdLst/>
              <a:ahLst/>
              <a:cxnLst/>
              <a:rect l="l" t="t" r="r" b="b"/>
              <a:pathLst>
                <a:path w="1302" h="1217" extrusionOk="0">
                  <a:moveTo>
                    <a:pt x="648" y="1"/>
                  </a:moveTo>
                  <a:cubicBezTo>
                    <a:pt x="611" y="1"/>
                    <a:pt x="572" y="5"/>
                    <a:pt x="534" y="12"/>
                  </a:cubicBezTo>
                  <a:cubicBezTo>
                    <a:pt x="200" y="46"/>
                    <a:pt x="0" y="379"/>
                    <a:pt x="34" y="713"/>
                  </a:cubicBezTo>
                  <a:cubicBezTo>
                    <a:pt x="96" y="994"/>
                    <a:pt x="363" y="1216"/>
                    <a:pt x="670" y="1216"/>
                  </a:cubicBezTo>
                  <a:cubicBezTo>
                    <a:pt x="691" y="1216"/>
                    <a:pt x="713" y="1215"/>
                    <a:pt x="734" y="1213"/>
                  </a:cubicBezTo>
                  <a:cubicBezTo>
                    <a:pt x="1068" y="1146"/>
                    <a:pt x="1301" y="813"/>
                    <a:pt x="1234" y="513"/>
                  </a:cubicBezTo>
                  <a:cubicBezTo>
                    <a:pt x="1175" y="218"/>
                    <a:pt x="934" y="1"/>
                    <a:pt x="64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2"/>
            <p:cNvSpPr/>
            <p:nvPr/>
          </p:nvSpPr>
          <p:spPr>
            <a:xfrm>
              <a:off x="4211500" y="2208600"/>
              <a:ext cx="33400" cy="30425"/>
            </a:xfrm>
            <a:custGeom>
              <a:avLst/>
              <a:gdLst/>
              <a:ahLst/>
              <a:cxnLst/>
              <a:rect l="l" t="t" r="r" b="b"/>
              <a:pathLst>
                <a:path w="1336" h="1217" extrusionOk="0">
                  <a:moveTo>
                    <a:pt x="632" y="1"/>
                  </a:moveTo>
                  <a:cubicBezTo>
                    <a:pt x="611" y="1"/>
                    <a:pt x="589" y="2"/>
                    <a:pt x="568" y="4"/>
                  </a:cubicBezTo>
                  <a:cubicBezTo>
                    <a:pt x="234" y="71"/>
                    <a:pt x="1" y="404"/>
                    <a:pt x="68" y="705"/>
                  </a:cubicBezTo>
                  <a:cubicBezTo>
                    <a:pt x="127" y="1000"/>
                    <a:pt x="368" y="1216"/>
                    <a:pt x="654" y="1216"/>
                  </a:cubicBezTo>
                  <a:cubicBezTo>
                    <a:pt x="692" y="1216"/>
                    <a:pt x="730" y="1213"/>
                    <a:pt x="768" y="1205"/>
                  </a:cubicBezTo>
                  <a:cubicBezTo>
                    <a:pt x="1102" y="1172"/>
                    <a:pt x="1335" y="838"/>
                    <a:pt x="1269" y="504"/>
                  </a:cubicBezTo>
                  <a:cubicBezTo>
                    <a:pt x="1206" y="223"/>
                    <a:pt x="939" y="1"/>
                    <a:pt x="63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2"/>
            <p:cNvSpPr/>
            <p:nvPr/>
          </p:nvSpPr>
          <p:spPr>
            <a:xfrm>
              <a:off x="4184825" y="2096675"/>
              <a:ext cx="35875" cy="33100"/>
            </a:xfrm>
            <a:custGeom>
              <a:avLst/>
              <a:gdLst/>
              <a:ahLst/>
              <a:cxnLst/>
              <a:rect l="l" t="t" r="r" b="b"/>
              <a:pathLst>
                <a:path w="1435" h="1324" extrusionOk="0">
                  <a:moveTo>
                    <a:pt x="714" y="1"/>
                  </a:moveTo>
                  <a:cubicBezTo>
                    <a:pt x="677" y="1"/>
                    <a:pt x="639" y="4"/>
                    <a:pt x="601" y="11"/>
                  </a:cubicBezTo>
                  <a:cubicBezTo>
                    <a:pt x="267" y="78"/>
                    <a:pt x="1" y="412"/>
                    <a:pt x="67" y="778"/>
                  </a:cubicBezTo>
                  <a:cubicBezTo>
                    <a:pt x="126" y="1103"/>
                    <a:pt x="394" y="1324"/>
                    <a:pt x="710" y="1324"/>
                  </a:cubicBezTo>
                  <a:cubicBezTo>
                    <a:pt x="751" y="1324"/>
                    <a:pt x="792" y="1320"/>
                    <a:pt x="834" y="1312"/>
                  </a:cubicBezTo>
                  <a:cubicBezTo>
                    <a:pt x="1201" y="1245"/>
                    <a:pt x="1435" y="912"/>
                    <a:pt x="1368" y="545"/>
                  </a:cubicBezTo>
                  <a:cubicBezTo>
                    <a:pt x="1308" y="246"/>
                    <a:pt x="1035" y="1"/>
                    <a:pt x="71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2"/>
            <p:cNvSpPr/>
            <p:nvPr/>
          </p:nvSpPr>
          <p:spPr>
            <a:xfrm>
              <a:off x="4211500" y="2024325"/>
              <a:ext cx="40900" cy="39350"/>
            </a:xfrm>
            <a:custGeom>
              <a:avLst/>
              <a:gdLst/>
              <a:ahLst/>
              <a:cxnLst/>
              <a:rect l="l" t="t" r="r" b="b"/>
              <a:pathLst>
                <a:path w="1636" h="1574" extrusionOk="0">
                  <a:moveTo>
                    <a:pt x="800" y="1"/>
                  </a:moveTo>
                  <a:cubicBezTo>
                    <a:pt x="779" y="1"/>
                    <a:pt x="757" y="1"/>
                    <a:pt x="735" y="3"/>
                  </a:cubicBezTo>
                  <a:cubicBezTo>
                    <a:pt x="335" y="70"/>
                    <a:pt x="1" y="437"/>
                    <a:pt x="34" y="870"/>
                  </a:cubicBezTo>
                  <a:cubicBezTo>
                    <a:pt x="98" y="1252"/>
                    <a:pt x="435" y="1573"/>
                    <a:pt x="842" y="1573"/>
                  </a:cubicBezTo>
                  <a:cubicBezTo>
                    <a:pt x="862" y="1573"/>
                    <a:pt x="882" y="1572"/>
                    <a:pt x="902" y="1571"/>
                  </a:cubicBezTo>
                  <a:cubicBezTo>
                    <a:pt x="1302" y="1504"/>
                    <a:pt x="1635" y="1137"/>
                    <a:pt x="1602" y="704"/>
                  </a:cubicBezTo>
                  <a:cubicBezTo>
                    <a:pt x="1539" y="292"/>
                    <a:pt x="1205" y="1"/>
                    <a:pt x="80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2"/>
            <p:cNvSpPr/>
            <p:nvPr/>
          </p:nvSpPr>
          <p:spPr>
            <a:xfrm>
              <a:off x="4162300" y="2049325"/>
              <a:ext cx="32550" cy="30200"/>
            </a:xfrm>
            <a:custGeom>
              <a:avLst/>
              <a:gdLst/>
              <a:ahLst/>
              <a:cxnLst/>
              <a:rect l="l" t="t" r="r" b="b"/>
              <a:pathLst>
                <a:path w="1302" h="1208" extrusionOk="0">
                  <a:moveTo>
                    <a:pt x="665" y="1"/>
                  </a:moveTo>
                  <a:cubicBezTo>
                    <a:pt x="644" y="1"/>
                    <a:pt x="623" y="2"/>
                    <a:pt x="601" y="4"/>
                  </a:cubicBezTo>
                  <a:cubicBezTo>
                    <a:pt x="268" y="37"/>
                    <a:pt x="1" y="337"/>
                    <a:pt x="34" y="671"/>
                  </a:cubicBezTo>
                  <a:cubicBezTo>
                    <a:pt x="65" y="983"/>
                    <a:pt x="331" y="1208"/>
                    <a:pt x="638" y="1208"/>
                  </a:cubicBezTo>
                  <a:cubicBezTo>
                    <a:pt x="659" y="1208"/>
                    <a:pt x="680" y="1207"/>
                    <a:pt x="701" y="1205"/>
                  </a:cubicBezTo>
                  <a:cubicBezTo>
                    <a:pt x="1035" y="1171"/>
                    <a:pt x="1302" y="871"/>
                    <a:pt x="1268" y="538"/>
                  </a:cubicBezTo>
                  <a:cubicBezTo>
                    <a:pt x="1237" y="225"/>
                    <a:pt x="972" y="1"/>
                    <a:pt x="66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2"/>
            <p:cNvSpPr/>
            <p:nvPr/>
          </p:nvSpPr>
          <p:spPr>
            <a:xfrm>
              <a:off x="4259050" y="2082700"/>
              <a:ext cx="35050" cy="33525"/>
            </a:xfrm>
            <a:custGeom>
              <a:avLst/>
              <a:gdLst/>
              <a:ahLst/>
              <a:cxnLst/>
              <a:rect l="l" t="t" r="r" b="b"/>
              <a:pathLst>
                <a:path w="1402" h="1341" extrusionOk="0">
                  <a:moveTo>
                    <a:pt x="696" y="0"/>
                  </a:moveTo>
                  <a:cubicBezTo>
                    <a:pt x="675" y="0"/>
                    <a:pt x="655" y="1"/>
                    <a:pt x="634" y="3"/>
                  </a:cubicBezTo>
                  <a:cubicBezTo>
                    <a:pt x="267" y="37"/>
                    <a:pt x="0" y="370"/>
                    <a:pt x="34" y="737"/>
                  </a:cubicBezTo>
                  <a:cubicBezTo>
                    <a:pt x="65" y="1083"/>
                    <a:pt x="364" y="1340"/>
                    <a:pt x="706" y="1340"/>
                  </a:cubicBezTo>
                  <a:cubicBezTo>
                    <a:pt x="726" y="1340"/>
                    <a:pt x="747" y="1339"/>
                    <a:pt x="768" y="1337"/>
                  </a:cubicBezTo>
                  <a:cubicBezTo>
                    <a:pt x="1134" y="1271"/>
                    <a:pt x="1401" y="971"/>
                    <a:pt x="1368" y="604"/>
                  </a:cubicBezTo>
                  <a:cubicBezTo>
                    <a:pt x="1305" y="257"/>
                    <a:pt x="1034" y="0"/>
                    <a:pt x="69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2"/>
            <p:cNvSpPr/>
            <p:nvPr/>
          </p:nvSpPr>
          <p:spPr>
            <a:xfrm>
              <a:off x="4033875" y="2474100"/>
              <a:ext cx="283575" cy="234150"/>
            </a:xfrm>
            <a:custGeom>
              <a:avLst/>
              <a:gdLst/>
              <a:ahLst/>
              <a:cxnLst/>
              <a:rect l="l" t="t" r="r" b="b"/>
              <a:pathLst>
                <a:path w="11343" h="9366" extrusionOk="0">
                  <a:moveTo>
                    <a:pt x="5672" y="0"/>
                  </a:moveTo>
                  <a:cubicBezTo>
                    <a:pt x="4779" y="0"/>
                    <a:pt x="3887" y="442"/>
                    <a:pt x="3370" y="1326"/>
                  </a:cubicBezTo>
                  <a:lnTo>
                    <a:pt x="1035" y="5396"/>
                  </a:lnTo>
                  <a:cubicBezTo>
                    <a:pt x="1" y="7163"/>
                    <a:pt x="1268" y="9365"/>
                    <a:pt x="3337" y="9365"/>
                  </a:cubicBezTo>
                  <a:lnTo>
                    <a:pt x="8040" y="9365"/>
                  </a:lnTo>
                  <a:cubicBezTo>
                    <a:pt x="10075" y="9365"/>
                    <a:pt x="11342" y="7163"/>
                    <a:pt x="10342" y="5396"/>
                  </a:cubicBezTo>
                  <a:lnTo>
                    <a:pt x="7973" y="1326"/>
                  </a:lnTo>
                  <a:cubicBezTo>
                    <a:pt x="7456" y="442"/>
                    <a:pt x="6564" y="0"/>
                    <a:pt x="5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2"/>
            <p:cNvSpPr/>
            <p:nvPr/>
          </p:nvSpPr>
          <p:spPr>
            <a:xfrm>
              <a:off x="4092250" y="2526200"/>
              <a:ext cx="166825" cy="149850"/>
            </a:xfrm>
            <a:custGeom>
              <a:avLst/>
              <a:gdLst/>
              <a:ahLst/>
              <a:cxnLst/>
              <a:rect l="l" t="t" r="r" b="b"/>
              <a:pathLst>
                <a:path w="6673" h="5994" extrusionOk="0">
                  <a:moveTo>
                    <a:pt x="3303" y="2945"/>
                  </a:moveTo>
                  <a:cubicBezTo>
                    <a:pt x="3537" y="2945"/>
                    <a:pt x="3737" y="3145"/>
                    <a:pt x="3737" y="3378"/>
                  </a:cubicBezTo>
                  <a:cubicBezTo>
                    <a:pt x="3704" y="3612"/>
                    <a:pt x="3537" y="3812"/>
                    <a:pt x="3270" y="3812"/>
                  </a:cubicBezTo>
                  <a:cubicBezTo>
                    <a:pt x="3036" y="3779"/>
                    <a:pt x="2870" y="3612"/>
                    <a:pt x="2870" y="3345"/>
                  </a:cubicBezTo>
                  <a:cubicBezTo>
                    <a:pt x="2870" y="3111"/>
                    <a:pt x="3070" y="2945"/>
                    <a:pt x="3303" y="2945"/>
                  </a:cubicBezTo>
                  <a:close/>
                  <a:moveTo>
                    <a:pt x="2625" y="1"/>
                  </a:moveTo>
                  <a:cubicBezTo>
                    <a:pt x="2606" y="1"/>
                    <a:pt x="2587" y="3"/>
                    <a:pt x="2569" y="9"/>
                  </a:cubicBezTo>
                  <a:cubicBezTo>
                    <a:pt x="2569" y="9"/>
                    <a:pt x="2536" y="43"/>
                    <a:pt x="2469" y="43"/>
                  </a:cubicBezTo>
                  <a:cubicBezTo>
                    <a:pt x="2403" y="76"/>
                    <a:pt x="2303" y="109"/>
                    <a:pt x="2202" y="176"/>
                  </a:cubicBezTo>
                  <a:cubicBezTo>
                    <a:pt x="2069" y="243"/>
                    <a:pt x="1936" y="343"/>
                    <a:pt x="1836" y="476"/>
                  </a:cubicBezTo>
                  <a:cubicBezTo>
                    <a:pt x="1702" y="643"/>
                    <a:pt x="1602" y="810"/>
                    <a:pt x="1502" y="1010"/>
                  </a:cubicBezTo>
                  <a:cubicBezTo>
                    <a:pt x="1502" y="1077"/>
                    <a:pt x="1469" y="1143"/>
                    <a:pt x="1469" y="1177"/>
                  </a:cubicBezTo>
                  <a:cubicBezTo>
                    <a:pt x="1435" y="1243"/>
                    <a:pt x="1435" y="1310"/>
                    <a:pt x="1402" y="1377"/>
                  </a:cubicBezTo>
                  <a:cubicBezTo>
                    <a:pt x="1402" y="1444"/>
                    <a:pt x="1402" y="1510"/>
                    <a:pt x="1402" y="1544"/>
                  </a:cubicBezTo>
                  <a:lnTo>
                    <a:pt x="1402" y="1577"/>
                  </a:lnTo>
                  <a:lnTo>
                    <a:pt x="1402" y="1610"/>
                  </a:lnTo>
                  <a:lnTo>
                    <a:pt x="1402" y="1644"/>
                  </a:lnTo>
                  <a:cubicBezTo>
                    <a:pt x="1402" y="1677"/>
                    <a:pt x="1402" y="1710"/>
                    <a:pt x="1402" y="1744"/>
                  </a:cubicBezTo>
                  <a:cubicBezTo>
                    <a:pt x="1402" y="1944"/>
                    <a:pt x="1469" y="2144"/>
                    <a:pt x="1535" y="2344"/>
                  </a:cubicBezTo>
                  <a:lnTo>
                    <a:pt x="1469" y="2344"/>
                  </a:lnTo>
                  <a:cubicBezTo>
                    <a:pt x="1402" y="2378"/>
                    <a:pt x="1335" y="2378"/>
                    <a:pt x="1268" y="2411"/>
                  </a:cubicBezTo>
                  <a:cubicBezTo>
                    <a:pt x="1202" y="2411"/>
                    <a:pt x="1135" y="2444"/>
                    <a:pt x="1068" y="2478"/>
                  </a:cubicBezTo>
                  <a:cubicBezTo>
                    <a:pt x="1002" y="2511"/>
                    <a:pt x="935" y="2544"/>
                    <a:pt x="868" y="2578"/>
                  </a:cubicBezTo>
                  <a:cubicBezTo>
                    <a:pt x="868" y="2578"/>
                    <a:pt x="835" y="2578"/>
                    <a:pt x="801" y="2611"/>
                  </a:cubicBezTo>
                  <a:lnTo>
                    <a:pt x="768" y="2644"/>
                  </a:lnTo>
                  <a:lnTo>
                    <a:pt x="735" y="2644"/>
                  </a:lnTo>
                  <a:lnTo>
                    <a:pt x="735" y="2678"/>
                  </a:lnTo>
                  <a:cubicBezTo>
                    <a:pt x="668" y="2711"/>
                    <a:pt x="635" y="2744"/>
                    <a:pt x="568" y="2778"/>
                  </a:cubicBezTo>
                  <a:cubicBezTo>
                    <a:pt x="468" y="2878"/>
                    <a:pt x="401" y="2945"/>
                    <a:pt x="334" y="3045"/>
                  </a:cubicBezTo>
                  <a:cubicBezTo>
                    <a:pt x="201" y="3245"/>
                    <a:pt x="101" y="3412"/>
                    <a:pt x="68" y="3612"/>
                  </a:cubicBezTo>
                  <a:cubicBezTo>
                    <a:pt x="1" y="3779"/>
                    <a:pt x="1" y="3945"/>
                    <a:pt x="1" y="4079"/>
                  </a:cubicBezTo>
                  <a:cubicBezTo>
                    <a:pt x="1" y="4145"/>
                    <a:pt x="1" y="4179"/>
                    <a:pt x="1" y="4246"/>
                  </a:cubicBezTo>
                  <a:cubicBezTo>
                    <a:pt x="1" y="4279"/>
                    <a:pt x="1" y="4346"/>
                    <a:pt x="34" y="4379"/>
                  </a:cubicBezTo>
                  <a:cubicBezTo>
                    <a:pt x="34" y="4412"/>
                    <a:pt x="34" y="4446"/>
                    <a:pt x="34" y="4446"/>
                  </a:cubicBezTo>
                  <a:cubicBezTo>
                    <a:pt x="63" y="4532"/>
                    <a:pt x="142" y="4619"/>
                    <a:pt x="228" y="4619"/>
                  </a:cubicBezTo>
                  <a:cubicBezTo>
                    <a:pt x="241" y="4619"/>
                    <a:pt x="254" y="4617"/>
                    <a:pt x="268" y="4612"/>
                  </a:cubicBezTo>
                  <a:cubicBezTo>
                    <a:pt x="401" y="4612"/>
                    <a:pt x="468" y="4512"/>
                    <a:pt x="468" y="4412"/>
                  </a:cubicBezTo>
                  <a:cubicBezTo>
                    <a:pt x="468" y="4412"/>
                    <a:pt x="468" y="4379"/>
                    <a:pt x="468" y="4312"/>
                  </a:cubicBezTo>
                  <a:cubicBezTo>
                    <a:pt x="468" y="4279"/>
                    <a:pt x="468" y="4246"/>
                    <a:pt x="468" y="4212"/>
                  </a:cubicBezTo>
                  <a:cubicBezTo>
                    <a:pt x="468" y="4179"/>
                    <a:pt x="468" y="4145"/>
                    <a:pt x="501" y="4112"/>
                  </a:cubicBezTo>
                  <a:cubicBezTo>
                    <a:pt x="501" y="4012"/>
                    <a:pt x="535" y="3879"/>
                    <a:pt x="568" y="3779"/>
                  </a:cubicBezTo>
                  <a:cubicBezTo>
                    <a:pt x="635" y="3645"/>
                    <a:pt x="701" y="3545"/>
                    <a:pt x="801" y="3412"/>
                  </a:cubicBezTo>
                  <a:cubicBezTo>
                    <a:pt x="868" y="3378"/>
                    <a:pt x="902" y="3312"/>
                    <a:pt x="968" y="3278"/>
                  </a:cubicBezTo>
                  <a:cubicBezTo>
                    <a:pt x="1002" y="3245"/>
                    <a:pt x="1035" y="3211"/>
                    <a:pt x="1068" y="3211"/>
                  </a:cubicBezTo>
                  <a:cubicBezTo>
                    <a:pt x="1135" y="3178"/>
                    <a:pt x="1168" y="3145"/>
                    <a:pt x="1202" y="3145"/>
                  </a:cubicBezTo>
                  <a:cubicBezTo>
                    <a:pt x="1235" y="3111"/>
                    <a:pt x="1268" y="3111"/>
                    <a:pt x="1302" y="3111"/>
                  </a:cubicBezTo>
                  <a:cubicBezTo>
                    <a:pt x="1369" y="3078"/>
                    <a:pt x="1402" y="3078"/>
                    <a:pt x="1435" y="3078"/>
                  </a:cubicBezTo>
                  <a:cubicBezTo>
                    <a:pt x="1469" y="3045"/>
                    <a:pt x="1535" y="3045"/>
                    <a:pt x="1569" y="3045"/>
                  </a:cubicBezTo>
                  <a:lnTo>
                    <a:pt x="1702" y="3045"/>
                  </a:lnTo>
                  <a:cubicBezTo>
                    <a:pt x="1902" y="3045"/>
                    <a:pt x="2069" y="3111"/>
                    <a:pt x="2236" y="3178"/>
                  </a:cubicBezTo>
                  <a:cubicBezTo>
                    <a:pt x="2403" y="3278"/>
                    <a:pt x="2536" y="3412"/>
                    <a:pt x="2669" y="3578"/>
                  </a:cubicBezTo>
                  <a:cubicBezTo>
                    <a:pt x="2669" y="3578"/>
                    <a:pt x="2736" y="3678"/>
                    <a:pt x="2736" y="3712"/>
                  </a:cubicBezTo>
                  <a:cubicBezTo>
                    <a:pt x="2736" y="3712"/>
                    <a:pt x="2736" y="3745"/>
                    <a:pt x="2770" y="3745"/>
                  </a:cubicBezTo>
                  <a:cubicBezTo>
                    <a:pt x="2770" y="3779"/>
                    <a:pt x="2770" y="3812"/>
                    <a:pt x="2770" y="3812"/>
                  </a:cubicBezTo>
                  <a:cubicBezTo>
                    <a:pt x="2803" y="3912"/>
                    <a:pt x="2836" y="4012"/>
                    <a:pt x="2836" y="4112"/>
                  </a:cubicBezTo>
                  <a:cubicBezTo>
                    <a:pt x="2836" y="4279"/>
                    <a:pt x="2836" y="4479"/>
                    <a:pt x="2736" y="4646"/>
                  </a:cubicBezTo>
                  <a:cubicBezTo>
                    <a:pt x="2669" y="4813"/>
                    <a:pt x="2569" y="4946"/>
                    <a:pt x="2436" y="5079"/>
                  </a:cubicBezTo>
                  <a:lnTo>
                    <a:pt x="2403" y="5113"/>
                  </a:lnTo>
                  <a:lnTo>
                    <a:pt x="2369" y="5113"/>
                  </a:lnTo>
                  <a:lnTo>
                    <a:pt x="2369" y="5146"/>
                  </a:lnTo>
                  <a:lnTo>
                    <a:pt x="2336" y="5146"/>
                  </a:lnTo>
                  <a:cubicBezTo>
                    <a:pt x="2303" y="5180"/>
                    <a:pt x="2269" y="5213"/>
                    <a:pt x="2236" y="5213"/>
                  </a:cubicBezTo>
                  <a:cubicBezTo>
                    <a:pt x="2202" y="5246"/>
                    <a:pt x="2169" y="5246"/>
                    <a:pt x="2136" y="5280"/>
                  </a:cubicBezTo>
                  <a:cubicBezTo>
                    <a:pt x="2102" y="5280"/>
                    <a:pt x="2069" y="5313"/>
                    <a:pt x="2036" y="5313"/>
                  </a:cubicBezTo>
                  <a:cubicBezTo>
                    <a:pt x="1869" y="5346"/>
                    <a:pt x="1735" y="5380"/>
                    <a:pt x="1602" y="5380"/>
                  </a:cubicBezTo>
                  <a:cubicBezTo>
                    <a:pt x="1502" y="5380"/>
                    <a:pt x="1369" y="5346"/>
                    <a:pt x="1268" y="5313"/>
                  </a:cubicBezTo>
                  <a:cubicBezTo>
                    <a:pt x="1202" y="5313"/>
                    <a:pt x="1135" y="5280"/>
                    <a:pt x="1068" y="5246"/>
                  </a:cubicBezTo>
                  <a:cubicBezTo>
                    <a:pt x="1035" y="5246"/>
                    <a:pt x="1002" y="5213"/>
                    <a:pt x="1002" y="5213"/>
                  </a:cubicBezTo>
                  <a:cubicBezTo>
                    <a:pt x="965" y="5201"/>
                    <a:pt x="928" y="5193"/>
                    <a:pt x="893" y="5193"/>
                  </a:cubicBezTo>
                  <a:cubicBezTo>
                    <a:pt x="833" y="5193"/>
                    <a:pt x="777" y="5216"/>
                    <a:pt x="735" y="5280"/>
                  </a:cubicBezTo>
                  <a:cubicBezTo>
                    <a:pt x="635" y="5380"/>
                    <a:pt x="668" y="5513"/>
                    <a:pt x="768" y="5580"/>
                  </a:cubicBezTo>
                  <a:cubicBezTo>
                    <a:pt x="768" y="5580"/>
                    <a:pt x="801" y="5613"/>
                    <a:pt x="835" y="5647"/>
                  </a:cubicBezTo>
                  <a:cubicBezTo>
                    <a:pt x="902" y="5680"/>
                    <a:pt x="1002" y="5747"/>
                    <a:pt x="1102" y="5780"/>
                  </a:cubicBezTo>
                  <a:cubicBezTo>
                    <a:pt x="1235" y="5847"/>
                    <a:pt x="1369" y="5913"/>
                    <a:pt x="1569" y="5913"/>
                  </a:cubicBezTo>
                  <a:cubicBezTo>
                    <a:pt x="1652" y="5930"/>
                    <a:pt x="1752" y="5938"/>
                    <a:pt x="1856" y="5938"/>
                  </a:cubicBezTo>
                  <a:cubicBezTo>
                    <a:pt x="1961" y="5938"/>
                    <a:pt x="2069" y="5930"/>
                    <a:pt x="2169" y="5913"/>
                  </a:cubicBezTo>
                  <a:cubicBezTo>
                    <a:pt x="2236" y="5880"/>
                    <a:pt x="2303" y="5880"/>
                    <a:pt x="2336" y="5847"/>
                  </a:cubicBezTo>
                  <a:cubicBezTo>
                    <a:pt x="2403" y="5847"/>
                    <a:pt x="2469" y="5813"/>
                    <a:pt x="2536" y="5780"/>
                  </a:cubicBezTo>
                  <a:cubicBezTo>
                    <a:pt x="2603" y="5747"/>
                    <a:pt x="2636" y="5713"/>
                    <a:pt x="2669" y="5713"/>
                  </a:cubicBezTo>
                  <a:lnTo>
                    <a:pt x="2703" y="5713"/>
                  </a:lnTo>
                  <a:lnTo>
                    <a:pt x="2703" y="5680"/>
                  </a:lnTo>
                  <a:lnTo>
                    <a:pt x="2736" y="5680"/>
                  </a:lnTo>
                  <a:lnTo>
                    <a:pt x="2770" y="5647"/>
                  </a:lnTo>
                  <a:cubicBezTo>
                    <a:pt x="2803" y="5613"/>
                    <a:pt x="2836" y="5613"/>
                    <a:pt x="2870" y="5580"/>
                  </a:cubicBezTo>
                  <a:cubicBezTo>
                    <a:pt x="3036" y="5446"/>
                    <a:pt x="3203" y="5280"/>
                    <a:pt x="3303" y="5079"/>
                  </a:cubicBezTo>
                  <a:cubicBezTo>
                    <a:pt x="3337" y="5113"/>
                    <a:pt x="3370" y="5180"/>
                    <a:pt x="3403" y="5213"/>
                  </a:cubicBezTo>
                  <a:cubicBezTo>
                    <a:pt x="3437" y="5280"/>
                    <a:pt x="3470" y="5346"/>
                    <a:pt x="3537" y="5380"/>
                  </a:cubicBezTo>
                  <a:lnTo>
                    <a:pt x="3570" y="5446"/>
                  </a:lnTo>
                  <a:lnTo>
                    <a:pt x="3603" y="5480"/>
                  </a:lnTo>
                  <a:lnTo>
                    <a:pt x="3637" y="5480"/>
                  </a:lnTo>
                  <a:lnTo>
                    <a:pt x="3637" y="5513"/>
                  </a:lnTo>
                  <a:cubicBezTo>
                    <a:pt x="3704" y="5580"/>
                    <a:pt x="3737" y="5613"/>
                    <a:pt x="3804" y="5647"/>
                  </a:cubicBezTo>
                  <a:cubicBezTo>
                    <a:pt x="3904" y="5713"/>
                    <a:pt x="4004" y="5780"/>
                    <a:pt x="4104" y="5813"/>
                  </a:cubicBezTo>
                  <a:cubicBezTo>
                    <a:pt x="4304" y="5913"/>
                    <a:pt x="4537" y="5980"/>
                    <a:pt x="4704" y="5980"/>
                  </a:cubicBezTo>
                  <a:cubicBezTo>
                    <a:pt x="4763" y="5990"/>
                    <a:pt x="4816" y="5994"/>
                    <a:pt x="4865" y="5994"/>
                  </a:cubicBezTo>
                  <a:cubicBezTo>
                    <a:pt x="4983" y="5994"/>
                    <a:pt x="5077" y="5970"/>
                    <a:pt x="5171" y="5947"/>
                  </a:cubicBezTo>
                  <a:cubicBezTo>
                    <a:pt x="5238" y="5947"/>
                    <a:pt x="5305" y="5913"/>
                    <a:pt x="5338" y="5913"/>
                  </a:cubicBezTo>
                  <a:cubicBezTo>
                    <a:pt x="5405" y="5880"/>
                    <a:pt x="5438" y="5880"/>
                    <a:pt x="5471" y="5847"/>
                  </a:cubicBezTo>
                  <a:cubicBezTo>
                    <a:pt x="5538" y="5847"/>
                    <a:pt x="5538" y="5813"/>
                    <a:pt x="5538" y="5813"/>
                  </a:cubicBezTo>
                  <a:cubicBezTo>
                    <a:pt x="5638" y="5780"/>
                    <a:pt x="5705" y="5680"/>
                    <a:pt x="5672" y="5580"/>
                  </a:cubicBezTo>
                  <a:cubicBezTo>
                    <a:pt x="5644" y="5469"/>
                    <a:pt x="5571" y="5405"/>
                    <a:pt x="5470" y="5405"/>
                  </a:cubicBezTo>
                  <a:cubicBezTo>
                    <a:pt x="5450" y="5405"/>
                    <a:pt x="5428" y="5407"/>
                    <a:pt x="5405" y="5413"/>
                  </a:cubicBezTo>
                  <a:cubicBezTo>
                    <a:pt x="5405" y="5413"/>
                    <a:pt x="5371" y="5413"/>
                    <a:pt x="5305" y="5446"/>
                  </a:cubicBezTo>
                  <a:lnTo>
                    <a:pt x="5238" y="5446"/>
                  </a:lnTo>
                  <a:cubicBezTo>
                    <a:pt x="5205" y="5446"/>
                    <a:pt x="5138" y="5446"/>
                    <a:pt x="5105" y="5480"/>
                  </a:cubicBezTo>
                  <a:cubicBezTo>
                    <a:pt x="5004" y="5480"/>
                    <a:pt x="4904" y="5480"/>
                    <a:pt x="4771" y="5446"/>
                  </a:cubicBezTo>
                  <a:cubicBezTo>
                    <a:pt x="4638" y="5413"/>
                    <a:pt x="4504" y="5380"/>
                    <a:pt x="4371" y="5280"/>
                  </a:cubicBezTo>
                  <a:cubicBezTo>
                    <a:pt x="4337" y="5246"/>
                    <a:pt x="4271" y="5213"/>
                    <a:pt x="4204" y="5146"/>
                  </a:cubicBezTo>
                  <a:cubicBezTo>
                    <a:pt x="4171" y="5113"/>
                    <a:pt x="4137" y="5079"/>
                    <a:pt x="4104" y="5079"/>
                  </a:cubicBezTo>
                  <a:cubicBezTo>
                    <a:pt x="4070" y="5013"/>
                    <a:pt x="4037" y="4979"/>
                    <a:pt x="4004" y="4946"/>
                  </a:cubicBezTo>
                  <a:cubicBezTo>
                    <a:pt x="4004" y="4913"/>
                    <a:pt x="3970" y="4879"/>
                    <a:pt x="3970" y="4846"/>
                  </a:cubicBezTo>
                  <a:cubicBezTo>
                    <a:pt x="3937" y="4813"/>
                    <a:pt x="3904" y="4779"/>
                    <a:pt x="3904" y="4746"/>
                  </a:cubicBezTo>
                  <a:cubicBezTo>
                    <a:pt x="3870" y="4713"/>
                    <a:pt x="3870" y="4646"/>
                    <a:pt x="3870" y="4612"/>
                  </a:cubicBezTo>
                  <a:cubicBezTo>
                    <a:pt x="3837" y="4579"/>
                    <a:pt x="3837" y="4579"/>
                    <a:pt x="3837" y="4546"/>
                  </a:cubicBezTo>
                  <a:lnTo>
                    <a:pt x="3837" y="4479"/>
                  </a:lnTo>
                  <a:cubicBezTo>
                    <a:pt x="3770" y="4312"/>
                    <a:pt x="3804" y="4112"/>
                    <a:pt x="3837" y="3945"/>
                  </a:cubicBezTo>
                  <a:cubicBezTo>
                    <a:pt x="3904" y="3745"/>
                    <a:pt x="4004" y="3578"/>
                    <a:pt x="4137" y="3445"/>
                  </a:cubicBezTo>
                  <a:cubicBezTo>
                    <a:pt x="4171" y="3445"/>
                    <a:pt x="4237" y="3345"/>
                    <a:pt x="4271" y="3345"/>
                  </a:cubicBezTo>
                  <a:cubicBezTo>
                    <a:pt x="4271" y="3345"/>
                    <a:pt x="4304" y="3312"/>
                    <a:pt x="4304" y="3312"/>
                  </a:cubicBezTo>
                  <a:cubicBezTo>
                    <a:pt x="4337" y="3312"/>
                    <a:pt x="4337" y="3278"/>
                    <a:pt x="4371" y="3278"/>
                  </a:cubicBezTo>
                  <a:cubicBezTo>
                    <a:pt x="4437" y="3211"/>
                    <a:pt x="4537" y="3178"/>
                    <a:pt x="4638" y="3178"/>
                  </a:cubicBezTo>
                  <a:cubicBezTo>
                    <a:pt x="4735" y="3139"/>
                    <a:pt x="4844" y="3123"/>
                    <a:pt x="4952" y="3123"/>
                  </a:cubicBezTo>
                  <a:cubicBezTo>
                    <a:pt x="5027" y="3123"/>
                    <a:pt x="5102" y="3131"/>
                    <a:pt x="5171" y="3145"/>
                  </a:cubicBezTo>
                  <a:cubicBezTo>
                    <a:pt x="5371" y="3178"/>
                    <a:pt x="5538" y="3245"/>
                    <a:pt x="5672" y="3345"/>
                  </a:cubicBezTo>
                  <a:lnTo>
                    <a:pt x="5705" y="3378"/>
                  </a:lnTo>
                  <a:lnTo>
                    <a:pt x="5738" y="3412"/>
                  </a:lnTo>
                  <a:cubicBezTo>
                    <a:pt x="5805" y="3478"/>
                    <a:pt x="5838" y="3512"/>
                    <a:pt x="5838" y="3512"/>
                  </a:cubicBezTo>
                  <a:cubicBezTo>
                    <a:pt x="5872" y="3545"/>
                    <a:pt x="5905" y="3578"/>
                    <a:pt x="5905" y="3612"/>
                  </a:cubicBezTo>
                  <a:cubicBezTo>
                    <a:pt x="5938" y="3645"/>
                    <a:pt x="5972" y="3678"/>
                    <a:pt x="5972" y="3712"/>
                  </a:cubicBezTo>
                  <a:cubicBezTo>
                    <a:pt x="6072" y="3845"/>
                    <a:pt x="6105" y="3979"/>
                    <a:pt x="6139" y="4112"/>
                  </a:cubicBezTo>
                  <a:cubicBezTo>
                    <a:pt x="6139" y="4212"/>
                    <a:pt x="6172" y="4346"/>
                    <a:pt x="6139" y="4446"/>
                  </a:cubicBezTo>
                  <a:cubicBezTo>
                    <a:pt x="6139" y="4512"/>
                    <a:pt x="6139" y="4612"/>
                    <a:pt x="6105" y="4646"/>
                  </a:cubicBezTo>
                  <a:cubicBezTo>
                    <a:pt x="6105" y="4713"/>
                    <a:pt x="6105" y="4713"/>
                    <a:pt x="6105" y="4713"/>
                  </a:cubicBezTo>
                  <a:lnTo>
                    <a:pt x="6105" y="4746"/>
                  </a:lnTo>
                  <a:cubicBezTo>
                    <a:pt x="6072" y="4846"/>
                    <a:pt x="6105" y="4946"/>
                    <a:pt x="6205" y="4979"/>
                  </a:cubicBezTo>
                  <a:cubicBezTo>
                    <a:pt x="6239" y="5002"/>
                    <a:pt x="6276" y="5013"/>
                    <a:pt x="6313" y="5013"/>
                  </a:cubicBezTo>
                  <a:cubicBezTo>
                    <a:pt x="6387" y="5013"/>
                    <a:pt x="6461" y="4968"/>
                    <a:pt x="6506" y="4879"/>
                  </a:cubicBezTo>
                  <a:cubicBezTo>
                    <a:pt x="6506" y="4879"/>
                    <a:pt x="6506" y="4846"/>
                    <a:pt x="6539" y="4779"/>
                  </a:cubicBezTo>
                  <a:cubicBezTo>
                    <a:pt x="6572" y="4746"/>
                    <a:pt x="6606" y="4646"/>
                    <a:pt x="6639" y="4512"/>
                  </a:cubicBezTo>
                  <a:cubicBezTo>
                    <a:pt x="6672" y="4379"/>
                    <a:pt x="6672" y="4212"/>
                    <a:pt x="6672" y="4045"/>
                  </a:cubicBezTo>
                  <a:cubicBezTo>
                    <a:pt x="6672" y="3845"/>
                    <a:pt x="6606" y="3645"/>
                    <a:pt x="6539" y="3445"/>
                  </a:cubicBezTo>
                  <a:cubicBezTo>
                    <a:pt x="6506" y="3378"/>
                    <a:pt x="6472" y="3345"/>
                    <a:pt x="6439" y="3278"/>
                  </a:cubicBezTo>
                  <a:cubicBezTo>
                    <a:pt x="6405" y="3245"/>
                    <a:pt x="6372" y="3178"/>
                    <a:pt x="6339" y="3111"/>
                  </a:cubicBezTo>
                  <a:cubicBezTo>
                    <a:pt x="6305" y="3078"/>
                    <a:pt x="6272" y="3045"/>
                    <a:pt x="6239" y="2978"/>
                  </a:cubicBezTo>
                  <a:lnTo>
                    <a:pt x="6205" y="2978"/>
                  </a:lnTo>
                  <a:lnTo>
                    <a:pt x="6205" y="2945"/>
                  </a:lnTo>
                  <a:lnTo>
                    <a:pt x="6172" y="2911"/>
                  </a:lnTo>
                  <a:cubicBezTo>
                    <a:pt x="6139" y="2878"/>
                    <a:pt x="6105" y="2878"/>
                    <a:pt x="6072" y="2845"/>
                  </a:cubicBezTo>
                  <a:cubicBezTo>
                    <a:pt x="5872" y="2678"/>
                    <a:pt x="5638" y="2511"/>
                    <a:pt x="5338" y="2444"/>
                  </a:cubicBezTo>
                  <a:cubicBezTo>
                    <a:pt x="5171" y="2411"/>
                    <a:pt x="5004" y="2411"/>
                    <a:pt x="4838" y="2411"/>
                  </a:cubicBezTo>
                  <a:cubicBezTo>
                    <a:pt x="4838" y="2411"/>
                    <a:pt x="4838" y="2378"/>
                    <a:pt x="4871" y="2378"/>
                  </a:cubicBezTo>
                  <a:cubicBezTo>
                    <a:pt x="4904" y="2311"/>
                    <a:pt x="4904" y="2244"/>
                    <a:pt x="4938" y="2177"/>
                  </a:cubicBezTo>
                  <a:cubicBezTo>
                    <a:pt x="4971" y="2111"/>
                    <a:pt x="4971" y="2044"/>
                    <a:pt x="4971" y="1977"/>
                  </a:cubicBezTo>
                  <a:cubicBezTo>
                    <a:pt x="5004" y="1911"/>
                    <a:pt x="5004" y="1844"/>
                    <a:pt x="5004" y="1777"/>
                  </a:cubicBezTo>
                  <a:cubicBezTo>
                    <a:pt x="5004" y="1744"/>
                    <a:pt x="5004" y="1710"/>
                    <a:pt x="5004" y="1677"/>
                  </a:cubicBezTo>
                  <a:lnTo>
                    <a:pt x="5004" y="1644"/>
                  </a:lnTo>
                  <a:lnTo>
                    <a:pt x="5004" y="1610"/>
                  </a:lnTo>
                  <a:lnTo>
                    <a:pt x="5004" y="1577"/>
                  </a:lnTo>
                  <a:cubicBezTo>
                    <a:pt x="5004" y="1510"/>
                    <a:pt x="5004" y="1444"/>
                    <a:pt x="5004" y="1377"/>
                  </a:cubicBezTo>
                  <a:cubicBezTo>
                    <a:pt x="4971" y="1277"/>
                    <a:pt x="4938" y="1143"/>
                    <a:pt x="4904" y="1043"/>
                  </a:cubicBezTo>
                  <a:cubicBezTo>
                    <a:pt x="4838" y="810"/>
                    <a:pt x="4704" y="643"/>
                    <a:pt x="4604" y="510"/>
                  </a:cubicBezTo>
                  <a:cubicBezTo>
                    <a:pt x="4471" y="376"/>
                    <a:pt x="4337" y="276"/>
                    <a:pt x="4237" y="209"/>
                  </a:cubicBezTo>
                  <a:cubicBezTo>
                    <a:pt x="4204" y="176"/>
                    <a:pt x="4137" y="143"/>
                    <a:pt x="4104" y="109"/>
                  </a:cubicBezTo>
                  <a:cubicBezTo>
                    <a:pt x="4037" y="76"/>
                    <a:pt x="4004" y="76"/>
                    <a:pt x="3970" y="43"/>
                  </a:cubicBezTo>
                  <a:lnTo>
                    <a:pt x="3870" y="43"/>
                  </a:lnTo>
                  <a:cubicBezTo>
                    <a:pt x="3851" y="23"/>
                    <a:pt x="3826" y="15"/>
                    <a:pt x="3799" y="15"/>
                  </a:cubicBezTo>
                  <a:cubicBezTo>
                    <a:pt x="3734" y="15"/>
                    <a:pt x="3660" y="62"/>
                    <a:pt x="3637" y="109"/>
                  </a:cubicBezTo>
                  <a:cubicBezTo>
                    <a:pt x="3570" y="209"/>
                    <a:pt x="3603" y="343"/>
                    <a:pt x="3704" y="409"/>
                  </a:cubicBezTo>
                  <a:cubicBezTo>
                    <a:pt x="3704" y="409"/>
                    <a:pt x="3737" y="443"/>
                    <a:pt x="3770" y="476"/>
                  </a:cubicBezTo>
                  <a:cubicBezTo>
                    <a:pt x="3804" y="476"/>
                    <a:pt x="3837" y="510"/>
                    <a:pt x="3837" y="510"/>
                  </a:cubicBezTo>
                  <a:cubicBezTo>
                    <a:pt x="3870" y="543"/>
                    <a:pt x="3904" y="576"/>
                    <a:pt x="3937" y="610"/>
                  </a:cubicBezTo>
                  <a:cubicBezTo>
                    <a:pt x="4004" y="643"/>
                    <a:pt x="4104" y="743"/>
                    <a:pt x="4171" y="843"/>
                  </a:cubicBezTo>
                  <a:cubicBezTo>
                    <a:pt x="4237" y="943"/>
                    <a:pt x="4304" y="1077"/>
                    <a:pt x="4337" y="1243"/>
                  </a:cubicBezTo>
                  <a:cubicBezTo>
                    <a:pt x="4337" y="1310"/>
                    <a:pt x="4371" y="1377"/>
                    <a:pt x="4371" y="1444"/>
                  </a:cubicBezTo>
                  <a:cubicBezTo>
                    <a:pt x="4371" y="1510"/>
                    <a:pt x="4371" y="1544"/>
                    <a:pt x="4371" y="1577"/>
                  </a:cubicBezTo>
                  <a:cubicBezTo>
                    <a:pt x="4371" y="1644"/>
                    <a:pt x="4371" y="1677"/>
                    <a:pt x="4337" y="1710"/>
                  </a:cubicBezTo>
                  <a:cubicBezTo>
                    <a:pt x="4337" y="1744"/>
                    <a:pt x="4337" y="1810"/>
                    <a:pt x="4337" y="1844"/>
                  </a:cubicBezTo>
                  <a:cubicBezTo>
                    <a:pt x="4304" y="1877"/>
                    <a:pt x="4304" y="1911"/>
                    <a:pt x="4271" y="1944"/>
                  </a:cubicBezTo>
                  <a:cubicBezTo>
                    <a:pt x="4271" y="2011"/>
                    <a:pt x="4237" y="2044"/>
                    <a:pt x="4237" y="2077"/>
                  </a:cubicBezTo>
                  <a:cubicBezTo>
                    <a:pt x="4204" y="2111"/>
                    <a:pt x="4204" y="2111"/>
                    <a:pt x="4204" y="2144"/>
                  </a:cubicBezTo>
                  <a:lnTo>
                    <a:pt x="4171" y="2211"/>
                  </a:lnTo>
                  <a:cubicBezTo>
                    <a:pt x="4070" y="2344"/>
                    <a:pt x="3904" y="2478"/>
                    <a:pt x="3737" y="2578"/>
                  </a:cubicBezTo>
                  <a:cubicBezTo>
                    <a:pt x="3570" y="2644"/>
                    <a:pt x="3403" y="2711"/>
                    <a:pt x="3203" y="2711"/>
                  </a:cubicBezTo>
                  <a:cubicBezTo>
                    <a:pt x="3170" y="2711"/>
                    <a:pt x="3070" y="2711"/>
                    <a:pt x="3036" y="2678"/>
                  </a:cubicBezTo>
                  <a:lnTo>
                    <a:pt x="2903" y="2678"/>
                  </a:lnTo>
                  <a:cubicBezTo>
                    <a:pt x="2836" y="2644"/>
                    <a:pt x="2736" y="2611"/>
                    <a:pt x="2669" y="2544"/>
                  </a:cubicBezTo>
                  <a:cubicBezTo>
                    <a:pt x="2503" y="2478"/>
                    <a:pt x="2336" y="2344"/>
                    <a:pt x="2236" y="2177"/>
                  </a:cubicBezTo>
                  <a:cubicBezTo>
                    <a:pt x="2136" y="2044"/>
                    <a:pt x="2069" y="1877"/>
                    <a:pt x="2069" y="1710"/>
                  </a:cubicBezTo>
                  <a:cubicBezTo>
                    <a:pt x="2069" y="1677"/>
                    <a:pt x="2069" y="1644"/>
                    <a:pt x="2069" y="1644"/>
                  </a:cubicBezTo>
                  <a:lnTo>
                    <a:pt x="2036" y="1610"/>
                  </a:lnTo>
                  <a:lnTo>
                    <a:pt x="2036" y="1577"/>
                  </a:lnTo>
                  <a:cubicBezTo>
                    <a:pt x="2036" y="1510"/>
                    <a:pt x="2036" y="1477"/>
                    <a:pt x="2036" y="1444"/>
                  </a:cubicBezTo>
                  <a:cubicBezTo>
                    <a:pt x="2036" y="1410"/>
                    <a:pt x="2069" y="1377"/>
                    <a:pt x="2069" y="1343"/>
                  </a:cubicBezTo>
                  <a:cubicBezTo>
                    <a:pt x="2069" y="1277"/>
                    <a:pt x="2069" y="1243"/>
                    <a:pt x="2102" y="1210"/>
                  </a:cubicBezTo>
                  <a:cubicBezTo>
                    <a:pt x="2136" y="1077"/>
                    <a:pt x="2202" y="943"/>
                    <a:pt x="2269" y="843"/>
                  </a:cubicBezTo>
                  <a:cubicBezTo>
                    <a:pt x="2336" y="743"/>
                    <a:pt x="2403" y="643"/>
                    <a:pt x="2469" y="576"/>
                  </a:cubicBezTo>
                  <a:cubicBezTo>
                    <a:pt x="2536" y="510"/>
                    <a:pt x="2603" y="476"/>
                    <a:pt x="2669" y="443"/>
                  </a:cubicBezTo>
                  <a:cubicBezTo>
                    <a:pt x="2703" y="443"/>
                    <a:pt x="2736" y="409"/>
                    <a:pt x="2736" y="409"/>
                  </a:cubicBezTo>
                  <a:cubicBezTo>
                    <a:pt x="2836" y="343"/>
                    <a:pt x="2870" y="243"/>
                    <a:pt x="2836" y="143"/>
                  </a:cubicBezTo>
                  <a:cubicBezTo>
                    <a:pt x="2809" y="60"/>
                    <a:pt x="2714" y="1"/>
                    <a:pt x="262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2"/>
            <p:cNvSpPr/>
            <p:nvPr/>
          </p:nvSpPr>
          <p:spPr>
            <a:xfrm>
              <a:off x="4150625" y="2562475"/>
              <a:ext cx="45075" cy="13375"/>
            </a:xfrm>
            <a:custGeom>
              <a:avLst/>
              <a:gdLst/>
              <a:ahLst/>
              <a:cxnLst/>
              <a:rect l="l" t="t" r="r" b="b"/>
              <a:pathLst>
                <a:path w="1803" h="535" extrusionOk="0">
                  <a:moveTo>
                    <a:pt x="935" y="1"/>
                  </a:moveTo>
                  <a:cubicBezTo>
                    <a:pt x="860" y="1"/>
                    <a:pt x="785" y="9"/>
                    <a:pt x="701" y="26"/>
                  </a:cubicBezTo>
                  <a:lnTo>
                    <a:pt x="168" y="193"/>
                  </a:lnTo>
                  <a:cubicBezTo>
                    <a:pt x="68" y="226"/>
                    <a:pt x="1" y="293"/>
                    <a:pt x="34" y="393"/>
                  </a:cubicBezTo>
                  <a:cubicBezTo>
                    <a:pt x="62" y="475"/>
                    <a:pt x="134" y="535"/>
                    <a:pt x="196" y="535"/>
                  </a:cubicBezTo>
                  <a:cubicBezTo>
                    <a:pt x="210" y="535"/>
                    <a:pt x="223" y="532"/>
                    <a:pt x="234" y="526"/>
                  </a:cubicBezTo>
                  <a:lnTo>
                    <a:pt x="801" y="359"/>
                  </a:lnTo>
                  <a:cubicBezTo>
                    <a:pt x="852" y="343"/>
                    <a:pt x="902" y="334"/>
                    <a:pt x="952" y="334"/>
                  </a:cubicBezTo>
                  <a:cubicBezTo>
                    <a:pt x="1002" y="334"/>
                    <a:pt x="1052" y="343"/>
                    <a:pt x="1102" y="359"/>
                  </a:cubicBezTo>
                  <a:lnTo>
                    <a:pt x="1569" y="460"/>
                  </a:lnTo>
                  <a:cubicBezTo>
                    <a:pt x="1602" y="493"/>
                    <a:pt x="1602" y="493"/>
                    <a:pt x="1635" y="493"/>
                  </a:cubicBezTo>
                  <a:cubicBezTo>
                    <a:pt x="1702" y="460"/>
                    <a:pt x="1769" y="426"/>
                    <a:pt x="1769" y="359"/>
                  </a:cubicBezTo>
                  <a:cubicBezTo>
                    <a:pt x="1802" y="259"/>
                    <a:pt x="1735" y="159"/>
                    <a:pt x="1635" y="126"/>
                  </a:cubicBezTo>
                  <a:lnTo>
                    <a:pt x="1168" y="26"/>
                  </a:lnTo>
                  <a:cubicBezTo>
                    <a:pt x="1085" y="9"/>
                    <a:pt x="1010" y="1"/>
                    <a:pt x="93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2"/>
            <p:cNvSpPr/>
            <p:nvPr/>
          </p:nvSpPr>
          <p:spPr>
            <a:xfrm>
              <a:off x="4199000" y="2611250"/>
              <a:ext cx="28375" cy="38700"/>
            </a:xfrm>
            <a:custGeom>
              <a:avLst/>
              <a:gdLst/>
              <a:ahLst/>
              <a:cxnLst/>
              <a:rect l="l" t="t" r="r" b="b"/>
              <a:pathLst>
                <a:path w="1135" h="1548" extrusionOk="0">
                  <a:moveTo>
                    <a:pt x="928" y="1"/>
                  </a:moveTo>
                  <a:cubicBezTo>
                    <a:pt x="867" y="1"/>
                    <a:pt x="795" y="55"/>
                    <a:pt x="768" y="110"/>
                  </a:cubicBezTo>
                  <a:lnTo>
                    <a:pt x="601" y="643"/>
                  </a:lnTo>
                  <a:cubicBezTo>
                    <a:pt x="568" y="743"/>
                    <a:pt x="501" y="844"/>
                    <a:pt x="434" y="910"/>
                  </a:cubicBezTo>
                  <a:lnTo>
                    <a:pt x="67" y="1244"/>
                  </a:lnTo>
                  <a:cubicBezTo>
                    <a:pt x="67" y="1244"/>
                    <a:pt x="34" y="1277"/>
                    <a:pt x="34" y="1277"/>
                  </a:cubicBezTo>
                  <a:cubicBezTo>
                    <a:pt x="1" y="1344"/>
                    <a:pt x="1" y="1444"/>
                    <a:pt x="67" y="1477"/>
                  </a:cubicBezTo>
                  <a:cubicBezTo>
                    <a:pt x="109" y="1519"/>
                    <a:pt x="163" y="1547"/>
                    <a:pt x="214" y="1547"/>
                  </a:cubicBezTo>
                  <a:cubicBezTo>
                    <a:pt x="245" y="1547"/>
                    <a:pt x="275" y="1536"/>
                    <a:pt x="301" y="1511"/>
                  </a:cubicBezTo>
                  <a:lnTo>
                    <a:pt x="668" y="1177"/>
                  </a:lnTo>
                  <a:cubicBezTo>
                    <a:pt x="801" y="1044"/>
                    <a:pt x="868" y="910"/>
                    <a:pt x="935" y="777"/>
                  </a:cubicBezTo>
                  <a:lnTo>
                    <a:pt x="1101" y="210"/>
                  </a:lnTo>
                  <a:cubicBezTo>
                    <a:pt x="1135" y="143"/>
                    <a:pt x="1068" y="43"/>
                    <a:pt x="968" y="10"/>
                  </a:cubicBezTo>
                  <a:cubicBezTo>
                    <a:pt x="956" y="4"/>
                    <a:pt x="942" y="1"/>
                    <a:pt x="9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2"/>
            <p:cNvSpPr/>
            <p:nvPr/>
          </p:nvSpPr>
          <p:spPr>
            <a:xfrm>
              <a:off x="4124775" y="2609800"/>
              <a:ext cx="21725" cy="41800"/>
            </a:xfrm>
            <a:custGeom>
              <a:avLst/>
              <a:gdLst/>
              <a:ahLst/>
              <a:cxnLst/>
              <a:rect l="l" t="t" r="r" b="b"/>
              <a:pathLst>
                <a:path w="869" h="1672" extrusionOk="0">
                  <a:moveTo>
                    <a:pt x="168" y="1"/>
                  </a:moveTo>
                  <a:cubicBezTo>
                    <a:pt x="101" y="1"/>
                    <a:pt x="1" y="101"/>
                    <a:pt x="34" y="201"/>
                  </a:cubicBezTo>
                  <a:lnTo>
                    <a:pt x="68" y="668"/>
                  </a:lnTo>
                  <a:cubicBezTo>
                    <a:pt x="68" y="835"/>
                    <a:pt x="134" y="1002"/>
                    <a:pt x="201" y="1135"/>
                  </a:cubicBezTo>
                  <a:lnTo>
                    <a:pt x="535" y="1602"/>
                  </a:lnTo>
                  <a:cubicBezTo>
                    <a:pt x="576" y="1643"/>
                    <a:pt x="630" y="1672"/>
                    <a:pt x="681" y="1672"/>
                  </a:cubicBezTo>
                  <a:cubicBezTo>
                    <a:pt x="712" y="1672"/>
                    <a:pt x="743" y="1661"/>
                    <a:pt x="768" y="1635"/>
                  </a:cubicBezTo>
                  <a:cubicBezTo>
                    <a:pt x="868" y="1602"/>
                    <a:pt x="868" y="1469"/>
                    <a:pt x="835" y="1402"/>
                  </a:cubicBezTo>
                  <a:lnTo>
                    <a:pt x="501" y="935"/>
                  </a:lnTo>
                  <a:cubicBezTo>
                    <a:pt x="434" y="835"/>
                    <a:pt x="401" y="735"/>
                    <a:pt x="401" y="635"/>
                  </a:cubicBezTo>
                  <a:lnTo>
                    <a:pt x="368" y="168"/>
                  </a:lnTo>
                  <a:cubicBezTo>
                    <a:pt x="368" y="134"/>
                    <a:pt x="368" y="134"/>
                    <a:pt x="368" y="101"/>
                  </a:cubicBezTo>
                  <a:cubicBezTo>
                    <a:pt x="334" y="34"/>
                    <a:pt x="268" y="1"/>
                    <a:pt x="16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2"/>
            <p:cNvSpPr/>
            <p:nvPr/>
          </p:nvSpPr>
          <p:spPr>
            <a:xfrm>
              <a:off x="2426075" y="2369850"/>
              <a:ext cx="283550" cy="234150"/>
            </a:xfrm>
            <a:custGeom>
              <a:avLst/>
              <a:gdLst/>
              <a:ahLst/>
              <a:cxnLst/>
              <a:rect l="l" t="t" r="r" b="b"/>
              <a:pathLst>
                <a:path w="11342" h="9366" extrusionOk="0">
                  <a:moveTo>
                    <a:pt x="5659" y="0"/>
                  </a:moveTo>
                  <a:cubicBezTo>
                    <a:pt x="4762" y="0"/>
                    <a:pt x="3870" y="442"/>
                    <a:pt x="3369" y="1326"/>
                  </a:cubicBezTo>
                  <a:lnTo>
                    <a:pt x="1001" y="5396"/>
                  </a:lnTo>
                  <a:cubicBezTo>
                    <a:pt x="0" y="7164"/>
                    <a:pt x="1268" y="9365"/>
                    <a:pt x="3303" y="9365"/>
                  </a:cubicBezTo>
                  <a:lnTo>
                    <a:pt x="8006" y="9365"/>
                  </a:lnTo>
                  <a:cubicBezTo>
                    <a:pt x="10074" y="9365"/>
                    <a:pt x="11342" y="7164"/>
                    <a:pt x="10308" y="5396"/>
                  </a:cubicBezTo>
                  <a:lnTo>
                    <a:pt x="7973" y="1326"/>
                  </a:lnTo>
                  <a:cubicBezTo>
                    <a:pt x="7456" y="442"/>
                    <a:pt x="6555" y="0"/>
                    <a:pt x="56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2"/>
            <p:cNvSpPr/>
            <p:nvPr/>
          </p:nvSpPr>
          <p:spPr>
            <a:xfrm>
              <a:off x="2483600" y="2421950"/>
              <a:ext cx="167650" cy="149875"/>
            </a:xfrm>
            <a:custGeom>
              <a:avLst/>
              <a:gdLst/>
              <a:ahLst/>
              <a:cxnLst/>
              <a:rect l="l" t="t" r="r" b="b"/>
              <a:pathLst>
                <a:path w="6706" h="5995" extrusionOk="0">
                  <a:moveTo>
                    <a:pt x="3337" y="2945"/>
                  </a:moveTo>
                  <a:cubicBezTo>
                    <a:pt x="3570" y="2945"/>
                    <a:pt x="3737" y="3145"/>
                    <a:pt x="3737" y="3379"/>
                  </a:cubicBezTo>
                  <a:cubicBezTo>
                    <a:pt x="3737" y="3612"/>
                    <a:pt x="3537" y="3812"/>
                    <a:pt x="3303" y="3812"/>
                  </a:cubicBezTo>
                  <a:cubicBezTo>
                    <a:pt x="3070" y="3812"/>
                    <a:pt x="2870" y="3612"/>
                    <a:pt x="2870" y="3379"/>
                  </a:cubicBezTo>
                  <a:cubicBezTo>
                    <a:pt x="2903" y="3112"/>
                    <a:pt x="3070" y="2945"/>
                    <a:pt x="3337" y="2945"/>
                  </a:cubicBezTo>
                  <a:close/>
                  <a:moveTo>
                    <a:pt x="2637" y="1"/>
                  </a:moveTo>
                  <a:cubicBezTo>
                    <a:pt x="2616" y="1"/>
                    <a:pt x="2593" y="4"/>
                    <a:pt x="2569" y="10"/>
                  </a:cubicBezTo>
                  <a:cubicBezTo>
                    <a:pt x="2569" y="10"/>
                    <a:pt x="2536" y="43"/>
                    <a:pt x="2469" y="43"/>
                  </a:cubicBezTo>
                  <a:cubicBezTo>
                    <a:pt x="2403" y="76"/>
                    <a:pt x="2336" y="110"/>
                    <a:pt x="2203" y="210"/>
                  </a:cubicBezTo>
                  <a:cubicBezTo>
                    <a:pt x="2102" y="276"/>
                    <a:pt x="1969" y="376"/>
                    <a:pt x="1869" y="510"/>
                  </a:cubicBezTo>
                  <a:cubicBezTo>
                    <a:pt x="1736" y="643"/>
                    <a:pt x="1602" y="810"/>
                    <a:pt x="1535" y="1044"/>
                  </a:cubicBezTo>
                  <a:cubicBezTo>
                    <a:pt x="1502" y="1077"/>
                    <a:pt x="1502" y="1144"/>
                    <a:pt x="1469" y="1210"/>
                  </a:cubicBezTo>
                  <a:cubicBezTo>
                    <a:pt x="1469" y="1244"/>
                    <a:pt x="1435" y="1310"/>
                    <a:pt x="1435" y="1377"/>
                  </a:cubicBezTo>
                  <a:cubicBezTo>
                    <a:pt x="1435" y="1444"/>
                    <a:pt x="1435" y="1511"/>
                    <a:pt x="1435" y="1544"/>
                  </a:cubicBezTo>
                  <a:lnTo>
                    <a:pt x="1435" y="1577"/>
                  </a:lnTo>
                  <a:lnTo>
                    <a:pt x="1435" y="1611"/>
                  </a:lnTo>
                  <a:lnTo>
                    <a:pt x="1435" y="1677"/>
                  </a:lnTo>
                  <a:cubicBezTo>
                    <a:pt x="1435" y="1711"/>
                    <a:pt x="1435" y="1744"/>
                    <a:pt x="1435" y="1777"/>
                  </a:cubicBezTo>
                  <a:cubicBezTo>
                    <a:pt x="1435" y="1944"/>
                    <a:pt x="1469" y="2178"/>
                    <a:pt x="1569" y="2345"/>
                  </a:cubicBezTo>
                  <a:cubicBezTo>
                    <a:pt x="1535" y="2345"/>
                    <a:pt x="1535" y="2378"/>
                    <a:pt x="1502" y="2378"/>
                  </a:cubicBezTo>
                  <a:cubicBezTo>
                    <a:pt x="1435" y="2378"/>
                    <a:pt x="1369" y="2378"/>
                    <a:pt x="1302" y="2411"/>
                  </a:cubicBezTo>
                  <a:cubicBezTo>
                    <a:pt x="1235" y="2411"/>
                    <a:pt x="1168" y="2445"/>
                    <a:pt x="1102" y="2478"/>
                  </a:cubicBezTo>
                  <a:cubicBezTo>
                    <a:pt x="1035" y="2511"/>
                    <a:pt x="968" y="2545"/>
                    <a:pt x="902" y="2578"/>
                  </a:cubicBezTo>
                  <a:cubicBezTo>
                    <a:pt x="868" y="2578"/>
                    <a:pt x="868" y="2611"/>
                    <a:pt x="835" y="2611"/>
                  </a:cubicBezTo>
                  <a:lnTo>
                    <a:pt x="802" y="2645"/>
                  </a:lnTo>
                  <a:lnTo>
                    <a:pt x="768" y="2645"/>
                  </a:lnTo>
                  <a:lnTo>
                    <a:pt x="768" y="2678"/>
                  </a:lnTo>
                  <a:lnTo>
                    <a:pt x="735" y="2678"/>
                  </a:lnTo>
                  <a:cubicBezTo>
                    <a:pt x="701" y="2711"/>
                    <a:pt x="635" y="2745"/>
                    <a:pt x="601" y="2778"/>
                  </a:cubicBezTo>
                  <a:cubicBezTo>
                    <a:pt x="501" y="2878"/>
                    <a:pt x="435" y="2945"/>
                    <a:pt x="368" y="3045"/>
                  </a:cubicBezTo>
                  <a:cubicBezTo>
                    <a:pt x="234" y="3245"/>
                    <a:pt x="134" y="3445"/>
                    <a:pt x="68" y="3612"/>
                  </a:cubicBezTo>
                  <a:cubicBezTo>
                    <a:pt x="34" y="3779"/>
                    <a:pt x="1" y="3946"/>
                    <a:pt x="34" y="4079"/>
                  </a:cubicBezTo>
                  <a:cubicBezTo>
                    <a:pt x="1" y="4146"/>
                    <a:pt x="34" y="4213"/>
                    <a:pt x="34" y="4246"/>
                  </a:cubicBezTo>
                  <a:cubicBezTo>
                    <a:pt x="34" y="4313"/>
                    <a:pt x="34" y="4346"/>
                    <a:pt x="34" y="4379"/>
                  </a:cubicBezTo>
                  <a:cubicBezTo>
                    <a:pt x="68" y="4446"/>
                    <a:pt x="68" y="4479"/>
                    <a:pt x="68" y="4479"/>
                  </a:cubicBezTo>
                  <a:cubicBezTo>
                    <a:pt x="101" y="4579"/>
                    <a:pt x="201" y="4646"/>
                    <a:pt x="301" y="4646"/>
                  </a:cubicBezTo>
                  <a:cubicBezTo>
                    <a:pt x="401" y="4613"/>
                    <a:pt x="501" y="4513"/>
                    <a:pt x="501" y="4413"/>
                  </a:cubicBezTo>
                  <a:cubicBezTo>
                    <a:pt x="501" y="4413"/>
                    <a:pt x="501" y="4379"/>
                    <a:pt x="501" y="4313"/>
                  </a:cubicBezTo>
                  <a:cubicBezTo>
                    <a:pt x="501" y="4279"/>
                    <a:pt x="501" y="4246"/>
                    <a:pt x="501" y="4213"/>
                  </a:cubicBezTo>
                  <a:cubicBezTo>
                    <a:pt x="501" y="4179"/>
                    <a:pt x="501" y="4146"/>
                    <a:pt x="501" y="4112"/>
                  </a:cubicBezTo>
                  <a:cubicBezTo>
                    <a:pt x="535" y="4012"/>
                    <a:pt x="568" y="3912"/>
                    <a:pt x="601" y="3779"/>
                  </a:cubicBezTo>
                  <a:cubicBezTo>
                    <a:pt x="668" y="3679"/>
                    <a:pt x="735" y="3545"/>
                    <a:pt x="835" y="3445"/>
                  </a:cubicBezTo>
                  <a:cubicBezTo>
                    <a:pt x="868" y="3379"/>
                    <a:pt x="935" y="3312"/>
                    <a:pt x="1002" y="3279"/>
                  </a:cubicBezTo>
                  <a:cubicBezTo>
                    <a:pt x="1035" y="3245"/>
                    <a:pt x="1068" y="3245"/>
                    <a:pt x="1102" y="3212"/>
                  </a:cubicBezTo>
                  <a:cubicBezTo>
                    <a:pt x="1135" y="3178"/>
                    <a:pt x="1202" y="3178"/>
                    <a:pt x="1235" y="3145"/>
                  </a:cubicBezTo>
                  <a:cubicBezTo>
                    <a:pt x="1269" y="3145"/>
                    <a:pt x="1302" y="3112"/>
                    <a:pt x="1335" y="3112"/>
                  </a:cubicBezTo>
                  <a:cubicBezTo>
                    <a:pt x="1369" y="3112"/>
                    <a:pt x="1435" y="3078"/>
                    <a:pt x="1469" y="3078"/>
                  </a:cubicBezTo>
                  <a:cubicBezTo>
                    <a:pt x="1502" y="3078"/>
                    <a:pt x="1569" y="3045"/>
                    <a:pt x="1602" y="3045"/>
                  </a:cubicBezTo>
                  <a:lnTo>
                    <a:pt x="1736" y="3045"/>
                  </a:lnTo>
                  <a:cubicBezTo>
                    <a:pt x="1902" y="3045"/>
                    <a:pt x="2102" y="3112"/>
                    <a:pt x="2269" y="3178"/>
                  </a:cubicBezTo>
                  <a:cubicBezTo>
                    <a:pt x="2436" y="3279"/>
                    <a:pt x="2569" y="3412"/>
                    <a:pt x="2670" y="3579"/>
                  </a:cubicBezTo>
                  <a:cubicBezTo>
                    <a:pt x="2703" y="3579"/>
                    <a:pt x="2736" y="3679"/>
                    <a:pt x="2770" y="3712"/>
                  </a:cubicBezTo>
                  <a:cubicBezTo>
                    <a:pt x="2770" y="3746"/>
                    <a:pt x="2770" y="3746"/>
                    <a:pt x="2770" y="3779"/>
                  </a:cubicBezTo>
                  <a:cubicBezTo>
                    <a:pt x="2803" y="3779"/>
                    <a:pt x="2803" y="3812"/>
                    <a:pt x="2803" y="3846"/>
                  </a:cubicBezTo>
                  <a:cubicBezTo>
                    <a:pt x="2836" y="3912"/>
                    <a:pt x="2836" y="4012"/>
                    <a:pt x="2870" y="4112"/>
                  </a:cubicBezTo>
                  <a:cubicBezTo>
                    <a:pt x="2870" y="4279"/>
                    <a:pt x="2836" y="4479"/>
                    <a:pt x="2770" y="4646"/>
                  </a:cubicBezTo>
                  <a:cubicBezTo>
                    <a:pt x="2703" y="4813"/>
                    <a:pt x="2603" y="4980"/>
                    <a:pt x="2469" y="5080"/>
                  </a:cubicBezTo>
                  <a:lnTo>
                    <a:pt x="2403" y="5113"/>
                  </a:lnTo>
                  <a:lnTo>
                    <a:pt x="2403" y="5147"/>
                  </a:lnTo>
                  <a:lnTo>
                    <a:pt x="2369" y="5147"/>
                  </a:lnTo>
                  <a:cubicBezTo>
                    <a:pt x="2336" y="5180"/>
                    <a:pt x="2269" y="5213"/>
                    <a:pt x="2269" y="5213"/>
                  </a:cubicBezTo>
                  <a:cubicBezTo>
                    <a:pt x="2236" y="5247"/>
                    <a:pt x="2203" y="5247"/>
                    <a:pt x="2169" y="5280"/>
                  </a:cubicBezTo>
                  <a:cubicBezTo>
                    <a:pt x="2136" y="5280"/>
                    <a:pt x="2069" y="5313"/>
                    <a:pt x="2036" y="5313"/>
                  </a:cubicBezTo>
                  <a:cubicBezTo>
                    <a:pt x="1902" y="5380"/>
                    <a:pt x="1769" y="5380"/>
                    <a:pt x="1635" y="5380"/>
                  </a:cubicBezTo>
                  <a:cubicBezTo>
                    <a:pt x="1502" y="5380"/>
                    <a:pt x="1402" y="5347"/>
                    <a:pt x="1302" y="5347"/>
                  </a:cubicBezTo>
                  <a:cubicBezTo>
                    <a:pt x="1235" y="5313"/>
                    <a:pt x="1135" y="5280"/>
                    <a:pt x="1102" y="5247"/>
                  </a:cubicBezTo>
                  <a:cubicBezTo>
                    <a:pt x="1068" y="5247"/>
                    <a:pt x="1035" y="5213"/>
                    <a:pt x="1035" y="5213"/>
                  </a:cubicBezTo>
                  <a:lnTo>
                    <a:pt x="1002" y="5213"/>
                  </a:lnTo>
                  <a:cubicBezTo>
                    <a:pt x="984" y="5204"/>
                    <a:pt x="961" y="5200"/>
                    <a:pt x="936" y="5200"/>
                  </a:cubicBezTo>
                  <a:cubicBezTo>
                    <a:pt x="868" y="5200"/>
                    <a:pt x="784" y="5231"/>
                    <a:pt x="735" y="5280"/>
                  </a:cubicBezTo>
                  <a:cubicBezTo>
                    <a:pt x="668" y="5380"/>
                    <a:pt x="701" y="5513"/>
                    <a:pt x="802" y="5580"/>
                  </a:cubicBezTo>
                  <a:cubicBezTo>
                    <a:pt x="802" y="5580"/>
                    <a:pt x="835" y="5614"/>
                    <a:pt x="868" y="5647"/>
                  </a:cubicBezTo>
                  <a:cubicBezTo>
                    <a:pt x="935" y="5680"/>
                    <a:pt x="1002" y="5747"/>
                    <a:pt x="1135" y="5814"/>
                  </a:cubicBezTo>
                  <a:cubicBezTo>
                    <a:pt x="1269" y="5847"/>
                    <a:pt x="1402" y="5914"/>
                    <a:pt x="1602" y="5947"/>
                  </a:cubicBezTo>
                  <a:cubicBezTo>
                    <a:pt x="1769" y="5947"/>
                    <a:pt x="1969" y="5947"/>
                    <a:pt x="2203" y="5914"/>
                  </a:cubicBezTo>
                  <a:cubicBezTo>
                    <a:pt x="2269" y="5880"/>
                    <a:pt x="2336" y="5880"/>
                    <a:pt x="2369" y="5847"/>
                  </a:cubicBezTo>
                  <a:cubicBezTo>
                    <a:pt x="2436" y="5847"/>
                    <a:pt x="2503" y="5814"/>
                    <a:pt x="2569" y="5780"/>
                  </a:cubicBezTo>
                  <a:cubicBezTo>
                    <a:pt x="2636" y="5747"/>
                    <a:pt x="2670" y="5747"/>
                    <a:pt x="2703" y="5714"/>
                  </a:cubicBezTo>
                  <a:lnTo>
                    <a:pt x="2736" y="5680"/>
                  </a:lnTo>
                  <a:lnTo>
                    <a:pt x="2770" y="5680"/>
                  </a:lnTo>
                  <a:lnTo>
                    <a:pt x="2803" y="5647"/>
                  </a:lnTo>
                  <a:cubicBezTo>
                    <a:pt x="2836" y="5647"/>
                    <a:pt x="2836" y="5614"/>
                    <a:pt x="2870" y="5580"/>
                  </a:cubicBezTo>
                  <a:cubicBezTo>
                    <a:pt x="3070" y="5447"/>
                    <a:pt x="3203" y="5280"/>
                    <a:pt x="3337" y="5080"/>
                  </a:cubicBezTo>
                  <a:cubicBezTo>
                    <a:pt x="3370" y="5147"/>
                    <a:pt x="3403" y="5180"/>
                    <a:pt x="3403" y="5213"/>
                  </a:cubicBezTo>
                  <a:cubicBezTo>
                    <a:pt x="3470" y="5280"/>
                    <a:pt x="3503" y="5347"/>
                    <a:pt x="3537" y="5413"/>
                  </a:cubicBezTo>
                  <a:lnTo>
                    <a:pt x="3604" y="5447"/>
                  </a:lnTo>
                  <a:lnTo>
                    <a:pt x="3637" y="5480"/>
                  </a:lnTo>
                  <a:lnTo>
                    <a:pt x="3637" y="5513"/>
                  </a:lnTo>
                  <a:lnTo>
                    <a:pt x="3670" y="5513"/>
                  </a:lnTo>
                  <a:cubicBezTo>
                    <a:pt x="3737" y="5580"/>
                    <a:pt x="3770" y="5614"/>
                    <a:pt x="3837" y="5647"/>
                  </a:cubicBezTo>
                  <a:cubicBezTo>
                    <a:pt x="3937" y="5714"/>
                    <a:pt x="4037" y="5780"/>
                    <a:pt x="4137" y="5847"/>
                  </a:cubicBezTo>
                  <a:cubicBezTo>
                    <a:pt x="4337" y="5947"/>
                    <a:pt x="4538" y="5980"/>
                    <a:pt x="4738" y="5980"/>
                  </a:cubicBezTo>
                  <a:cubicBezTo>
                    <a:pt x="4787" y="5990"/>
                    <a:pt x="4835" y="5994"/>
                    <a:pt x="4883" y="5994"/>
                  </a:cubicBezTo>
                  <a:cubicBezTo>
                    <a:pt x="4999" y="5994"/>
                    <a:pt x="5110" y="5971"/>
                    <a:pt x="5205" y="5947"/>
                  </a:cubicBezTo>
                  <a:cubicBezTo>
                    <a:pt x="5271" y="5947"/>
                    <a:pt x="5305" y="5947"/>
                    <a:pt x="5371" y="5914"/>
                  </a:cubicBezTo>
                  <a:cubicBezTo>
                    <a:pt x="5405" y="5880"/>
                    <a:pt x="5472" y="5880"/>
                    <a:pt x="5505" y="5880"/>
                  </a:cubicBezTo>
                  <a:cubicBezTo>
                    <a:pt x="5538" y="5847"/>
                    <a:pt x="5572" y="5814"/>
                    <a:pt x="5572" y="5814"/>
                  </a:cubicBezTo>
                  <a:cubicBezTo>
                    <a:pt x="5672" y="5780"/>
                    <a:pt x="5738" y="5680"/>
                    <a:pt x="5705" y="5580"/>
                  </a:cubicBezTo>
                  <a:cubicBezTo>
                    <a:pt x="5677" y="5470"/>
                    <a:pt x="5581" y="5405"/>
                    <a:pt x="5492" y="5405"/>
                  </a:cubicBezTo>
                  <a:cubicBezTo>
                    <a:pt x="5473" y="5405"/>
                    <a:pt x="5455" y="5408"/>
                    <a:pt x="5438" y="5413"/>
                  </a:cubicBezTo>
                  <a:cubicBezTo>
                    <a:pt x="5438" y="5413"/>
                    <a:pt x="5405" y="5447"/>
                    <a:pt x="5338" y="5447"/>
                  </a:cubicBezTo>
                  <a:lnTo>
                    <a:pt x="5271" y="5447"/>
                  </a:lnTo>
                  <a:cubicBezTo>
                    <a:pt x="5205" y="5480"/>
                    <a:pt x="5171" y="5480"/>
                    <a:pt x="5138" y="5480"/>
                  </a:cubicBezTo>
                  <a:cubicBezTo>
                    <a:pt x="5038" y="5480"/>
                    <a:pt x="4938" y="5480"/>
                    <a:pt x="4804" y="5447"/>
                  </a:cubicBezTo>
                  <a:cubicBezTo>
                    <a:pt x="4671" y="5413"/>
                    <a:pt x="4538" y="5380"/>
                    <a:pt x="4404" y="5280"/>
                  </a:cubicBezTo>
                  <a:cubicBezTo>
                    <a:pt x="4337" y="5247"/>
                    <a:pt x="4271" y="5213"/>
                    <a:pt x="4237" y="5147"/>
                  </a:cubicBezTo>
                  <a:cubicBezTo>
                    <a:pt x="4204" y="5113"/>
                    <a:pt x="4171" y="5113"/>
                    <a:pt x="4137" y="5080"/>
                  </a:cubicBezTo>
                  <a:cubicBezTo>
                    <a:pt x="4104" y="5046"/>
                    <a:pt x="4071" y="5013"/>
                    <a:pt x="4037" y="4946"/>
                  </a:cubicBezTo>
                  <a:cubicBezTo>
                    <a:pt x="4037" y="4913"/>
                    <a:pt x="4004" y="4913"/>
                    <a:pt x="3970" y="4880"/>
                  </a:cubicBezTo>
                  <a:cubicBezTo>
                    <a:pt x="3970" y="4813"/>
                    <a:pt x="3937" y="4780"/>
                    <a:pt x="3937" y="4746"/>
                  </a:cubicBezTo>
                  <a:cubicBezTo>
                    <a:pt x="3904" y="4713"/>
                    <a:pt x="3904" y="4680"/>
                    <a:pt x="3870" y="4613"/>
                  </a:cubicBezTo>
                  <a:cubicBezTo>
                    <a:pt x="3870" y="4613"/>
                    <a:pt x="3870" y="4579"/>
                    <a:pt x="3870" y="4546"/>
                  </a:cubicBezTo>
                  <a:lnTo>
                    <a:pt x="3837" y="4479"/>
                  </a:lnTo>
                  <a:cubicBezTo>
                    <a:pt x="3804" y="4313"/>
                    <a:pt x="3837" y="4112"/>
                    <a:pt x="3870" y="3946"/>
                  </a:cubicBezTo>
                  <a:cubicBezTo>
                    <a:pt x="3937" y="3746"/>
                    <a:pt x="4037" y="3579"/>
                    <a:pt x="4171" y="3445"/>
                  </a:cubicBezTo>
                  <a:cubicBezTo>
                    <a:pt x="4171" y="3445"/>
                    <a:pt x="4271" y="3379"/>
                    <a:pt x="4304" y="3345"/>
                  </a:cubicBezTo>
                  <a:cubicBezTo>
                    <a:pt x="4304" y="3345"/>
                    <a:pt x="4337" y="3345"/>
                    <a:pt x="4337" y="3312"/>
                  </a:cubicBezTo>
                  <a:cubicBezTo>
                    <a:pt x="4337" y="3312"/>
                    <a:pt x="4371" y="3279"/>
                    <a:pt x="4404" y="3279"/>
                  </a:cubicBezTo>
                  <a:cubicBezTo>
                    <a:pt x="4471" y="3245"/>
                    <a:pt x="4571" y="3212"/>
                    <a:pt x="4671" y="3178"/>
                  </a:cubicBezTo>
                  <a:cubicBezTo>
                    <a:pt x="4769" y="3139"/>
                    <a:pt x="4878" y="3123"/>
                    <a:pt x="4985" y="3123"/>
                  </a:cubicBezTo>
                  <a:cubicBezTo>
                    <a:pt x="5061" y="3123"/>
                    <a:pt x="5136" y="3131"/>
                    <a:pt x="5205" y="3145"/>
                  </a:cubicBezTo>
                  <a:cubicBezTo>
                    <a:pt x="5371" y="3178"/>
                    <a:pt x="5538" y="3245"/>
                    <a:pt x="5672" y="3345"/>
                  </a:cubicBezTo>
                  <a:lnTo>
                    <a:pt x="5738" y="3412"/>
                  </a:lnTo>
                  <a:lnTo>
                    <a:pt x="5772" y="3412"/>
                  </a:lnTo>
                  <a:lnTo>
                    <a:pt x="5772" y="3445"/>
                  </a:lnTo>
                  <a:cubicBezTo>
                    <a:pt x="5805" y="3479"/>
                    <a:pt x="5872" y="3512"/>
                    <a:pt x="5872" y="3545"/>
                  </a:cubicBezTo>
                  <a:cubicBezTo>
                    <a:pt x="5905" y="3545"/>
                    <a:pt x="5905" y="3579"/>
                    <a:pt x="5939" y="3612"/>
                  </a:cubicBezTo>
                  <a:cubicBezTo>
                    <a:pt x="5972" y="3645"/>
                    <a:pt x="5972" y="3679"/>
                    <a:pt x="6005" y="3712"/>
                  </a:cubicBezTo>
                  <a:cubicBezTo>
                    <a:pt x="6072" y="3846"/>
                    <a:pt x="6139" y="3979"/>
                    <a:pt x="6139" y="4112"/>
                  </a:cubicBezTo>
                  <a:cubicBezTo>
                    <a:pt x="6172" y="4246"/>
                    <a:pt x="6172" y="4346"/>
                    <a:pt x="6172" y="4446"/>
                  </a:cubicBezTo>
                  <a:cubicBezTo>
                    <a:pt x="6172" y="4546"/>
                    <a:pt x="6172" y="4613"/>
                    <a:pt x="6139" y="4646"/>
                  </a:cubicBezTo>
                  <a:cubicBezTo>
                    <a:pt x="6139" y="4713"/>
                    <a:pt x="6139" y="4746"/>
                    <a:pt x="6139" y="4746"/>
                  </a:cubicBezTo>
                  <a:lnTo>
                    <a:pt x="6105" y="4746"/>
                  </a:lnTo>
                  <a:cubicBezTo>
                    <a:pt x="6105" y="4846"/>
                    <a:pt x="6139" y="4946"/>
                    <a:pt x="6239" y="5013"/>
                  </a:cubicBezTo>
                  <a:cubicBezTo>
                    <a:pt x="6262" y="5021"/>
                    <a:pt x="6288" y="5025"/>
                    <a:pt x="6314" y="5025"/>
                  </a:cubicBezTo>
                  <a:cubicBezTo>
                    <a:pt x="6398" y="5025"/>
                    <a:pt x="6488" y="4982"/>
                    <a:pt x="6539" y="4880"/>
                  </a:cubicBezTo>
                  <a:cubicBezTo>
                    <a:pt x="6539" y="4880"/>
                    <a:pt x="6539" y="4846"/>
                    <a:pt x="6572" y="4813"/>
                  </a:cubicBezTo>
                  <a:cubicBezTo>
                    <a:pt x="6606" y="4746"/>
                    <a:pt x="6639" y="4646"/>
                    <a:pt x="6672" y="4513"/>
                  </a:cubicBezTo>
                  <a:cubicBezTo>
                    <a:pt x="6706" y="4379"/>
                    <a:pt x="6706" y="4213"/>
                    <a:pt x="6706" y="4046"/>
                  </a:cubicBezTo>
                  <a:cubicBezTo>
                    <a:pt x="6672" y="3879"/>
                    <a:pt x="6639" y="3645"/>
                    <a:pt x="6539" y="3445"/>
                  </a:cubicBezTo>
                  <a:cubicBezTo>
                    <a:pt x="6539" y="3379"/>
                    <a:pt x="6506" y="3345"/>
                    <a:pt x="6472" y="3279"/>
                  </a:cubicBezTo>
                  <a:cubicBezTo>
                    <a:pt x="6439" y="3245"/>
                    <a:pt x="6406" y="3178"/>
                    <a:pt x="6372" y="3145"/>
                  </a:cubicBezTo>
                  <a:cubicBezTo>
                    <a:pt x="6305" y="3078"/>
                    <a:pt x="6305" y="3045"/>
                    <a:pt x="6239" y="2978"/>
                  </a:cubicBezTo>
                  <a:lnTo>
                    <a:pt x="6205" y="2945"/>
                  </a:lnTo>
                  <a:lnTo>
                    <a:pt x="6172" y="2912"/>
                  </a:lnTo>
                  <a:cubicBezTo>
                    <a:pt x="6172" y="2878"/>
                    <a:pt x="6139" y="2878"/>
                    <a:pt x="6105" y="2845"/>
                  </a:cubicBezTo>
                  <a:cubicBezTo>
                    <a:pt x="5905" y="2678"/>
                    <a:pt x="5638" y="2545"/>
                    <a:pt x="5371" y="2445"/>
                  </a:cubicBezTo>
                  <a:cubicBezTo>
                    <a:pt x="5205" y="2411"/>
                    <a:pt x="5038" y="2411"/>
                    <a:pt x="4871" y="2411"/>
                  </a:cubicBezTo>
                  <a:cubicBezTo>
                    <a:pt x="4871" y="2411"/>
                    <a:pt x="4871" y="2378"/>
                    <a:pt x="4871" y="2378"/>
                  </a:cubicBezTo>
                  <a:cubicBezTo>
                    <a:pt x="4904" y="2311"/>
                    <a:pt x="4938" y="2244"/>
                    <a:pt x="4971" y="2178"/>
                  </a:cubicBezTo>
                  <a:cubicBezTo>
                    <a:pt x="4971" y="2111"/>
                    <a:pt x="5005" y="2044"/>
                    <a:pt x="5005" y="1978"/>
                  </a:cubicBezTo>
                  <a:cubicBezTo>
                    <a:pt x="5005" y="1911"/>
                    <a:pt x="5038" y="1844"/>
                    <a:pt x="5038" y="1777"/>
                  </a:cubicBezTo>
                  <a:cubicBezTo>
                    <a:pt x="5038" y="1744"/>
                    <a:pt x="5038" y="1711"/>
                    <a:pt x="5038" y="1677"/>
                  </a:cubicBezTo>
                  <a:lnTo>
                    <a:pt x="5038" y="1644"/>
                  </a:lnTo>
                  <a:lnTo>
                    <a:pt x="5038" y="1611"/>
                  </a:lnTo>
                  <a:lnTo>
                    <a:pt x="5038" y="1577"/>
                  </a:lnTo>
                  <a:cubicBezTo>
                    <a:pt x="5038" y="1511"/>
                    <a:pt x="5038" y="1444"/>
                    <a:pt x="5038" y="1411"/>
                  </a:cubicBezTo>
                  <a:cubicBezTo>
                    <a:pt x="5005" y="1277"/>
                    <a:pt x="4971" y="1144"/>
                    <a:pt x="4938" y="1044"/>
                  </a:cubicBezTo>
                  <a:cubicBezTo>
                    <a:pt x="4871" y="843"/>
                    <a:pt x="4738" y="643"/>
                    <a:pt x="4604" y="510"/>
                  </a:cubicBezTo>
                  <a:cubicBezTo>
                    <a:pt x="4504" y="376"/>
                    <a:pt x="4371" y="276"/>
                    <a:pt x="4271" y="210"/>
                  </a:cubicBezTo>
                  <a:cubicBezTo>
                    <a:pt x="4204" y="176"/>
                    <a:pt x="4171" y="143"/>
                    <a:pt x="4104" y="110"/>
                  </a:cubicBezTo>
                  <a:cubicBezTo>
                    <a:pt x="4071" y="110"/>
                    <a:pt x="4037" y="76"/>
                    <a:pt x="4004" y="76"/>
                  </a:cubicBezTo>
                  <a:cubicBezTo>
                    <a:pt x="3937" y="43"/>
                    <a:pt x="3904" y="43"/>
                    <a:pt x="3904" y="43"/>
                  </a:cubicBezTo>
                  <a:cubicBezTo>
                    <a:pt x="3877" y="34"/>
                    <a:pt x="3850" y="30"/>
                    <a:pt x="3824" y="30"/>
                  </a:cubicBezTo>
                  <a:cubicBezTo>
                    <a:pt x="3752" y="30"/>
                    <a:pt x="3686" y="61"/>
                    <a:pt x="3637" y="110"/>
                  </a:cubicBezTo>
                  <a:cubicBezTo>
                    <a:pt x="3570" y="243"/>
                    <a:pt x="3637" y="376"/>
                    <a:pt x="3737" y="410"/>
                  </a:cubicBezTo>
                  <a:cubicBezTo>
                    <a:pt x="3737" y="410"/>
                    <a:pt x="3737" y="443"/>
                    <a:pt x="3804" y="477"/>
                  </a:cubicBezTo>
                  <a:cubicBezTo>
                    <a:pt x="3837" y="477"/>
                    <a:pt x="3837" y="510"/>
                    <a:pt x="3870" y="510"/>
                  </a:cubicBezTo>
                  <a:cubicBezTo>
                    <a:pt x="3904" y="543"/>
                    <a:pt x="3937" y="577"/>
                    <a:pt x="3970" y="610"/>
                  </a:cubicBezTo>
                  <a:cubicBezTo>
                    <a:pt x="4037" y="677"/>
                    <a:pt x="4104" y="743"/>
                    <a:pt x="4171" y="843"/>
                  </a:cubicBezTo>
                  <a:cubicBezTo>
                    <a:pt x="4271" y="944"/>
                    <a:pt x="4304" y="1077"/>
                    <a:pt x="4371" y="1244"/>
                  </a:cubicBezTo>
                  <a:cubicBezTo>
                    <a:pt x="4371" y="1310"/>
                    <a:pt x="4371" y="1377"/>
                    <a:pt x="4404" y="1477"/>
                  </a:cubicBezTo>
                  <a:cubicBezTo>
                    <a:pt x="4404" y="1511"/>
                    <a:pt x="4404" y="1544"/>
                    <a:pt x="4404" y="1577"/>
                  </a:cubicBezTo>
                  <a:cubicBezTo>
                    <a:pt x="4371" y="1644"/>
                    <a:pt x="4371" y="1677"/>
                    <a:pt x="4371" y="1744"/>
                  </a:cubicBezTo>
                  <a:cubicBezTo>
                    <a:pt x="4371" y="1777"/>
                    <a:pt x="4371" y="1811"/>
                    <a:pt x="4337" y="1844"/>
                  </a:cubicBezTo>
                  <a:cubicBezTo>
                    <a:pt x="4337" y="1878"/>
                    <a:pt x="4337" y="1911"/>
                    <a:pt x="4304" y="1978"/>
                  </a:cubicBezTo>
                  <a:cubicBezTo>
                    <a:pt x="4304" y="2011"/>
                    <a:pt x="4271" y="2044"/>
                    <a:pt x="4237" y="2078"/>
                  </a:cubicBezTo>
                  <a:cubicBezTo>
                    <a:pt x="4237" y="2111"/>
                    <a:pt x="4237" y="2111"/>
                    <a:pt x="4237" y="2144"/>
                  </a:cubicBezTo>
                  <a:lnTo>
                    <a:pt x="4171" y="2211"/>
                  </a:lnTo>
                  <a:cubicBezTo>
                    <a:pt x="4071" y="2345"/>
                    <a:pt x="3937" y="2478"/>
                    <a:pt x="3770" y="2578"/>
                  </a:cubicBezTo>
                  <a:cubicBezTo>
                    <a:pt x="3604" y="2678"/>
                    <a:pt x="3403" y="2711"/>
                    <a:pt x="3237" y="2711"/>
                  </a:cubicBezTo>
                  <a:cubicBezTo>
                    <a:pt x="3203" y="2711"/>
                    <a:pt x="3103" y="2711"/>
                    <a:pt x="3070" y="2678"/>
                  </a:cubicBezTo>
                  <a:lnTo>
                    <a:pt x="2936" y="2678"/>
                  </a:lnTo>
                  <a:cubicBezTo>
                    <a:pt x="2836" y="2645"/>
                    <a:pt x="2770" y="2611"/>
                    <a:pt x="2670" y="2578"/>
                  </a:cubicBezTo>
                  <a:cubicBezTo>
                    <a:pt x="2503" y="2478"/>
                    <a:pt x="2369" y="2345"/>
                    <a:pt x="2269" y="2178"/>
                  </a:cubicBezTo>
                  <a:cubicBezTo>
                    <a:pt x="2169" y="2044"/>
                    <a:pt x="2102" y="1878"/>
                    <a:pt x="2069" y="1711"/>
                  </a:cubicBezTo>
                  <a:cubicBezTo>
                    <a:pt x="2069" y="1677"/>
                    <a:pt x="2069" y="1644"/>
                    <a:pt x="2069" y="1644"/>
                  </a:cubicBezTo>
                  <a:lnTo>
                    <a:pt x="2069" y="1611"/>
                  </a:lnTo>
                  <a:lnTo>
                    <a:pt x="2069" y="1577"/>
                  </a:lnTo>
                  <a:cubicBezTo>
                    <a:pt x="2069" y="1544"/>
                    <a:pt x="2069" y="1477"/>
                    <a:pt x="2069" y="1444"/>
                  </a:cubicBezTo>
                  <a:cubicBezTo>
                    <a:pt x="2069" y="1411"/>
                    <a:pt x="2069" y="1377"/>
                    <a:pt x="2102" y="1344"/>
                  </a:cubicBezTo>
                  <a:cubicBezTo>
                    <a:pt x="2102" y="1310"/>
                    <a:pt x="2102" y="1244"/>
                    <a:pt x="2102" y="1210"/>
                  </a:cubicBezTo>
                  <a:cubicBezTo>
                    <a:pt x="2136" y="1077"/>
                    <a:pt x="2203" y="944"/>
                    <a:pt x="2269" y="843"/>
                  </a:cubicBezTo>
                  <a:cubicBezTo>
                    <a:pt x="2369" y="743"/>
                    <a:pt x="2436" y="643"/>
                    <a:pt x="2503" y="577"/>
                  </a:cubicBezTo>
                  <a:cubicBezTo>
                    <a:pt x="2569" y="543"/>
                    <a:pt x="2636" y="477"/>
                    <a:pt x="2670" y="477"/>
                  </a:cubicBezTo>
                  <a:cubicBezTo>
                    <a:pt x="2736" y="443"/>
                    <a:pt x="2736" y="410"/>
                    <a:pt x="2736" y="410"/>
                  </a:cubicBezTo>
                  <a:lnTo>
                    <a:pt x="2770" y="410"/>
                  </a:lnTo>
                  <a:cubicBezTo>
                    <a:pt x="2836" y="343"/>
                    <a:pt x="2903" y="243"/>
                    <a:pt x="2870" y="143"/>
                  </a:cubicBezTo>
                  <a:cubicBezTo>
                    <a:pt x="2815" y="61"/>
                    <a:pt x="2737" y="1"/>
                    <a:pt x="263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2"/>
            <p:cNvSpPr/>
            <p:nvPr/>
          </p:nvSpPr>
          <p:spPr>
            <a:xfrm>
              <a:off x="2542825" y="2458250"/>
              <a:ext cx="45050" cy="13375"/>
            </a:xfrm>
            <a:custGeom>
              <a:avLst/>
              <a:gdLst/>
              <a:ahLst/>
              <a:cxnLst/>
              <a:rect l="l" t="t" r="r" b="b"/>
              <a:pathLst>
                <a:path w="1802" h="535" extrusionOk="0">
                  <a:moveTo>
                    <a:pt x="922" y="0"/>
                  </a:moveTo>
                  <a:cubicBezTo>
                    <a:pt x="843" y="0"/>
                    <a:pt x="768" y="9"/>
                    <a:pt x="701" y="25"/>
                  </a:cubicBezTo>
                  <a:lnTo>
                    <a:pt x="134" y="192"/>
                  </a:lnTo>
                  <a:cubicBezTo>
                    <a:pt x="34" y="225"/>
                    <a:pt x="0" y="325"/>
                    <a:pt x="34" y="392"/>
                  </a:cubicBezTo>
                  <a:cubicBezTo>
                    <a:pt x="34" y="475"/>
                    <a:pt x="101" y="534"/>
                    <a:pt x="181" y="534"/>
                  </a:cubicBezTo>
                  <a:cubicBezTo>
                    <a:pt x="198" y="534"/>
                    <a:pt x="216" y="532"/>
                    <a:pt x="234" y="526"/>
                  </a:cubicBezTo>
                  <a:lnTo>
                    <a:pt x="768" y="359"/>
                  </a:lnTo>
                  <a:cubicBezTo>
                    <a:pt x="818" y="342"/>
                    <a:pt x="868" y="334"/>
                    <a:pt x="918" y="334"/>
                  </a:cubicBezTo>
                  <a:cubicBezTo>
                    <a:pt x="968" y="334"/>
                    <a:pt x="1018" y="342"/>
                    <a:pt x="1068" y="359"/>
                  </a:cubicBezTo>
                  <a:lnTo>
                    <a:pt x="1568" y="492"/>
                  </a:lnTo>
                  <a:lnTo>
                    <a:pt x="1601" y="492"/>
                  </a:lnTo>
                  <a:cubicBezTo>
                    <a:pt x="1668" y="492"/>
                    <a:pt x="1735" y="426"/>
                    <a:pt x="1768" y="359"/>
                  </a:cubicBezTo>
                  <a:cubicBezTo>
                    <a:pt x="1802" y="259"/>
                    <a:pt x="1735" y="159"/>
                    <a:pt x="1635" y="159"/>
                  </a:cubicBezTo>
                  <a:lnTo>
                    <a:pt x="1168" y="25"/>
                  </a:lnTo>
                  <a:cubicBezTo>
                    <a:pt x="1084" y="9"/>
                    <a:pt x="1001" y="0"/>
                    <a:pt x="92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2"/>
            <p:cNvSpPr/>
            <p:nvPr/>
          </p:nvSpPr>
          <p:spPr>
            <a:xfrm>
              <a:off x="2591200" y="2507025"/>
              <a:ext cx="27525" cy="38925"/>
            </a:xfrm>
            <a:custGeom>
              <a:avLst/>
              <a:gdLst/>
              <a:ahLst/>
              <a:cxnLst/>
              <a:rect l="l" t="t" r="r" b="b"/>
              <a:pathLst>
                <a:path w="1101" h="1557" extrusionOk="0">
                  <a:moveTo>
                    <a:pt x="916" y="0"/>
                  </a:moveTo>
                  <a:cubicBezTo>
                    <a:pt x="844" y="0"/>
                    <a:pt x="794" y="55"/>
                    <a:pt x="767" y="109"/>
                  </a:cubicBezTo>
                  <a:lnTo>
                    <a:pt x="600" y="676"/>
                  </a:lnTo>
                  <a:cubicBezTo>
                    <a:pt x="567" y="776"/>
                    <a:pt x="500" y="843"/>
                    <a:pt x="434" y="910"/>
                  </a:cubicBezTo>
                  <a:lnTo>
                    <a:pt x="67" y="1243"/>
                  </a:lnTo>
                  <a:cubicBezTo>
                    <a:pt x="33" y="1243"/>
                    <a:pt x="33" y="1277"/>
                    <a:pt x="33" y="1277"/>
                  </a:cubicBezTo>
                  <a:cubicBezTo>
                    <a:pt x="0" y="1343"/>
                    <a:pt x="0" y="1443"/>
                    <a:pt x="67" y="1477"/>
                  </a:cubicBezTo>
                  <a:cubicBezTo>
                    <a:pt x="85" y="1532"/>
                    <a:pt x="134" y="1557"/>
                    <a:pt x="185" y="1557"/>
                  </a:cubicBezTo>
                  <a:cubicBezTo>
                    <a:pt x="227" y="1557"/>
                    <a:pt x="270" y="1540"/>
                    <a:pt x="300" y="1510"/>
                  </a:cubicBezTo>
                  <a:lnTo>
                    <a:pt x="667" y="1176"/>
                  </a:lnTo>
                  <a:cubicBezTo>
                    <a:pt x="767" y="1076"/>
                    <a:pt x="867" y="910"/>
                    <a:pt x="901" y="776"/>
                  </a:cubicBezTo>
                  <a:lnTo>
                    <a:pt x="1101" y="242"/>
                  </a:lnTo>
                  <a:cubicBezTo>
                    <a:pt x="1101" y="142"/>
                    <a:pt x="1067" y="42"/>
                    <a:pt x="967" y="9"/>
                  </a:cubicBezTo>
                  <a:cubicBezTo>
                    <a:pt x="949" y="3"/>
                    <a:pt x="932" y="0"/>
                    <a:pt x="91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2"/>
            <p:cNvSpPr/>
            <p:nvPr/>
          </p:nvSpPr>
          <p:spPr>
            <a:xfrm>
              <a:off x="2516975" y="2505575"/>
              <a:ext cx="21700" cy="41800"/>
            </a:xfrm>
            <a:custGeom>
              <a:avLst/>
              <a:gdLst/>
              <a:ahLst/>
              <a:cxnLst/>
              <a:rect l="l" t="t" r="r" b="b"/>
              <a:pathLst>
                <a:path w="868" h="1672" extrusionOk="0">
                  <a:moveTo>
                    <a:pt x="167" y="0"/>
                  </a:moveTo>
                  <a:cubicBezTo>
                    <a:pt x="67" y="0"/>
                    <a:pt x="0" y="100"/>
                    <a:pt x="0" y="200"/>
                  </a:cubicBezTo>
                  <a:lnTo>
                    <a:pt x="34" y="667"/>
                  </a:lnTo>
                  <a:cubicBezTo>
                    <a:pt x="67" y="834"/>
                    <a:pt x="100" y="1001"/>
                    <a:pt x="200" y="1134"/>
                  </a:cubicBezTo>
                  <a:lnTo>
                    <a:pt x="534" y="1601"/>
                  </a:lnTo>
                  <a:cubicBezTo>
                    <a:pt x="555" y="1643"/>
                    <a:pt x="613" y="1671"/>
                    <a:pt x="671" y="1671"/>
                  </a:cubicBezTo>
                  <a:cubicBezTo>
                    <a:pt x="707" y="1671"/>
                    <a:pt x="742" y="1660"/>
                    <a:pt x="767" y="1635"/>
                  </a:cubicBezTo>
                  <a:cubicBezTo>
                    <a:pt x="834" y="1601"/>
                    <a:pt x="868" y="1501"/>
                    <a:pt x="801" y="1401"/>
                  </a:cubicBezTo>
                  <a:lnTo>
                    <a:pt x="501" y="934"/>
                  </a:lnTo>
                  <a:cubicBezTo>
                    <a:pt x="434" y="868"/>
                    <a:pt x="401" y="767"/>
                    <a:pt x="401" y="667"/>
                  </a:cubicBezTo>
                  <a:lnTo>
                    <a:pt x="367" y="167"/>
                  </a:lnTo>
                  <a:cubicBezTo>
                    <a:pt x="367" y="134"/>
                    <a:pt x="367" y="134"/>
                    <a:pt x="334" y="100"/>
                  </a:cubicBezTo>
                  <a:cubicBezTo>
                    <a:pt x="334" y="34"/>
                    <a:pt x="267" y="0"/>
                    <a:pt x="16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2"/>
            <p:cNvSpPr/>
            <p:nvPr/>
          </p:nvSpPr>
          <p:spPr>
            <a:xfrm>
              <a:off x="3820400" y="3328875"/>
              <a:ext cx="283550" cy="234975"/>
            </a:xfrm>
            <a:custGeom>
              <a:avLst/>
              <a:gdLst/>
              <a:ahLst/>
              <a:cxnLst/>
              <a:rect l="l" t="t" r="r" b="b"/>
              <a:pathLst>
                <a:path w="11342" h="9399" extrusionOk="0">
                  <a:moveTo>
                    <a:pt x="5671" y="0"/>
                  </a:moveTo>
                  <a:cubicBezTo>
                    <a:pt x="4779" y="0"/>
                    <a:pt x="3887" y="442"/>
                    <a:pt x="3370" y="1326"/>
                  </a:cubicBezTo>
                  <a:lnTo>
                    <a:pt x="1035" y="5396"/>
                  </a:lnTo>
                  <a:cubicBezTo>
                    <a:pt x="0" y="7197"/>
                    <a:pt x="1268" y="9399"/>
                    <a:pt x="3336" y="9399"/>
                  </a:cubicBezTo>
                  <a:lnTo>
                    <a:pt x="8040" y="9399"/>
                  </a:lnTo>
                  <a:cubicBezTo>
                    <a:pt x="10074" y="9399"/>
                    <a:pt x="11342" y="7197"/>
                    <a:pt x="10341" y="5396"/>
                  </a:cubicBezTo>
                  <a:lnTo>
                    <a:pt x="7973" y="1326"/>
                  </a:lnTo>
                  <a:cubicBezTo>
                    <a:pt x="7456" y="442"/>
                    <a:pt x="6563" y="0"/>
                    <a:pt x="5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2"/>
            <p:cNvSpPr/>
            <p:nvPr/>
          </p:nvSpPr>
          <p:spPr>
            <a:xfrm>
              <a:off x="3878775" y="3381725"/>
              <a:ext cx="166800" cy="149600"/>
            </a:xfrm>
            <a:custGeom>
              <a:avLst/>
              <a:gdLst/>
              <a:ahLst/>
              <a:cxnLst/>
              <a:rect l="l" t="t" r="r" b="b"/>
              <a:pathLst>
                <a:path w="6672" h="5984" extrusionOk="0">
                  <a:moveTo>
                    <a:pt x="3303" y="2915"/>
                  </a:moveTo>
                  <a:cubicBezTo>
                    <a:pt x="3536" y="2948"/>
                    <a:pt x="3736" y="3148"/>
                    <a:pt x="3736" y="3382"/>
                  </a:cubicBezTo>
                  <a:cubicBezTo>
                    <a:pt x="3706" y="3598"/>
                    <a:pt x="3560" y="3786"/>
                    <a:pt x="3327" y="3786"/>
                  </a:cubicBezTo>
                  <a:cubicBezTo>
                    <a:pt x="3308" y="3786"/>
                    <a:pt x="3289" y="3785"/>
                    <a:pt x="3269" y="3782"/>
                  </a:cubicBezTo>
                  <a:cubicBezTo>
                    <a:pt x="3036" y="3782"/>
                    <a:pt x="2869" y="3582"/>
                    <a:pt x="2869" y="3348"/>
                  </a:cubicBezTo>
                  <a:cubicBezTo>
                    <a:pt x="2869" y="3115"/>
                    <a:pt x="3069" y="2915"/>
                    <a:pt x="3303" y="2915"/>
                  </a:cubicBezTo>
                  <a:close/>
                  <a:moveTo>
                    <a:pt x="3810" y="0"/>
                  </a:moveTo>
                  <a:cubicBezTo>
                    <a:pt x="3743" y="0"/>
                    <a:pt x="3661" y="38"/>
                    <a:pt x="3636" y="113"/>
                  </a:cubicBezTo>
                  <a:cubicBezTo>
                    <a:pt x="3570" y="213"/>
                    <a:pt x="3603" y="346"/>
                    <a:pt x="3703" y="413"/>
                  </a:cubicBezTo>
                  <a:cubicBezTo>
                    <a:pt x="3703" y="413"/>
                    <a:pt x="3736" y="446"/>
                    <a:pt x="3770" y="446"/>
                  </a:cubicBezTo>
                  <a:cubicBezTo>
                    <a:pt x="3803" y="480"/>
                    <a:pt x="3837" y="480"/>
                    <a:pt x="3837" y="513"/>
                  </a:cubicBezTo>
                  <a:cubicBezTo>
                    <a:pt x="3870" y="546"/>
                    <a:pt x="3903" y="546"/>
                    <a:pt x="3937" y="580"/>
                  </a:cubicBezTo>
                  <a:cubicBezTo>
                    <a:pt x="4003" y="646"/>
                    <a:pt x="4103" y="747"/>
                    <a:pt x="4170" y="847"/>
                  </a:cubicBezTo>
                  <a:cubicBezTo>
                    <a:pt x="4237" y="947"/>
                    <a:pt x="4304" y="1080"/>
                    <a:pt x="4337" y="1214"/>
                  </a:cubicBezTo>
                  <a:cubicBezTo>
                    <a:pt x="4337" y="1314"/>
                    <a:pt x="4370" y="1380"/>
                    <a:pt x="4370" y="1447"/>
                  </a:cubicBezTo>
                  <a:cubicBezTo>
                    <a:pt x="4370" y="1480"/>
                    <a:pt x="4370" y="1547"/>
                    <a:pt x="4370" y="1580"/>
                  </a:cubicBezTo>
                  <a:cubicBezTo>
                    <a:pt x="4370" y="1614"/>
                    <a:pt x="4370" y="1681"/>
                    <a:pt x="4337" y="1714"/>
                  </a:cubicBezTo>
                  <a:cubicBezTo>
                    <a:pt x="4337" y="1747"/>
                    <a:pt x="4337" y="1781"/>
                    <a:pt x="4337" y="1847"/>
                  </a:cubicBezTo>
                  <a:cubicBezTo>
                    <a:pt x="4304" y="1881"/>
                    <a:pt x="4304" y="1914"/>
                    <a:pt x="4270" y="1947"/>
                  </a:cubicBezTo>
                  <a:cubicBezTo>
                    <a:pt x="4270" y="1981"/>
                    <a:pt x="4237" y="2047"/>
                    <a:pt x="4237" y="2081"/>
                  </a:cubicBezTo>
                  <a:cubicBezTo>
                    <a:pt x="4203" y="2081"/>
                    <a:pt x="4203" y="2114"/>
                    <a:pt x="4203" y="2148"/>
                  </a:cubicBezTo>
                  <a:lnTo>
                    <a:pt x="4170" y="2181"/>
                  </a:lnTo>
                  <a:cubicBezTo>
                    <a:pt x="4070" y="2348"/>
                    <a:pt x="3903" y="2481"/>
                    <a:pt x="3736" y="2548"/>
                  </a:cubicBezTo>
                  <a:cubicBezTo>
                    <a:pt x="3570" y="2648"/>
                    <a:pt x="3403" y="2681"/>
                    <a:pt x="3203" y="2681"/>
                  </a:cubicBezTo>
                  <a:lnTo>
                    <a:pt x="2969" y="2681"/>
                  </a:lnTo>
                  <a:cubicBezTo>
                    <a:pt x="2969" y="2681"/>
                    <a:pt x="2936" y="2648"/>
                    <a:pt x="2903" y="2648"/>
                  </a:cubicBezTo>
                  <a:cubicBezTo>
                    <a:pt x="2836" y="2648"/>
                    <a:pt x="2736" y="2615"/>
                    <a:pt x="2669" y="2548"/>
                  </a:cubicBezTo>
                  <a:cubicBezTo>
                    <a:pt x="2502" y="2448"/>
                    <a:pt x="2335" y="2348"/>
                    <a:pt x="2235" y="2181"/>
                  </a:cubicBezTo>
                  <a:cubicBezTo>
                    <a:pt x="2135" y="2014"/>
                    <a:pt x="2069" y="1847"/>
                    <a:pt x="2069" y="1681"/>
                  </a:cubicBezTo>
                  <a:cubicBezTo>
                    <a:pt x="2069" y="1681"/>
                    <a:pt x="2069" y="1647"/>
                    <a:pt x="2069" y="1614"/>
                  </a:cubicBezTo>
                  <a:lnTo>
                    <a:pt x="2035" y="1614"/>
                  </a:lnTo>
                  <a:lnTo>
                    <a:pt x="2035" y="1580"/>
                  </a:lnTo>
                  <a:cubicBezTo>
                    <a:pt x="2035" y="1514"/>
                    <a:pt x="2035" y="1480"/>
                    <a:pt x="2035" y="1447"/>
                  </a:cubicBezTo>
                  <a:cubicBezTo>
                    <a:pt x="2035" y="1414"/>
                    <a:pt x="2069" y="1347"/>
                    <a:pt x="2069" y="1314"/>
                  </a:cubicBezTo>
                  <a:cubicBezTo>
                    <a:pt x="2069" y="1280"/>
                    <a:pt x="2069" y="1247"/>
                    <a:pt x="2102" y="1214"/>
                  </a:cubicBezTo>
                  <a:cubicBezTo>
                    <a:pt x="2135" y="1080"/>
                    <a:pt x="2202" y="947"/>
                    <a:pt x="2269" y="847"/>
                  </a:cubicBezTo>
                  <a:cubicBezTo>
                    <a:pt x="2335" y="713"/>
                    <a:pt x="2402" y="646"/>
                    <a:pt x="2469" y="580"/>
                  </a:cubicBezTo>
                  <a:cubicBezTo>
                    <a:pt x="2536" y="513"/>
                    <a:pt x="2602" y="480"/>
                    <a:pt x="2669" y="446"/>
                  </a:cubicBezTo>
                  <a:cubicBezTo>
                    <a:pt x="2702" y="413"/>
                    <a:pt x="2736" y="413"/>
                    <a:pt x="2736" y="413"/>
                  </a:cubicBezTo>
                  <a:cubicBezTo>
                    <a:pt x="2836" y="346"/>
                    <a:pt x="2869" y="246"/>
                    <a:pt x="2836" y="146"/>
                  </a:cubicBezTo>
                  <a:cubicBezTo>
                    <a:pt x="2808" y="64"/>
                    <a:pt x="2713" y="4"/>
                    <a:pt x="2625" y="4"/>
                  </a:cubicBezTo>
                  <a:cubicBezTo>
                    <a:pt x="2605" y="4"/>
                    <a:pt x="2587" y="7"/>
                    <a:pt x="2569" y="13"/>
                  </a:cubicBezTo>
                  <a:cubicBezTo>
                    <a:pt x="2569" y="13"/>
                    <a:pt x="2536" y="13"/>
                    <a:pt x="2469" y="46"/>
                  </a:cubicBezTo>
                  <a:cubicBezTo>
                    <a:pt x="2402" y="79"/>
                    <a:pt x="2302" y="113"/>
                    <a:pt x="2202" y="179"/>
                  </a:cubicBezTo>
                  <a:cubicBezTo>
                    <a:pt x="2069" y="246"/>
                    <a:pt x="1935" y="346"/>
                    <a:pt x="1835" y="480"/>
                  </a:cubicBezTo>
                  <a:cubicBezTo>
                    <a:pt x="1702" y="613"/>
                    <a:pt x="1602" y="813"/>
                    <a:pt x="1502" y="1013"/>
                  </a:cubicBezTo>
                  <a:cubicBezTo>
                    <a:pt x="1502" y="1080"/>
                    <a:pt x="1468" y="1147"/>
                    <a:pt x="1468" y="1180"/>
                  </a:cubicBezTo>
                  <a:cubicBezTo>
                    <a:pt x="1435" y="1247"/>
                    <a:pt x="1435" y="1314"/>
                    <a:pt x="1401" y="1380"/>
                  </a:cubicBezTo>
                  <a:cubicBezTo>
                    <a:pt x="1401" y="1447"/>
                    <a:pt x="1401" y="1480"/>
                    <a:pt x="1401" y="1547"/>
                  </a:cubicBezTo>
                  <a:lnTo>
                    <a:pt x="1401" y="1580"/>
                  </a:lnTo>
                  <a:lnTo>
                    <a:pt x="1401" y="1614"/>
                  </a:lnTo>
                  <a:lnTo>
                    <a:pt x="1401" y="1647"/>
                  </a:lnTo>
                  <a:cubicBezTo>
                    <a:pt x="1401" y="1681"/>
                    <a:pt x="1401" y="1714"/>
                    <a:pt x="1401" y="1747"/>
                  </a:cubicBezTo>
                  <a:cubicBezTo>
                    <a:pt x="1401" y="1947"/>
                    <a:pt x="1468" y="2148"/>
                    <a:pt x="1535" y="2348"/>
                  </a:cubicBezTo>
                  <a:lnTo>
                    <a:pt x="1468" y="2348"/>
                  </a:lnTo>
                  <a:cubicBezTo>
                    <a:pt x="1401" y="2348"/>
                    <a:pt x="1335" y="2381"/>
                    <a:pt x="1268" y="2414"/>
                  </a:cubicBezTo>
                  <a:cubicBezTo>
                    <a:pt x="1201" y="2414"/>
                    <a:pt x="1135" y="2448"/>
                    <a:pt x="1068" y="2481"/>
                  </a:cubicBezTo>
                  <a:cubicBezTo>
                    <a:pt x="1001" y="2481"/>
                    <a:pt x="934" y="2548"/>
                    <a:pt x="868" y="2548"/>
                  </a:cubicBezTo>
                  <a:cubicBezTo>
                    <a:pt x="868" y="2581"/>
                    <a:pt x="834" y="2581"/>
                    <a:pt x="801" y="2615"/>
                  </a:cubicBezTo>
                  <a:lnTo>
                    <a:pt x="768" y="2615"/>
                  </a:lnTo>
                  <a:lnTo>
                    <a:pt x="768" y="2648"/>
                  </a:lnTo>
                  <a:lnTo>
                    <a:pt x="734" y="2648"/>
                  </a:lnTo>
                  <a:cubicBezTo>
                    <a:pt x="668" y="2715"/>
                    <a:pt x="634" y="2748"/>
                    <a:pt x="568" y="2781"/>
                  </a:cubicBezTo>
                  <a:cubicBezTo>
                    <a:pt x="467" y="2848"/>
                    <a:pt x="401" y="2948"/>
                    <a:pt x="334" y="3048"/>
                  </a:cubicBezTo>
                  <a:cubicBezTo>
                    <a:pt x="201" y="3215"/>
                    <a:pt x="101" y="3415"/>
                    <a:pt x="67" y="3582"/>
                  </a:cubicBezTo>
                  <a:cubicBezTo>
                    <a:pt x="0" y="3782"/>
                    <a:pt x="0" y="3949"/>
                    <a:pt x="0" y="4049"/>
                  </a:cubicBezTo>
                  <a:cubicBezTo>
                    <a:pt x="0" y="4116"/>
                    <a:pt x="0" y="4182"/>
                    <a:pt x="0" y="4249"/>
                  </a:cubicBezTo>
                  <a:cubicBezTo>
                    <a:pt x="0" y="4282"/>
                    <a:pt x="0" y="4349"/>
                    <a:pt x="34" y="4382"/>
                  </a:cubicBezTo>
                  <a:cubicBezTo>
                    <a:pt x="34" y="4416"/>
                    <a:pt x="34" y="4449"/>
                    <a:pt x="34" y="4449"/>
                  </a:cubicBezTo>
                  <a:cubicBezTo>
                    <a:pt x="67" y="4549"/>
                    <a:pt x="167" y="4616"/>
                    <a:pt x="267" y="4616"/>
                  </a:cubicBezTo>
                  <a:cubicBezTo>
                    <a:pt x="401" y="4616"/>
                    <a:pt x="467" y="4516"/>
                    <a:pt x="467" y="4382"/>
                  </a:cubicBezTo>
                  <a:cubicBezTo>
                    <a:pt x="467" y="4382"/>
                    <a:pt x="467" y="4382"/>
                    <a:pt x="467" y="4316"/>
                  </a:cubicBezTo>
                  <a:cubicBezTo>
                    <a:pt x="467" y="4282"/>
                    <a:pt x="467" y="4249"/>
                    <a:pt x="467" y="4216"/>
                  </a:cubicBezTo>
                  <a:cubicBezTo>
                    <a:pt x="467" y="4182"/>
                    <a:pt x="467" y="4149"/>
                    <a:pt x="501" y="4082"/>
                  </a:cubicBezTo>
                  <a:cubicBezTo>
                    <a:pt x="501" y="4016"/>
                    <a:pt x="534" y="3882"/>
                    <a:pt x="568" y="3782"/>
                  </a:cubicBezTo>
                  <a:cubicBezTo>
                    <a:pt x="634" y="3649"/>
                    <a:pt x="701" y="3549"/>
                    <a:pt x="801" y="3415"/>
                  </a:cubicBezTo>
                  <a:cubicBezTo>
                    <a:pt x="868" y="3382"/>
                    <a:pt x="901" y="3315"/>
                    <a:pt x="968" y="3282"/>
                  </a:cubicBezTo>
                  <a:cubicBezTo>
                    <a:pt x="1001" y="3248"/>
                    <a:pt x="1035" y="3215"/>
                    <a:pt x="1068" y="3215"/>
                  </a:cubicBezTo>
                  <a:cubicBezTo>
                    <a:pt x="1135" y="3182"/>
                    <a:pt x="1168" y="3148"/>
                    <a:pt x="1201" y="3148"/>
                  </a:cubicBezTo>
                  <a:cubicBezTo>
                    <a:pt x="1235" y="3115"/>
                    <a:pt x="1268" y="3115"/>
                    <a:pt x="1301" y="3082"/>
                  </a:cubicBezTo>
                  <a:cubicBezTo>
                    <a:pt x="1368" y="3082"/>
                    <a:pt x="1401" y="3082"/>
                    <a:pt x="1435" y="3048"/>
                  </a:cubicBezTo>
                  <a:lnTo>
                    <a:pt x="1702" y="3048"/>
                  </a:lnTo>
                  <a:cubicBezTo>
                    <a:pt x="1902" y="3048"/>
                    <a:pt x="2069" y="3082"/>
                    <a:pt x="2235" y="3182"/>
                  </a:cubicBezTo>
                  <a:cubicBezTo>
                    <a:pt x="2402" y="3282"/>
                    <a:pt x="2536" y="3415"/>
                    <a:pt x="2669" y="3549"/>
                  </a:cubicBezTo>
                  <a:cubicBezTo>
                    <a:pt x="2669" y="3582"/>
                    <a:pt x="2736" y="3682"/>
                    <a:pt x="2736" y="3715"/>
                  </a:cubicBezTo>
                  <a:cubicBezTo>
                    <a:pt x="2736" y="3715"/>
                    <a:pt x="2736" y="3749"/>
                    <a:pt x="2769" y="3749"/>
                  </a:cubicBezTo>
                  <a:cubicBezTo>
                    <a:pt x="2769" y="3782"/>
                    <a:pt x="2769" y="3815"/>
                    <a:pt x="2769" y="3815"/>
                  </a:cubicBezTo>
                  <a:cubicBezTo>
                    <a:pt x="2802" y="3915"/>
                    <a:pt x="2836" y="4016"/>
                    <a:pt x="2836" y="4082"/>
                  </a:cubicBezTo>
                  <a:cubicBezTo>
                    <a:pt x="2836" y="4282"/>
                    <a:pt x="2836" y="4483"/>
                    <a:pt x="2736" y="4649"/>
                  </a:cubicBezTo>
                  <a:cubicBezTo>
                    <a:pt x="2669" y="4816"/>
                    <a:pt x="2569" y="4950"/>
                    <a:pt x="2436" y="5083"/>
                  </a:cubicBezTo>
                  <a:lnTo>
                    <a:pt x="2402" y="5116"/>
                  </a:lnTo>
                  <a:lnTo>
                    <a:pt x="2369" y="5116"/>
                  </a:lnTo>
                  <a:lnTo>
                    <a:pt x="2369" y="5150"/>
                  </a:lnTo>
                  <a:cubicBezTo>
                    <a:pt x="2369" y="5150"/>
                    <a:pt x="2369" y="5135"/>
                    <a:pt x="2359" y="5135"/>
                  </a:cubicBezTo>
                  <a:cubicBezTo>
                    <a:pt x="2354" y="5135"/>
                    <a:pt x="2347" y="5139"/>
                    <a:pt x="2335" y="5150"/>
                  </a:cubicBezTo>
                  <a:cubicBezTo>
                    <a:pt x="2302" y="5183"/>
                    <a:pt x="2269" y="5216"/>
                    <a:pt x="2235" y="5216"/>
                  </a:cubicBezTo>
                  <a:cubicBezTo>
                    <a:pt x="2202" y="5250"/>
                    <a:pt x="2169" y="5250"/>
                    <a:pt x="2135" y="5283"/>
                  </a:cubicBezTo>
                  <a:cubicBezTo>
                    <a:pt x="2102" y="5283"/>
                    <a:pt x="2069" y="5283"/>
                    <a:pt x="2035" y="5316"/>
                  </a:cubicBezTo>
                  <a:cubicBezTo>
                    <a:pt x="1868" y="5350"/>
                    <a:pt x="1735" y="5383"/>
                    <a:pt x="1602" y="5383"/>
                  </a:cubicBezTo>
                  <a:cubicBezTo>
                    <a:pt x="1502" y="5383"/>
                    <a:pt x="1368" y="5350"/>
                    <a:pt x="1268" y="5316"/>
                  </a:cubicBezTo>
                  <a:cubicBezTo>
                    <a:pt x="1201" y="5316"/>
                    <a:pt x="1135" y="5283"/>
                    <a:pt x="1068" y="5250"/>
                  </a:cubicBezTo>
                  <a:cubicBezTo>
                    <a:pt x="1035" y="5216"/>
                    <a:pt x="1001" y="5216"/>
                    <a:pt x="1001" y="5216"/>
                  </a:cubicBezTo>
                  <a:cubicBezTo>
                    <a:pt x="966" y="5193"/>
                    <a:pt x="930" y="5182"/>
                    <a:pt x="896" y="5182"/>
                  </a:cubicBezTo>
                  <a:cubicBezTo>
                    <a:pt x="834" y="5182"/>
                    <a:pt x="777" y="5219"/>
                    <a:pt x="734" y="5283"/>
                  </a:cubicBezTo>
                  <a:cubicBezTo>
                    <a:pt x="668" y="5383"/>
                    <a:pt x="668" y="5517"/>
                    <a:pt x="768" y="5583"/>
                  </a:cubicBezTo>
                  <a:cubicBezTo>
                    <a:pt x="768" y="5583"/>
                    <a:pt x="801" y="5583"/>
                    <a:pt x="868" y="5650"/>
                  </a:cubicBezTo>
                  <a:cubicBezTo>
                    <a:pt x="901" y="5683"/>
                    <a:pt x="1001" y="5750"/>
                    <a:pt x="1101" y="5783"/>
                  </a:cubicBezTo>
                  <a:cubicBezTo>
                    <a:pt x="1235" y="5850"/>
                    <a:pt x="1368" y="5884"/>
                    <a:pt x="1568" y="5917"/>
                  </a:cubicBezTo>
                  <a:cubicBezTo>
                    <a:pt x="1637" y="5931"/>
                    <a:pt x="1718" y="5939"/>
                    <a:pt x="1803" y="5939"/>
                  </a:cubicBezTo>
                  <a:cubicBezTo>
                    <a:pt x="1923" y="5939"/>
                    <a:pt x="2051" y="5923"/>
                    <a:pt x="2169" y="5884"/>
                  </a:cubicBezTo>
                  <a:cubicBezTo>
                    <a:pt x="2235" y="5884"/>
                    <a:pt x="2302" y="5884"/>
                    <a:pt x="2369" y="5850"/>
                  </a:cubicBezTo>
                  <a:cubicBezTo>
                    <a:pt x="2402" y="5817"/>
                    <a:pt x="2469" y="5817"/>
                    <a:pt x="2536" y="5783"/>
                  </a:cubicBezTo>
                  <a:cubicBezTo>
                    <a:pt x="2602" y="5750"/>
                    <a:pt x="2636" y="5717"/>
                    <a:pt x="2669" y="5717"/>
                  </a:cubicBezTo>
                  <a:lnTo>
                    <a:pt x="2702" y="5683"/>
                  </a:lnTo>
                  <a:lnTo>
                    <a:pt x="2736" y="5683"/>
                  </a:lnTo>
                  <a:lnTo>
                    <a:pt x="2769" y="5650"/>
                  </a:lnTo>
                  <a:cubicBezTo>
                    <a:pt x="2802" y="5617"/>
                    <a:pt x="2836" y="5617"/>
                    <a:pt x="2869" y="5583"/>
                  </a:cubicBezTo>
                  <a:cubicBezTo>
                    <a:pt x="3036" y="5450"/>
                    <a:pt x="3203" y="5283"/>
                    <a:pt x="3303" y="5083"/>
                  </a:cubicBezTo>
                  <a:cubicBezTo>
                    <a:pt x="3336" y="5116"/>
                    <a:pt x="3370" y="5183"/>
                    <a:pt x="3403" y="5216"/>
                  </a:cubicBezTo>
                  <a:cubicBezTo>
                    <a:pt x="3436" y="5283"/>
                    <a:pt x="3470" y="5350"/>
                    <a:pt x="3536" y="5383"/>
                  </a:cubicBezTo>
                  <a:lnTo>
                    <a:pt x="3570" y="5450"/>
                  </a:lnTo>
                  <a:lnTo>
                    <a:pt x="3603" y="5483"/>
                  </a:lnTo>
                  <a:lnTo>
                    <a:pt x="3636" y="5483"/>
                  </a:lnTo>
                  <a:lnTo>
                    <a:pt x="3636" y="5517"/>
                  </a:lnTo>
                  <a:lnTo>
                    <a:pt x="3670" y="5517"/>
                  </a:lnTo>
                  <a:cubicBezTo>
                    <a:pt x="3703" y="5550"/>
                    <a:pt x="3736" y="5617"/>
                    <a:pt x="3803" y="5650"/>
                  </a:cubicBezTo>
                  <a:cubicBezTo>
                    <a:pt x="3903" y="5717"/>
                    <a:pt x="4003" y="5783"/>
                    <a:pt x="4103" y="5817"/>
                  </a:cubicBezTo>
                  <a:cubicBezTo>
                    <a:pt x="4304" y="5917"/>
                    <a:pt x="4537" y="5984"/>
                    <a:pt x="4704" y="5984"/>
                  </a:cubicBezTo>
                  <a:cubicBezTo>
                    <a:pt x="4904" y="5984"/>
                    <a:pt x="5037" y="5984"/>
                    <a:pt x="5171" y="5950"/>
                  </a:cubicBezTo>
                  <a:cubicBezTo>
                    <a:pt x="5238" y="5950"/>
                    <a:pt x="5304" y="5917"/>
                    <a:pt x="5338" y="5917"/>
                  </a:cubicBezTo>
                  <a:cubicBezTo>
                    <a:pt x="5404" y="5884"/>
                    <a:pt x="5438" y="5884"/>
                    <a:pt x="5471" y="5850"/>
                  </a:cubicBezTo>
                  <a:cubicBezTo>
                    <a:pt x="5538" y="5850"/>
                    <a:pt x="5538" y="5817"/>
                    <a:pt x="5538" y="5817"/>
                  </a:cubicBezTo>
                  <a:cubicBezTo>
                    <a:pt x="5638" y="5783"/>
                    <a:pt x="5705" y="5683"/>
                    <a:pt x="5671" y="5583"/>
                  </a:cubicBezTo>
                  <a:cubicBezTo>
                    <a:pt x="5644" y="5473"/>
                    <a:pt x="5570" y="5408"/>
                    <a:pt x="5470" y="5408"/>
                  </a:cubicBezTo>
                  <a:cubicBezTo>
                    <a:pt x="5449" y="5408"/>
                    <a:pt x="5427" y="5411"/>
                    <a:pt x="5404" y="5417"/>
                  </a:cubicBezTo>
                  <a:cubicBezTo>
                    <a:pt x="5404" y="5417"/>
                    <a:pt x="5371" y="5417"/>
                    <a:pt x="5304" y="5450"/>
                  </a:cubicBezTo>
                  <a:lnTo>
                    <a:pt x="5104" y="5450"/>
                  </a:lnTo>
                  <a:cubicBezTo>
                    <a:pt x="5071" y="5461"/>
                    <a:pt x="5037" y="5465"/>
                    <a:pt x="5003" y="5465"/>
                  </a:cubicBezTo>
                  <a:cubicBezTo>
                    <a:pt x="4934" y="5465"/>
                    <a:pt x="4859" y="5450"/>
                    <a:pt x="4771" y="5450"/>
                  </a:cubicBezTo>
                  <a:cubicBezTo>
                    <a:pt x="4637" y="5417"/>
                    <a:pt x="4504" y="5350"/>
                    <a:pt x="4404" y="5283"/>
                  </a:cubicBezTo>
                  <a:cubicBezTo>
                    <a:pt x="4337" y="5250"/>
                    <a:pt x="4270" y="5216"/>
                    <a:pt x="4203" y="5150"/>
                  </a:cubicBezTo>
                  <a:cubicBezTo>
                    <a:pt x="4170" y="5116"/>
                    <a:pt x="4137" y="5083"/>
                    <a:pt x="4103" y="5050"/>
                  </a:cubicBezTo>
                  <a:cubicBezTo>
                    <a:pt x="4070" y="5016"/>
                    <a:pt x="4037" y="4983"/>
                    <a:pt x="4037" y="4950"/>
                  </a:cubicBezTo>
                  <a:cubicBezTo>
                    <a:pt x="4003" y="4916"/>
                    <a:pt x="3970" y="4883"/>
                    <a:pt x="3970" y="4849"/>
                  </a:cubicBezTo>
                  <a:cubicBezTo>
                    <a:pt x="3937" y="4816"/>
                    <a:pt x="3903" y="4783"/>
                    <a:pt x="3903" y="4749"/>
                  </a:cubicBezTo>
                  <a:cubicBezTo>
                    <a:pt x="3903" y="4683"/>
                    <a:pt x="3870" y="4649"/>
                    <a:pt x="3870" y="4616"/>
                  </a:cubicBezTo>
                  <a:cubicBezTo>
                    <a:pt x="3837" y="4583"/>
                    <a:pt x="3837" y="4583"/>
                    <a:pt x="3837" y="4549"/>
                  </a:cubicBezTo>
                  <a:lnTo>
                    <a:pt x="3837" y="4483"/>
                  </a:lnTo>
                  <a:cubicBezTo>
                    <a:pt x="3770" y="4316"/>
                    <a:pt x="3803" y="4116"/>
                    <a:pt x="3870" y="3915"/>
                  </a:cubicBezTo>
                  <a:cubicBezTo>
                    <a:pt x="3903" y="3749"/>
                    <a:pt x="4003" y="3582"/>
                    <a:pt x="4137" y="3448"/>
                  </a:cubicBezTo>
                  <a:cubicBezTo>
                    <a:pt x="4170" y="3448"/>
                    <a:pt x="4237" y="3348"/>
                    <a:pt x="4270" y="3348"/>
                  </a:cubicBezTo>
                  <a:cubicBezTo>
                    <a:pt x="4270" y="3348"/>
                    <a:pt x="4304" y="3315"/>
                    <a:pt x="4304" y="3315"/>
                  </a:cubicBezTo>
                  <a:cubicBezTo>
                    <a:pt x="4337" y="3282"/>
                    <a:pt x="4337" y="3282"/>
                    <a:pt x="4370" y="3282"/>
                  </a:cubicBezTo>
                  <a:cubicBezTo>
                    <a:pt x="4437" y="3215"/>
                    <a:pt x="4537" y="3182"/>
                    <a:pt x="4637" y="3148"/>
                  </a:cubicBezTo>
                  <a:cubicBezTo>
                    <a:pt x="4733" y="3129"/>
                    <a:pt x="4841" y="3110"/>
                    <a:pt x="4947" y="3110"/>
                  </a:cubicBezTo>
                  <a:cubicBezTo>
                    <a:pt x="5024" y="3110"/>
                    <a:pt x="5100" y="3120"/>
                    <a:pt x="5171" y="3148"/>
                  </a:cubicBezTo>
                  <a:cubicBezTo>
                    <a:pt x="5371" y="3182"/>
                    <a:pt x="5538" y="3248"/>
                    <a:pt x="5671" y="3348"/>
                  </a:cubicBezTo>
                  <a:lnTo>
                    <a:pt x="5705" y="3382"/>
                  </a:lnTo>
                  <a:lnTo>
                    <a:pt x="5738" y="3415"/>
                  </a:lnTo>
                  <a:cubicBezTo>
                    <a:pt x="5805" y="3448"/>
                    <a:pt x="5838" y="3515"/>
                    <a:pt x="5838" y="3515"/>
                  </a:cubicBezTo>
                  <a:cubicBezTo>
                    <a:pt x="5871" y="3549"/>
                    <a:pt x="5905" y="3582"/>
                    <a:pt x="5905" y="3615"/>
                  </a:cubicBezTo>
                  <a:cubicBezTo>
                    <a:pt x="5938" y="3649"/>
                    <a:pt x="5971" y="3682"/>
                    <a:pt x="5971" y="3715"/>
                  </a:cubicBezTo>
                  <a:cubicBezTo>
                    <a:pt x="6071" y="3849"/>
                    <a:pt x="6105" y="3982"/>
                    <a:pt x="6138" y="4116"/>
                  </a:cubicBezTo>
                  <a:cubicBezTo>
                    <a:pt x="6138" y="4216"/>
                    <a:pt x="6172" y="4349"/>
                    <a:pt x="6138" y="4416"/>
                  </a:cubicBezTo>
                  <a:cubicBezTo>
                    <a:pt x="6138" y="4516"/>
                    <a:pt x="6138" y="4583"/>
                    <a:pt x="6105" y="4649"/>
                  </a:cubicBezTo>
                  <a:cubicBezTo>
                    <a:pt x="6105" y="4683"/>
                    <a:pt x="6105" y="4716"/>
                    <a:pt x="6105" y="4716"/>
                  </a:cubicBezTo>
                  <a:lnTo>
                    <a:pt x="6105" y="4749"/>
                  </a:lnTo>
                  <a:cubicBezTo>
                    <a:pt x="6071" y="4849"/>
                    <a:pt x="6105" y="4950"/>
                    <a:pt x="6205" y="4983"/>
                  </a:cubicBezTo>
                  <a:cubicBezTo>
                    <a:pt x="6242" y="5002"/>
                    <a:pt x="6277" y="5010"/>
                    <a:pt x="6309" y="5010"/>
                  </a:cubicBezTo>
                  <a:cubicBezTo>
                    <a:pt x="6392" y="5010"/>
                    <a:pt x="6457" y="4955"/>
                    <a:pt x="6505" y="4883"/>
                  </a:cubicBezTo>
                  <a:cubicBezTo>
                    <a:pt x="6505" y="4883"/>
                    <a:pt x="6505" y="4849"/>
                    <a:pt x="6538" y="4783"/>
                  </a:cubicBezTo>
                  <a:cubicBezTo>
                    <a:pt x="6572" y="4716"/>
                    <a:pt x="6605" y="4649"/>
                    <a:pt x="6639" y="4516"/>
                  </a:cubicBezTo>
                  <a:cubicBezTo>
                    <a:pt x="6672" y="4382"/>
                    <a:pt x="6672" y="4216"/>
                    <a:pt x="6672" y="4049"/>
                  </a:cubicBezTo>
                  <a:cubicBezTo>
                    <a:pt x="6672" y="3849"/>
                    <a:pt x="6605" y="3649"/>
                    <a:pt x="6538" y="3448"/>
                  </a:cubicBezTo>
                  <a:cubicBezTo>
                    <a:pt x="6505" y="3382"/>
                    <a:pt x="6472" y="3315"/>
                    <a:pt x="6438" y="3282"/>
                  </a:cubicBezTo>
                  <a:cubicBezTo>
                    <a:pt x="6405" y="3215"/>
                    <a:pt x="6372" y="3182"/>
                    <a:pt x="6338" y="3115"/>
                  </a:cubicBezTo>
                  <a:cubicBezTo>
                    <a:pt x="6305" y="3048"/>
                    <a:pt x="6272" y="3015"/>
                    <a:pt x="6238" y="2981"/>
                  </a:cubicBezTo>
                  <a:lnTo>
                    <a:pt x="6205" y="2948"/>
                  </a:lnTo>
                  <a:lnTo>
                    <a:pt x="6172" y="2915"/>
                  </a:lnTo>
                  <a:cubicBezTo>
                    <a:pt x="6138" y="2881"/>
                    <a:pt x="6105" y="2848"/>
                    <a:pt x="6071" y="2848"/>
                  </a:cubicBezTo>
                  <a:cubicBezTo>
                    <a:pt x="5871" y="2648"/>
                    <a:pt x="5638" y="2514"/>
                    <a:pt x="5338" y="2448"/>
                  </a:cubicBezTo>
                  <a:cubicBezTo>
                    <a:pt x="5220" y="2424"/>
                    <a:pt x="5102" y="2401"/>
                    <a:pt x="4984" y="2401"/>
                  </a:cubicBezTo>
                  <a:cubicBezTo>
                    <a:pt x="4935" y="2401"/>
                    <a:pt x="4886" y="2405"/>
                    <a:pt x="4837" y="2414"/>
                  </a:cubicBezTo>
                  <a:cubicBezTo>
                    <a:pt x="4837" y="2381"/>
                    <a:pt x="4837" y="2381"/>
                    <a:pt x="4871" y="2381"/>
                  </a:cubicBezTo>
                  <a:cubicBezTo>
                    <a:pt x="4904" y="2314"/>
                    <a:pt x="4904" y="2248"/>
                    <a:pt x="4937" y="2181"/>
                  </a:cubicBezTo>
                  <a:cubicBezTo>
                    <a:pt x="4971" y="2114"/>
                    <a:pt x="4971" y="2047"/>
                    <a:pt x="4971" y="1981"/>
                  </a:cubicBezTo>
                  <a:cubicBezTo>
                    <a:pt x="5004" y="1914"/>
                    <a:pt x="5004" y="1814"/>
                    <a:pt x="5004" y="1747"/>
                  </a:cubicBezTo>
                  <a:cubicBezTo>
                    <a:pt x="5004" y="1747"/>
                    <a:pt x="5004" y="1714"/>
                    <a:pt x="5004" y="1681"/>
                  </a:cubicBezTo>
                  <a:lnTo>
                    <a:pt x="5004" y="1647"/>
                  </a:lnTo>
                  <a:lnTo>
                    <a:pt x="5004" y="1614"/>
                  </a:lnTo>
                  <a:lnTo>
                    <a:pt x="5004" y="1580"/>
                  </a:lnTo>
                  <a:cubicBezTo>
                    <a:pt x="5004" y="1514"/>
                    <a:pt x="5004" y="1447"/>
                    <a:pt x="5004" y="1380"/>
                  </a:cubicBezTo>
                  <a:cubicBezTo>
                    <a:pt x="4971" y="1280"/>
                    <a:pt x="4937" y="1147"/>
                    <a:pt x="4904" y="1047"/>
                  </a:cubicBezTo>
                  <a:cubicBezTo>
                    <a:pt x="4837" y="813"/>
                    <a:pt x="4704" y="646"/>
                    <a:pt x="4604" y="513"/>
                  </a:cubicBezTo>
                  <a:cubicBezTo>
                    <a:pt x="4470" y="380"/>
                    <a:pt x="4337" y="280"/>
                    <a:pt x="4237" y="179"/>
                  </a:cubicBezTo>
                  <a:cubicBezTo>
                    <a:pt x="4203" y="146"/>
                    <a:pt x="4137" y="146"/>
                    <a:pt x="4103" y="113"/>
                  </a:cubicBezTo>
                  <a:cubicBezTo>
                    <a:pt x="4037" y="79"/>
                    <a:pt x="4003" y="79"/>
                    <a:pt x="3970" y="46"/>
                  </a:cubicBezTo>
                  <a:cubicBezTo>
                    <a:pt x="3903" y="46"/>
                    <a:pt x="3870" y="13"/>
                    <a:pt x="3870" y="13"/>
                  </a:cubicBezTo>
                  <a:cubicBezTo>
                    <a:pt x="3853" y="4"/>
                    <a:pt x="3832" y="0"/>
                    <a:pt x="381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2"/>
            <p:cNvSpPr/>
            <p:nvPr/>
          </p:nvSpPr>
          <p:spPr>
            <a:xfrm>
              <a:off x="3937150" y="3417750"/>
              <a:ext cx="45050" cy="13500"/>
            </a:xfrm>
            <a:custGeom>
              <a:avLst/>
              <a:gdLst/>
              <a:ahLst/>
              <a:cxnLst/>
              <a:rect l="l" t="t" r="r" b="b"/>
              <a:pathLst>
                <a:path w="1802" h="540" extrusionOk="0">
                  <a:moveTo>
                    <a:pt x="983" y="1"/>
                  </a:moveTo>
                  <a:cubicBezTo>
                    <a:pt x="894" y="1"/>
                    <a:pt x="797" y="20"/>
                    <a:pt x="701" y="39"/>
                  </a:cubicBezTo>
                  <a:lnTo>
                    <a:pt x="167" y="206"/>
                  </a:lnTo>
                  <a:cubicBezTo>
                    <a:pt x="67" y="206"/>
                    <a:pt x="0" y="306"/>
                    <a:pt x="34" y="406"/>
                  </a:cubicBezTo>
                  <a:cubicBezTo>
                    <a:pt x="67" y="506"/>
                    <a:pt x="167" y="540"/>
                    <a:pt x="234" y="540"/>
                  </a:cubicBezTo>
                  <a:lnTo>
                    <a:pt x="801" y="373"/>
                  </a:lnTo>
                  <a:cubicBezTo>
                    <a:pt x="851" y="356"/>
                    <a:pt x="901" y="348"/>
                    <a:pt x="951" y="348"/>
                  </a:cubicBezTo>
                  <a:cubicBezTo>
                    <a:pt x="1001" y="348"/>
                    <a:pt x="1051" y="356"/>
                    <a:pt x="1101" y="373"/>
                  </a:cubicBezTo>
                  <a:lnTo>
                    <a:pt x="1568" y="473"/>
                  </a:lnTo>
                  <a:lnTo>
                    <a:pt x="1635" y="473"/>
                  </a:lnTo>
                  <a:cubicBezTo>
                    <a:pt x="1702" y="473"/>
                    <a:pt x="1768" y="440"/>
                    <a:pt x="1768" y="340"/>
                  </a:cubicBezTo>
                  <a:cubicBezTo>
                    <a:pt x="1802" y="273"/>
                    <a:pt x="1735" y="173"/>
                    <a:pt x="1668" y="139"/>
                  </a:cubicBezTo>
                  <a:lnTo>
                    <a:pt x="1168" y="39"/>
                  </a:lnTo>
                  <a:cubicBezTo>
                    <a:pt x="1112" y="11"/>
                    <a:pt x="1049" y="1"/>
                    <a:pt x="98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2"/>
            <p:cNvSpPr/>
            <p:nvPr/>
          </p:nvSpPr>
          <p:spPr>
            <a:xfrm>
              <a:off x="3985525" y="3466775"/>
              <a:ext cx="28375" cy="38275"/>
            </a:xfrm>
            <a:custGeom>
              <a:avLst/>
              <a:gdLst/>
              <a:ahLst/>
              <a:cxnLst/>
              <a:rect l="l" t="t" r="r" b="b"/>
              <a:pathLst>
                <a:path w="1135" h="1531" extrusionOk="0">
                  <a:moveTo>
                    <a:pt x="927" y="1"/>
                  </a:moveTo>
                  <a:cubicBezTo>
                    <a:pt x="855" y="1"/>
                    <a:pt x="792" y="38"/>
                    <a:pt x="767" y="113"/>
                  </a:cubicBezTo>
                  <a:lnTo>
                    <a:pt x="601" y="647"/>
                  </a:lnTo>
                  <a:cubicBezTo>
                    <a:pt x="567" y="747"/>
                    <a:pt x="501" y="847"/>
                    <a:pt x="434" y="914"/>
                  </a:cubicBezTo>
                  <a:lnTo>
                    <a:pt x="67" y="1247"/>
                  </a:lnTo>
                  <a:cubicBezTo>
                    <a:pt x="67" y="1247"/>
                    <a:pt x="34" y="1281"/>
                    <a:pt x="34" y="1281"/>
                  </a:cubicBezTo>
                  <a:cubicBezTo>
                    <a:pt x="0" y="1347"/>
                    <a:pt x="0" y="1414"/>
                    <a:pt x="67" y="1481"/>
                  </a:cubicBezTo>
                  <a:cubicBezTo>
                    <a:pt x="100" y="1514"/>
                    <a:pt x="142" y="1531"/>
                    <a:pt x="184" y="1531"/>
                  </a:cubicBezTo>
                  <a:cubicBezTo>
                    <a:pt x="225" y="1531"/>
                    <a:pt x="267" y="1514"/>
                    <a:pt x="300" y="1481"/>
                  </a:cubicBezTo>
                  <a:lnTo>
                    <a:pt x="667" y="1147"/>
                  </a:lnTo>
                  <a:cubicBezTo>
                    <a:pt x="801" y="1047"/>
                    <a:pt x="867" y="914"/>
                    <a:pt x="934" y="747"/>
                  </a:cubicBezTo>
                  <a:lnTo>
                    <a:pt x="1101" y="213"/>
                  </a:lnTo>
                  <a:cubicBezTo>
                    <a:pt x="1134" y="113"/>
                    <a:pt x="1068" y="13"/>
                    <a:pt x="1001" y="13"/>
                  </a:cubicBezTo>
                  <a:cubicBezTo>
                    <a:pt x="976" y="5"/>
                    <a:pt x="951" y="1"/>
                    <a:pt x="92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2"/>
            <p:cNvSpPr/>
            <p:nvPr/>
          </p:nvSpPr>
          <p:spPr>
            <a:xfrm>
              <a:off x="3911300" y="3465425"/>
              <a:ext cx="21700" cy="41800"/>
            </a:xfrm>
            <a:custGeom>
              <a:avLst/>
              <a:gdLst/>
              <a:ahLst/>
              <a:cxnLst/>
              <a:rect l="l" t="t" r="r" b="b"/>
              <a:pathLst>
                <a:path w="868" h="1672" extrusionOk="0">
                  <a:moveTo>
                    <a:pt x="167" y="0"/>
                  </a:moveTo>
                  <a:cubicBezTo>
                    <a:pt x="100" y="0"/>
                    <a:pt x="0" y="67"/>
                    <a:pt x="34" y="167"/>
                  </a:cubicBezTo>
                  <a:lnTo>
                    <a:pt x="67" y="668"/>
                  </a:lnTo>
                  <a:cubicBezTo>
                    <a:pt x="67" y="834"/>
                    <a:pt x="134" y="1001"/>
                    <a:pt x="201" y="1135"/>
                  </a:cubicBezTo>
                  <a:lnTo>
                    <a:pt x="534" y="1602"/>
                  </a:lnTo>
                  <a:cubicBezTo>
                    <a:pt x="575" y="1643"/>
                    <a:pt x="629" y="1671"/>
                    <a:pt x="680" y="1671"/>
                  </a:cubicBezTo>
                  <a:cubicBezTo>
                    <a:pt x="712" y="1671"/>
                    <a:pt x="742" y="1660"/>
                    <a:pt x="768" y="1635"/>
                  </a:cubicBezTo>
                  <a:cubicBezTo>
                    <a:pt x="868" y="1568"/>
                    <a:pt x="868" y="1468"/>
                    <a:pt x="834" y="1401"/>
                  </a:cubicBezTo>
                  <a:lnTo>
                    <a:pt x="501" y="934"/>
                  </a:lnTo>
                  <a:cubicBezTo>
                    <a:pt x="434" y="834"/>
                    <a:pt x="401" y="734"/>
                    <a:pt x="401" y="634"/>
                  </a:cubicBezTo>
                  <a:lnTo>
                    <a:pt x="367" y="167"/>
                  </a:lnTo>
                  <a:cubicBezTo>
                    <a:pt x="367" y="134"/>
                    <a:pt x="367" y="134"/>
                    <a:pt x="367" y="100"/>
                  </a:cubicBezTo>
                  <a:cubicBezTo>
                    <a:pt x="334" y="34"/>
                    <a:pt x="267" y="0"/>
                    <a:pt x="16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2"/>
            <p:cNvSpPr/>
            <p:nvPr/>
          </p:nvSpPr>
          <p:spPr>
            <a:xfrm>
              <a:off x="2709600" y="1618525"/>
              <a:ext cx="192675" cy="131025"/>
            </a:xfrm>
            <a:custGeom>
              <a:avLst/>
              <a:gdLst/>
              <a:ahLst/>
              <a:cxnLst/>
              <a:rect l="l" t="t" r="r" b="b"/>
              <a:pathLst>
                <a:path w="7707" h="5241" extrusionOk="0">
                  <a:moveTo>
                    <a:pt x="7135" y="1"/>
                  </a:moveTo>
                  <a:cubicBezTo>
                    <a:pt x="7069" y="1"/>
                    <a:pt x="7002" y="19"/>
                    <a:pt x="6939" y="57"/>
                  </a:cubicBezTo>
                  <a:lnTo>
                    <a:pt x="201" y="4293"/>
                  </a:lnTo>
                  <a:cubicBezTo>
                    <a:pt x="34" y="4393"/>
                    <a:pt x="1" y="4627"/>
                    <a:pt x="101" y="4794"/>
                  </a:cubicBezTo>
                  <a:lnTo>
                    <a:pt x="268" y="5060"/>
                  </a:lnTo>
                  <a:cubicBezTo>
                    <a:pt x="336" y="5174"/>
                    <a:pt x="465" y="5241"/>
                    <a:pt x="594" y="5241"/>
                  </a:cubicBezTo>
                  <a:cubicBezTo>
                    <a:pt x="654" y="5241"/>
                    <a:pt x="714" y="5226"/>
                    <a:pt x="768" y="5194"/>
                  </a:cubicBezTo>
                  <a:lnTo>
                    <a:pt x="7473" y="958"/>
                  </a:lnTo>
                  <a:cubicBezTo>
                    <a:pt x="7673" y="824"/>
                    <a:pt x="7706" y="624"/>
                    <a:pt x="7606" y="424"/>
                  </a:cubicBezTo>
                  <a:lnTo>
                    <a:pt x="7439" y="157"/>
                  </a:lnTo>
                  <a:cubicBezTo>
                    <a:pt x="7356" y="53"/>
                    <a:pt x="7247" y="1"/>
                    <a:pt x="713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2"/>
            <p:cNvSpPr/>
            <p:nvPr/>
          </p:nvSpPr>
          <p:spPr>
            <a:xfrm>
              <a:off x="2832200" y="1587450"/>
              <a:ext cx="105925" cy="92750"/>
            </a:xfrm>
            <a:custGeom>
              <a:avLst/>
              <a:gdLst/>
              <a:ahLst/>
              <a:cxnLst/>
              <a:rect l="l" t="t" r="r" b="b"/>
              <a:pathLst>
                <a:path w="4237" h="3710" extrusionOk="0">
                  <a:moveTo>
                    <a:pt x="2130" y="0"/>
                  </a:moveTo>
                  <a:cubicBezTo>
                    <a:pt x="1789" y="0"/>
                    <a:pt x="1445" y="96"/>
                    <a:pt x="1134" y="299"/>
                  </a:cubicBezTo>
                  <a:cubicBezTo>
                    <a:pt x="267" y="833"/>
                    <a:pt x="0" y="1967"/>
                    <a:pt x="567" y="2834"/>
                  </a:cubicBezTo>
                  <a:cubicBezTo>
                    <a:pt x="915" y="3399"/>
                    <a:pt x="1532" y="3710"/>
                    <a:pt x="2159" y="3710"/>
                  </a:cubicBezTo>
                  <a:cubicBezTo>
                    <a:pt x="2495" y="3710"/>
                    <a:pt x="2834" y="3621"/>
                    <a:pt x="3136" y="3435"/>
                  </a:cubicBezTo>
                  <a:cubicBezTo>
                    <a:pt x="4003" y="2868"/>
                    <a:pt x="4237" y="1734"/>
                    <a:pt x="3703" y="866"/>
                  </a:cubicBezTo>
                  <a:cubicBezTo>
                    <a:pt x="3339" y="309"/>
                    <a:pt x="2741" y="0"/>
                    <a:pt x="213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2"/>
            <p:cNvSpPr/>
            <p:nvPr/>
          </p:nvSpPr>
          <p:spPr>
            <a:xfrm>
              <a:off x="2180050" y="1579325"/>
              <a:ext cx="188500" cy="137950"/>
            </a:xfrm>
            <a:custGeom>
              <a:avLst/>
              <a:gdLst/>
              <a:ahLst/>
              <a:cxnLst/>
              <a:rect l="l" t="t" r="r" b="b"/>
              <a:pathLst>
                <a:path w="7540" h="5518" extrusionOk="0">
                  <a:moveTo>
                    <a:pt x="628" y="1"/>
                  </a:moveTo>
                  <a:cubicBezTo>
                    <a:pt x="507" y="1"/>
                    <a:pt x="385" y="53"/>
                    <a:pt x="301" y="157"/>
                  </a:cubicBezTo>
                  <a:lnTo>
                    <a:pt x="134" y="424"/>
                  </a:lnTo>
                  <a:cubicBezTo>
                    <a:pt x="1" y="591"/>
                    <a:pt x="68" y="824"/>
                    <a:pt x="234" y="924"/>
                  </a:cubicBezTo>
                  <a:lnTo>
                    <a:pt x="6739" y="5461"/>
                  </a:lnTo>
                  <a:cubicBezTo>
                    <a:pt x="6802" y="5499"/>
                    <a:pt x="6874" y="5517"/>
                    <a:pt x="6946" y="5517"/>
                  </a:cubicBezTo>
                  <a:cubicBezTo>
                    <a:pt x="7067" y="5517"/>
                    <a:pt x="7189" y="5465"/>
                    <a:pt x="7273" y="5361"/>
                  </a:cubicBezTo>
                  <a:lnTo>
                    <a:pt x="7440" y="5094"/>
                  </a:lnTo>
                  <a:cubicBezTo>
                    <a:pt x="7540" y="4927"/>
                    <a:pt x="7506" y="4694"/>
                    <a:pt x="7340" y="4594"/>
                  </a:cubicBezTo>
                  <a:lnTo>
                    <a:pt x="835" y="57"/>
                  </a:lnTo>
                  <a:cubicBezTo>
                    <a:pt x="772" y="20"/>
                    <a:pt x="700" y="1"/>
                    <a:pt x="6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2"/>
            <p:cNvSpPr/>
            <p:nvPr/>
          </p:nvSpPr>
          <p:spPr>
            <a:xfrm>
              <a:off x="2144200" y="1548525"/>
              <a:ext cx="105925" cy="92825"/>
            </a:xfrm>
            <a:custGeom>
              <a:avLst/>
              <a:gdLst/>
              <a:ahLst/>
              <a:cxnLst/>
              <a:rect l="l" t="t" r="r" b="b"/>
              <a:pathLst>
                <a:path w="4237" h="3713" extrusionOk="0">
                  <a:moveTo>
                    <a:pt x="2119" y="0"/>
                  </a:moveTo>
                  <a:cubicBezTo>
                    <a:pt x="1531" y="0"/>
                    <a:pt x="951" y="274"/>
                    <a:pt x="601" y="789"/>
                  </a:cubicBezTo>
                  <a:cubicBezTo>
                    <a:pt x="1" y="1656"/>
                    <a:pt x="234" y="2790"/>
                    <a:pt x="1068" y="3391"/>
                  </a:cubicBezTo>
                  <a:cubicBezTo>
                    <a:pt x="1387" y="3607"/>
                    <a:pt x="1754" y="3712"/>
                    <a:pt x="2118" y="3712"/>
                  </a:cubicBezTo>
                  <a:cubicBezTo>
                    <a:pt x="2707" y="3712"/>
                    <a:pt x="3286" y="3439"/>
                    <a:pt x="3637" y="2924"/>
                  </a:cubicBezTo>
                  <a:cubicBezTo>
                    <a:pt x="4237" y="2056"/>
                    <a:pt x="4037" y="922"/>
                    <a:pt x="3170" y="322"/>
                  </a:cubicBezTo>
                  <a:cubicBezTo>
                    <a:pt x="2851" y="105"/>
                    <a:pt x="2483" y="0"/>
                    <a:pt x="211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2"/>
            <p:cNvSpPr/>
            <p:nvPr/>
          </p:nvSpPr>
          <p:spPr>
            <a:xfrm>
              <a:off x="2411900" y="1446325"/>
              <a:ext cx="80075" cy="212150"/>
            </a:xfrm>
            <a:custGeom>
              <a:avLst/>
              <a:gdLst/>
              <a:ahLst/>
              <a:cxnLst/>
              <a:rect l="l" t="t" r="r" b="b"/>
              <a:pathLst>
                <a:path w="3203" h="8486" extrusionOk="0">
                  <a:moveTo>
                    <a:pt x="677" y="0"/>
                  </a:moveTo>
                  <a:cubicBezTo>
                    <a:pt x="652" y="0"/>
                    <a:pt x="626" y="2"/>
                    <a:pt x="601" y="7"/>
                  </a:cubicBezTo>
                  <a:lnTo>
                    <a:pt x="300" y="107"/>
                  </a:lnTo>
                  <a:cubicBezTo>
                    <a:pt x="100" y="140"/>
                    <a:pt x="0" y="340"/>
                    <a:pt x="34" y="540"/>
                  </a:cubicBezTo>
                  <a:lnTo>
                    <a:pt x="2135" y="8212"/>
                  </a:lnTo>
                  <a:cubicBezTo>
                    <a:pt x="2193" y="8387"/>
                    <a:pt x="2353" y="8486"/>
                    <a:pt x="2504" y="8486"/>
                  </a:cubicBezTo>
                  <a:cubicBezTo>
                    <a:pt x="2526" y="8486"/>
                    <a:pt x="2548" y="8484"/>
                    <a:pt x="2569" y="8479"/>
                  </a:cubicBezTo>
                  <a:lnTo>
                    <a:pt x="2902" y="8379"/>
                  </a:lnTo>
                  <a:cubicBezTo>
                    <a:pt x="3102" y="8313"/>
                    <a:pt x="3203" y="8112"/>
                    <a:pt x="3136" y="7946"/>
                  </a:cubicBezTo>
                  <a:lnTo>
                    <a:pt x="1068" y="273"/>
                  </a:lnTo>
                  <a:cubicBezTo>
                    <a:pt x="1009" y="99"/>
                    <a:pt x="849" y="0"/>
                    <a:pt x="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2"/>
            <p:cNvSpPr/>
            <p:nvPr/>
          </p:nvSpPr>
          <p:spPr>
            <a:xfrm>
              <a:off x="2375200" y="1414875"/>
              <a:ext cx="103425" cy="93250"/>
            </a:xfrm>
            <a:custGeom>
              <a:avLst/>
              <a:gdLst/>
              <a:ahLst/>
              <a:cxnLst/>
              <a:rect l="l" t="t" r="r" b="b"/>
              <a:pathLst>
                <a:path w="4137" h="3730" extrusionOk="0">
                  <a:moveTo>
                    <a:pt x="2072" y="0"/>
                  </a:moveTo>
                  <a:cubicBezTo>
                    <a:pt x="1916" y="0"/>
                    <a:pt x="1758" y="21"/>
                    <a:pt x="1602" y="64"/>
                  </a:cubicBezTo>
                  <a:cubicBezTo>
                    <a:pt x="601" y="331"/>
                    <a:pt x="1" y="1365"/>
                    <a:pt x="267" y="2365"/>
                  </a:cubicBezTo>
                  <a:cubicBezTo>
                    <a:pt x="519" y="3177"/>
                    <a:pt x="1264" y="3730"/>
                    <a:pt x="2088" y="3730"/>
                  </a:cubicBezTo>
                  <a:cubicBezTo>
                    <a:pt x="2246" y="3730"/>
                    <a:pt x="2408" y="3709"/>
                    <a:pt x="2569" y="3666"/>
                  </a:cubicBezTo>
                  <a:cubicBezTo>
                    <a:pt x="3570" y="3399"/>
                    <a:pt x="4137" y="2365"/>
                    <a:pt x="3870" y="1365"/>
                  </a:cubicBezTo>
                  <a:cubicBezTo>
                    <a:pt x="3646" y="553"/>
                    <a:pt x="2883" y="0"/>
                    <a:pt x="207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2"/>
            <p:cNvSpPr/>
            <p:nvPr/>
          </p:nvSpPr>
          <p:spPr>
            <a:xfrm>
              <a:off x="2603700" y="1429275"/>
              <a:ext cx="97600" cy="206675"/>
            </a:xfrm>
            <a:custGeom>
              <a:avLst/>
              <a:gdLst/>
              <a:ahLst/>
              <a:cxnLst/>
              <a:rect l="l" t="t" r="r" b="b"/>
              <a:pathLst>
                <a:path w="3904" h="8267" extrusionOk="0">
                  <a:moveTo>
                    <a:pt x="3189" y="1"/>
                  </a:moveTo>
                  <a:cubicBezTo>
                    <a:pt x="3044" y="1"/>
                    <a:pt x="2888" y="90"/>
                    <a:pt x="2836" y="222"/>
                  </a:cubicBezTo>
                  <a:lnTo>
                    <a:pt x="67" y="7660"/>
                  </a:lnTo>
                  <a:cubicBezTo>
                    <a:pt x="0" y="7860"/>
                    <a:pt x="100" y="8061"/>
                    <a:pt x="267" y="8127"/>
                  </a:cubicBezTo>
                  <a:lnTo>
                    <a:pt x="567" y="8227"/>
                  </a:lnTo>
                  <a:cubicBezTo>
                    <a:pt x="621" y="8254"/>
                    <a:pt x="675" y="8267"/>
                    <a:pt x="726" y="8267"/>
                  </a:cubicBezTo>
                  <a:cubicBezTo>
                    <a:pt x="865" y="8267"/>
                    <a:pt x="986" y="8174"/>
                    <a:pt x="1034" y="8027"/>
                  </a:cubicBezTo>
                  <a:lnTo>
                    <a:pt x="3836" y="589"/>
                  </a:lnTo>
                  <a:cubicBezTo>
                    <a:pt x="3903" y="422"/>
                    <a:pt x="3803" y="188"/>
                    <a:pt x="3603" y="122"/>
                  </a:cubicBezTo>
                  <a:lnTo>
                    <a:pt x="3303" y="21"/>
                  </a:lnTo>
                  <a:cubicBezTo>
                    <a:pt x="3267" y="7"/>
                    <a:pt x="3228" y="1"/>
                    <a:pt x="318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2"/>
            <p:cNvSpPr/>
            <p:nvPr/>
          </p:nvSpPr>
          <p:spPr>
            <a:xfrm>
              <a:off x="2632875" y="1397925"/>
              <a:ext cx="105100" cy="92950"/>
            </a:xfrm>
            <a:custGeom>
              <a:avLst/>
              <a:gdLst/>
              <a:ahLst/>
              <a:cxnLst/>
              <a:rect l="l" t="t" r="r" b="b"/>
              <a:pathLst>
                <a:path w="4204" h="3718" extrusionOk="0">
                  <a:moveTo>
                    <a:pt x="2117" y="1"/>
                  </a:moveTo>
                  <a:cubicBezTo>
                    <a:pt x="1372" y="1"/>
                    <a:pt x="655" y="451"/>
                    <a:pt x="368" y="1209"/>
                  </a:cubicBezTo>
                  <a:cubicBezTo>
                    <a:pt x="1" y="2176"/>
                    <a:pt x="501" y="3244"/>
                    <a:pt x="1435" y="3610"/>
                  </a:cubicBezTo>
                  <a:cubicBezTo>
                    <a:pt x="1645" y="3683"/>
                    <a:pt x="1860" y="3718"/>
                    <a:pt x="2071" y="3718"/>
                  </a:cubicBezTo>
                  <a:cubicBezTo>
                    <a:pt x="2833" y="3718"/>
                    <a:pt x="3550" y="3267"/>
                    <a:pt x="3837" y="2510"/>
                  </a:cubicBezTo>
                  <a:cubicBezTo>
                    <a:pt x="4204" y="1542"/>
                    <a:pt x="3704" y="475"/>
                    <a:pt x="2736" y="108"/>
                  </a:cubicBezTo>
                  <a:cubicBezTo>
                    <a:pt x="2533" y="36"/>
                    <a:pt x="2324" y="1"/>
                    <a:pt x="211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2"/>
            <p:cNvSpPr/>
            <p:nvPr/>
          </p:nvSpPr>
          <p:spPr>
            <a:xfrm>
              <a:off x="2205075" y="1974025"/>
              <a:ext cx="193500" cy="131025"/>
            </a:xfrm>
            <a:custGeom>
              <a:avLst/>
              <a:gdLst/>
              <a:ahLst/>
              <a:cxnLst/>
              <a:rect l="l" t="t" r="r" b="b"/>
              <a:pathLst>
                <a:path w="7740" h="5241" extrusionOk="0">
                  <a:moveTo>
                    <a:pt x="7113" y="0"/>
                  </a:moveTo>
                  <a:cubicBezTo>
                    <a:pt x="7053" y="0"/>
                    <a:pt x="6992" y="15"/>
                    <a:pt x="6939" y="47"/>
                  </a:cubicBezTo>
                  <a:lnTo>
                    <a:pt x="234" y="4317"/>
                  </a:lnTo>
                  <a:cubicBezTo>
                    <a:pt x="67" y="4417"/>
                    <a:pt x="1" y="4650"/>
                    <a:pt x="101" y="4817"/>
                  </a:cubicBezTo>
                  <a:lnTo>
                    <a:pt x="301" y="5084"/>
                  </a:lnTo>
                  <a:cubicBezTo>
                    <a:pt x="363" y="5188"/>
                    <a:pt x="478" y="5240"/>
                    <a:pt x="596" y="5240"/>
                  </a:cubicBezTo>
                  <a:cubicBezTo>
                    <a:pt x="667" y="5240"/>
                    <a:pt x="739" y="5222"/>
                    <a:pt x="801" y="5184"/>
                  </a:cubicBezTo>
                  <a:lnTo>
                    <a:pt x="7506" y="948"/>
                  </a:lnTo>
                  <a:cubicBezTo>
                    <a:pt x="7673" y="848"/>
                    <a:pt x="7740" y="614"/>
                    <a:pt x="7606" y="447"/>
                  </a:cubicBezTo>
                  <a:lnTo>
                    <a:pt x="7439" y="181"/>
                  </a:lnTo>
                  <a:cubicBezTo>
                    <a:pt x="7371" y="67"/>
                    <a:pt x="7242" y="0"/>
                    <a:pt x="711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2"/>
            <p:cNvSpPr/>
            <p:nvPr/>
          </p:nvSpPr>
          <p:spPr>
            <a:xfrm>
              <a:off x="2169225" y="2043375"/>
              <a:ext cx="105925" cy="92975"/>
            </a:xfrm>
            <a:custGeom>
              <a:avLst/>
              <a:gdLst/>
              <a:ahLst/>
              <a:cxnLst/>
              <a:rect l="l" t="t" r="r" b="b"/>
              <a:pathLst>
                <a:path w="4237" h="3719" extrusionOk="0">
                  <a:moveTo>
                    <a:pt x="2103" y="0"/>
                  </a:moveTo>
                  <a:cubicBezTo>
                    <a:pt x="1771" y="0"/>
                    <a:pt x="1437" y="89"/>
                    <a:pt x="1134" y="275"/>
                  </a:cubicBezTo>
                  <a:cubicBezTo>
                    <a:pt x="267" y="842"/>
                    <a:pt x="0" y="1976"/>
                    <a:pt x="534" y="2844"/>
                  </a:cubicBezTo>
                  <a:cubicBezTo>
                    <a:pt x="903" y="3409"/>
                    <a:pt x="1514" y="3719"/>
                    <a:pt x="2134" y="3719"/>
                  </a:cubicBezTo>
                  <a:cubicBezTo>
                    <a:pt x="2466" y="3719"/>
                    <a:pt x="2800" y="3630"/>
                    <a:pt x="3103" y="3444"/>
                  </a:cubicBezTo>
                  <a:cubicBezTo>
                    <a:pt x="3970" y="2877"/>
                    <a:pt x="4237" y="1743"/>
                    <a:pt x="3703" y="876"/>
                  </a:cubicBezTo>
                  <a:cubicBezTo>
                    <a:pt x="3334" y="311"/>
                    <a:pt x="2723" y="0"/>
                    <a:pt x="210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2"/>
            <p:cNvSpPr/>
            <p:nvPr/>
          </p:nvSpPr>
          <p:spPr>
            <a:xfrm>
              <a:off x="2682075" y="1996050"/>
              <a:ext cx="161825" cy="168100"/>
            </a:xfrm>
            <a:custGeom>
              <a:avLst/>
              <a:gdLst/>
              <a:ahLst/>
              <a:cxnLst/>
              <a:rect l="l" t="t" r="r" b="b"/>
              <a:pathLst>
                <a:path w="6473" h="6724" extrusionOk="0">
                  <a:moveTo>
                    <a:pt x="647" y="0"/>
                  </a:moveTo>
                  <a:cubicBezTo>
                    <a:pt x="551" y="0"/>
                    <a:pt x="451" y="33"/>
                    <a:pt x="368" y="100"/>
                  </a:cubicBezTo>
                  <a:lnTo>
                    <a:pt x="134" y="300"/>
                  </a:lnTo>
                  <a:cubicBezTo>
                    <a:pt x="1" y="434"/>
                    <a:pt x="1" y="667"/>
                    <a:pt x="134" y="834"/>
                  </a:cubicBezTo>
                  <a:lnTo>
                    <a:pt x="5572" y="6605"/>
                  </a:lnTo>
                  <a:cubicBezTo>
                    <a:pt x="5647" y="6680"/>
                    <a:pt x="5753" y="6723"/>
                    <a:pt x="5862" y="6723"/>
                  </a:cubicBezTo>
                  <a:cubicBezTo>
                    <a:pt x="5946" y="6723"/>
                    <a:pt x="6032" y="6697"/>
                    <a:pt x="6105" y="6638"/>
                  </a:cubicBezTo>
                  <a:lnTo>
                    <a:pt x="6339" y="6405"/>
                  </a:lnTo>
                  <a:cubicBezTo>
                    <a:pt x="6472" y="6271"/>
                    <a:pt x="6472" y="6038"/>
                    <a:pt x="6339" y="5904"/>
                  </a:cubicBezTo>
                  <a:lnTo>
                    <a:pt x="902" y="100"/>
                  </a:lnTo>
                  <a:cubicBezTo>
                    <a:pt x="835" y="33"/>
                    <a:pt x="743" y="0"/>
                    <a:pt x="6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2"/>
            <p:cNvSpPr/>
            <p:nvPr/>
          </p:nvSpPr>
          <p:spPr>
            <a:xfrm>
              <a:off x="2776325" y="2101925"/>
              <a:ext cx="102600" cy="92725"/>
            </a:xfrm>
            <a:custGeom>
              <a:avLst/>
              <a:gdLst/>
              <a:ahLst/>
              <a:cxnLst/>
              <a:rect l="l" t="t" r="r" b="b"/>
              <a:pathLst>
                <a:path w="4104" h="3709" extrusionOk="0">
                  <a:moveTo>
                    <a:pt x="2045" y="0"/>
                  </a:moveTo>
                  <a:cubicBezTo>
                    <a:pt x="1591" y="0"/>
                    <a:pt x="1134" y="167"/>
                    <a:pt x="768" y="502"/>
                  </a:cubicBezTo>
                  <a:cubicBezTo>
                    <a:pt x="34" y="1202"/>
                    <a:pt x="0" y="2403"/>
                    <a:pt x="701" y="3137"/>
                  </a:cubicBezTo>
                  <a:cubicBezTo>
                    <a:pt x="1063" y="3517"/>
                    <a:pt x="1551" y="3709"/>
                    <a:pt x="2043" y="3709"/>
                  </a:cubicBezTo>
                  <a:cubicBezTo>
                    <a:pt x="2502" y="3709"/>
                    <a:pt x="2966" y="3542"/>
                    <a:pt x="3336" y="3204"/>
                  </a:cubicBezTo>
                  <a:cubicBezTo>
                    <a:pt x="4070" y="2503"/>
                    <a:pt x="4103" y="1336"/>
                    <a:pt x="3403" y="602"/>
                  </a:cubicBezTo>
                  <a:cubicBezTo>
                    <a:pt x="3037" y="201"/>
                    <a:pt x="2543" y="0"/>
                    <a:pt x="204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2"/>
            <p:cNvSpPr/>
            <p:nvPr/>
          </p:nvSpPr>
          <p:spPr>
            <a:xfrm>
              <a:off x="2115850" y="1805900"/>
              <a:ext cx="217675" cy="38375"/>
            </a:xfrm>
            <a:custGeom>
              <a:avLst/>
              <a:gdLst/>
              <a:ahLst/>
              <a:cxnLst/>
              <a:rect l="l" t="t" r="r" b="b"/>
              <a:pathLst>
                <a:path w="8707" h="1535" extrusionOk="0">
                  <a:moveTo>
                    <a:pt x="434" y="1"/>
                  </a:moveTo>
                  <a:cubicBezTo>
                    <a:pt x="234" y="1"/>
                    <a:pt x="67" y="134"/>
                    <a:pt x="34" y="334"/>
                  </a:cubicBezTo>
                  <a:lnTo>
                    <a:pt x="34" y="668"/>
                  </a:lnTo>
                  <a:cubicBezTo>
                    <a:pt x="0" y="868"/>
                    <a:pt x="167" y="1035"/>
                    <a:pt x="367" y="1068"/>
                  </a:cubicBezTo>
                  <a:lnTo>
                    <a:pt x="8306" y="1535"/>
                  </a:lnTo>
                  <a:cubicBezTo>
                    <a:pt x="8507" y="1535"/>
                    <a:pt x="8673" y="1402"/>
                    <a:pt x="8673" y="1201"/>
                  </a:cubicBezTo>
                  <a:lnTo>
                    <a:pt x="8707" y="868"/>
                  </a:lnTo>
                  <a:cubicBezTo>
                    <a:pt x="8707" y="668"/>
                    <a:pt x="8540" y="501"/>
                    <a:pt x="8340" y="501"/>
                  </a:cubicBezTo>
                  <a:lnTo>
                    <a:pt x="434"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2"/>
            <p:cNvSpPr/>
            <p:nvPr/>
          </p:nvSpPr>
          <p:spPr>
            <a:xfrm>
              <a:off x="2083325" y="1773275"/>
              <a:ext cx="95925" cy="92800"/>
            </a:xfrm>
            <a:custGeom>
              <a:avLst/>
              <a:gdLst/>
              <a:ahLst/>
              <a:cxnLst/>
              <a:rect l="l" t="t" r="r" b="b"/>
              <a:pathLst>
                <a:path w="3837" h="3712" extrusionOk="0">
                  <a:moveTo>
                    <a:pt x="1881" y="1"/>
                  </a:moveTo>
                  <a:cubicBezTo>
                    <a:pt x="930" y="1"/>
                    <a:pt x="98" y="747"/>
                    <a:pt x="34" y="1739"/>
                  </a:cubicBezTo>
                  <a:cubicBezTo>
                    <a:pt x="1" y="2773"/>
                    <a:pt x="768" y="3641"/>
                    <a:pt x="1802" y="3707"/>
                  </a:cubicBezTo>
                  <a:cubicBezTo>
                    <a:pt x="1841" y="3710"/>
                    <a:pt x="1880" y="3711"/>
                    <a:pt x="1919" y="3711"/>
                  </a:cubicBezTo>
                  <a:cubicBezTo>
                    <a:pt x="2872" y="3711"/>
                    <a:pt x="3706" y="2934"/>
                    <a:pt x="3770" y="1973"/>
                  </a:cubicBezTo>
                  <a:cubicBezTo>
                    <a:pt x="3837" y="939"/>
                    <a:pt x="3036" y="71"/>
                    <a:pt x="2002" y="5"/>
                  </a:cubicBezTo>
                  <a:cubicBezTo>
                    <a:pt x="1961" y="2"/>
                    <a:pt x="1921" y="1"/>
                    <a:pt x="188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2"/>
            <p:cNvSpPr/>
            <p:nvPr/>
          </p:nvSpPr>
          <p:spPr>
            <a:xfrm>
              <a:off x="2573675" y="2074300"/>
              <a:ext cx="67575" cy="214600"/>
            </a:xfrm>
            <a:custGeom>
              <a:avLst/>
              <a:gdLst/>
              <a:ahLst/>
              <a:cxnLst/>
              <a:rect l="l" t="t" r="r" b="b"/>
              <a:pathLst>
                <a:path w="2703" h="8584" extrusionOk="0">
                  <a:moveTo>
                    <a:pt x="696" y="0"/>
                  </a:moveTo>
                  <a:cubicBezTo>
                    <a:pt x="676" y="0"/>
                    <a:pt x="655" y="2"/>
                    <a:pt x="634" y="6"/>
                  </a:cubicBezTo>
                  <a:lnTo>
                    <a:pt x="334" y="72"/>
                  </a:lnTo>
                  <a:cubicBezTo>
                    <a:pt x="134" y="106"/>
                    <a:pt x="1" y="306"/>
                    <a:pt x="34" y="506"/>
                  </a:cubicBezTo>
                  <a:lnTo>
                    <a:pt x="1635" y="8278"/>
                  </a:lnTo>
                  <a:cubicBezTo>
                    <a:pt x="1665" y="8458"/>
                    <a:pt x="1829" y="8583"/>
                    <a:pt x="2007" y="8583"/>
                  </a:cubicBezTo>
                  <a:cubicBezTo>
                    <a:pt x="2027" y="8583"/>
                    <a:pt x="2048" y="8582"/>
                    <a:pt x="2069" y="8578"/>
                  </a:cubicBezTo>
                  <a:lnTo>
                    <a:pt x="2369" y="8512"/>
                  </a:lnTo>
                  <a:cubicBezTo>
                    <a:pt x="2569" y="8478"/>
                    <a:pt x="2702" y="8278"/>
                    <a:pt x="2636" y="8078"/>
                  </a:cubicBezTo>
                  <a:lnTo>
                    <a:pt x="1068" y="306"/>
                  </a:lnTo>
                  <a:cubicBezTo>
                    <a:pt x="1038" y="126"/>
                    <a:pt x="874" y="0"/>
                    <a:pt x="69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2"/>
            <p:cNvSpPr/>
            <p:nvPr/>
          </p:nvSpPr>
          <p:spPr>
            <a:xfrm>
              <a:off x="2575350" y="2227525"/>
              <a:ext cx="101750" cy="93000"/>
            </a:xfrm>
            <a:custGeom>
              <a:avLst/>
              <a:gdLst/>
              <a:ahLst/>
              <a:cxnLst/>
              <a:rect l="l" t="t" r="r" b="b"/>
              <a:pathLst>
                <a:path w="4070" h="3720" extrusionOk="0">
                  <a:moveTo>
                    <a:pt x="2071" y="1"/>
                  </a:moveTo>
                  <a:cubicBezTo>
                    <a:pt x="1938" y="1"/>
                    <a:pt x="1804" y="16"/>
                    <a:pt x="1668" y="48"/>
                  </a:cubicBezTo>
                  <a:cubicBezTo>
                    <a:pt x="667" y="248"/>
                    <a:pt x="0" y="1215"/>
                    <a:pt x="200" y="2216"/>
                  </a:cubicBezTo>
                  <a:cubicBezTo>
                    <a:pt x="377" y="3097"/>
                    <a:pt x="1173" y="3719"/>
                    <a:pt x="2044" y="3719"/>
                  </a:cubicBezTo>
                  <a:cubicBezTo>
                    <a:pt x="2162" y="3719"/>
                    <a:pt x="2282" y="3708"/>
                    <a:pt x="2402" y="3684"/>
                  </a:cubicBezTo>
                  <a:cubicBezTo>
                    <a:pt x="3403" y="3483"/>
                    <a:pt x="4070" y="2483"/>
                    <a:pt x="3836" y="1482"/>
                  </a:cubicBezTo>
                  <a:cubicBezTo>
                    <a:pt x="3663" y="617"/>
                    <a:pt x="2917" y="1"/>
                    <a:pt x="207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2"/>
            <p:cNvSpPr/>
            <p:nvPr/>
          </p:nvSpPr>
          <p:spPr>
            <a:xfrm>
              <a:off x="2747975" y="1845925"/>
              <a:ext cx="217675" cy="38400"/>
            </a:xfrm>
            <a:custGeom>
              <a:avLst/>
              <a:gdLst/>
              <a:ahLst/>
              <a:cxnLst/>
              <a:rect l="l" t="t" r="r" b="b"/>
              <a:pathLst>
                <a:path w="8707" h="1536" extrusionOk="0">
                  <a:moveTo>
                    <a:pt x="400" y="1"/>
                  </a:moveTo>
                  <a:cubicBezTo>
                    <a:pt x="200" y="1"/>
                    <a:pt x="34" y="134"/>
                    <a:pt x="34" y="334"/>
                  </a:cubicBezTo>
                  <a:lnTo>
                    <a:pt x="0" y="668"/>
                  </a:lnTo>
                  <a:cubicBezTo>
                    <a:pt x="0" y="868"/>
                    <a:pt x="134" y="1035"/>
                    <a:pt x="334" y="1035"/>
                  </a:cubicBezTo>
                  <a:lnTo>
                    <a:pt x="8273" y="1535"/>
                  </a:lnTo>
                  <a:cubicBezTo>
                    <a:pt x="8473" y="1535"/>
                    <a:pt x="8640" y="1368"/>
                    <a:pt x="8673" y="1168"/>
                  </a:cubicBezTo>
                  <a:lnTo>
                    <a:pt x="8673" y="868"/>
                  </a:lnTo>
                  <a:cubicBezTo>
                    <a:pt x="8706" y="668"/>
                    <a:pt x="8540" y="501"/>
                    <a:pt x="8339" y="468"/>
                  </a:cubicBezTo>
                  <a:lnTo>
                    <a:pt x="400"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2"/>
            <p:cNvSpPr/>
            <p:nvPr/>
          </p:nvSpPr>
          <p:spPr>
            <a:xfrm>
              <a:off x="2902250" y="1824150"/>
              <a:ext cx="95925" cy="92800"/>
            </a:xfrm>
            <a:custGeom>
              <a:avLst/>
              <a:gdLst/>
              <a:ahLst/>
              <a:cxnLst/>
              <a:rect l="l" t="t" r="r" b="b"/>
              <a:pathLst>
                <a:path w="3837" h="3712" extrusionOk="0">
                  <a:moveTo>
                    <a:pt x="1915" y="1"/>
                  </a:moveTo>
                  <a:cubicBezTo>
                    <a:pt x="934" y="1"/>
                    <a:pt x="131" y="777"/>
                    <a:pt x="67" y="1739"/>
                  </a:cubicBezTo>
                  <a:cubicBezTo>
                    <a:pt x="0" y="2773"/>
                    <a:pt x="801" y="3640"/>
                    <a:pt x="1802" y="3707"/>
                  </a:cubicBezTo>
                  <a:cubicBezTo>
                    <a:pt x="1843" y="3710"/>
                    <a:pt x="1885" y="3711"/>
                    <a:pt x="1927" y="3711"/>
                  </a:cubicBezTo>
                  <a:cubicBezTo>
                    <a:pt x="2907" y="3711"/>
                    <a:pt x="3738" y="2965"/>
                    <a:pt x="3770" y="1972"/>
                  </a:cubicBezTo>
                  <a:cubicBezTo>
                    <a:pt x="3836" y="938"/>
                    <a:pt x="3069" y="71"/>
                    <a:pt x="2035" y="4"/>
                  </a:cubicBezTo>
                  <a:cubicBezTo>
                    <a:pt x="1995" y="2"/>
                    <a:pt x="1955" y="1"/>
                    <a:pt x="191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2"/>
            <p:cNvSpPr/>
            <p:nvPr/>
          </p:nvSpPr>
          <p:spPr>
            <a:xfrm>
              <a:off x="2389375" y="2068900"/>
              <a:ext cx="97600" cy="207050"/>
            </a:xfrm>
            <a:custGeom>
              <a:avLst/>
              <a:gdLst/>
              <a:ahLst/>
              <a:cxnLst/>
              <a:rect l="l" t="t" r="r" b="b"/>
              <a:pathLst>
                <a:path w="3904" h="8282" extrusionOk="0">
                  <a:moveTo>
                    <a:pt x="3189" y="1"/>
                  </a:moveTo>
                  <a:cubicBezTo>
                    <a:pt x="3044" y="1"/>
                    <a:pt x="2888" y="90"/>
                    <a:pt x="2836" y="222"/>
                  </a:cubicBezTo>
                  <a:lnTo>
                    <a:pt x="67" y="7660"/>
                  </a:lnTo>
                  <a:cubicBezTo>
                    <a:pt x="1" y="7860"/>
                    <a:pt x="67" y="8061"/>
                    <a:pt x="267" y="8127"/>
                  </a:cubicBezTo>
                  <a:lnTo>
                    <a:pt x="568" y="8261"/>
                  </a:lnTo>
                  <a:cubicBezTo>
                    <a:pt x="609" y="8275"/>
                    <a:pt x="651" y="8281"/>
                    <a:pt x="692" y="8281"/>
                  </a:cubicBezTo>
                  <a:cubicBezTo>
                    <a:pt x="846" y="8281"/>
                    <a:pt x="982" y="8186"/>
                    <a:pt x="1035" y="8027"/>
                  </a:cubicBezTo>
                  <a:lnTo>
                    <a:pt x="3837" y="589"/>
                  </a:lnTo>
                  <a:cubicBezTo>
                    <a:pt x="3903" y="422"/>
                    <a:pt x="3803" y="188"/>
                    <a:pt x="3603" y="122"/>
                  </a:cubicBezTo>
                  <a:lnTo>
                    <a:pt x="3303" y="21"/>
                  </a:lnTo>
                  <a:cubicBezTo>
                    <a:pt x="3267" y="7"/>
                    <a:pt x="3229" y="1"/>
                    <a:pt x="318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2"/>
            <p:cNvSpPr/>
            <p:nvPr/>
          </p:nvSpPr>
          <p:spPr>
            <a:xfrm>
              <a:off x="2352675" y="2214000"/>
              <a:ext cx="104275" cy="92800"/>
            </a:xfrm>
            <a:custGeom>
              <a:avLst/>
              <a:gdLst/>
              <a:ahLst/>
              <a:cxnLst/>
              <a:rect l="l" t="t" r="r" b="b"/>
              <a:pathLst>
                <a:path w="4171" h="3712" extrusionOk="0">
                  <a:moveTo>
                    <a:pt x="2080" y="1"/>
                  </a:moveTo>
                  <a:cubicBezTo>
                    <a:pt x="1326" y="1"/>
                    <a:pt x="619" y="464"/>
                    <a:pt x="334" y="1189"/>
                  </a:cubicBezTo>
                  <a:cubicBezTo>
                    <a:pt x="1" y="2156"/>
                    <a:pt x="468" y="3224"/>
                    <a:pt x="1435" y="3591"/>
                  </a:cubicBezTo>
                  <a:cubicBezTo>
                    <a:pt x="1651" y="3673"/>
                    <a:pt x="1872" y="3711"/>
                    <a:pt x="2088" y="3711"/>
                  </a:cubicBezTo>
                  <a:cubicBezTo>
                    <a:pt x="2844" y="3711"/>
                    <a:pt x="3552" y="3242"/>
                    <a:pt x="3837" y="2490"/>
                  </a:cubicBezTo>
                  <a:cubicBezTo>
                    <a:pt x="4171" y="1556"/>
                    <a:pt x="3704" y="489"/>
                    <a:pt x="2736" y="122"/>
                  </a:cubicBezTo>
                  <a:cubicBezTo>
                    <a:pt x="2519" y="39"/>
                    <a:pt x="2298" y="1"/>
                    <a:pt x="208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2"/>
            <p:cNvSpPr/>
            <p:nvPr/>
          </p:nvSpPr>
          <p:spPr>
            <a:xfrm>
              <a:off x="2234275" y="1558425"/>
              <a:ext cx="610450" cy="576525"/>
            </a:xfrm>
            <a:custGeom>
              <a:avLst/>
              <a:gdLst/>
              <a:ahLst/>
              <a:cxnLst/>
              <a:rect l="l" t="t" r="r" b="b"/>
              <a:pathLst>
                <a:path w="24418" h="23061" extrusionOk="0">
                  <a:moveTo>
                    <a:pt x="12267" y="0"/>
                  </a:moveTo>
                  <a:cubicBezTo>
                    <a:pt x="11786" y="0"/>
                    <a:pt x="11299" y="31"/>
                    <a:pt x="10808" y="93"/>
                  </a:cubicBezTo>
                  <a:cubicBezTo>
                    <a:pt x="4503" y="860"/>
                    <a:pt x="0" y="6597"/>
                    <a:pt x="767" y="12935"/>
                  </a:cubicBezTo>
                  <a:cubicBezTo>
                    <a:pt x="1477" y="18769"/>
                    <a:pt x="6472" y="23061"/>
                    <a:pt x="12209" y="23061"/>
                  </a:cubicBezTo>
                  <a:cubicBezTo>
                    <a:pt x="12672" y="23061"/>
                    <a:pt x="13139" y="23033"/>
                    <a:pt x="13610" y="22976"/>
                  </a:cubicBezTo>
                  <a:cubicBezTo>
                    <a:pt x="19948" y="22175"/>
                    <a:pt x="24418" y="16438"/>
                    <a:pt x="23650" y="10133"/>
                  </a:cubicBezTo>
                  <a:cubicBezTo>
                    <a:pt x="22943" y="4286"/>
                    <a:pt x="18004" y="0"/>
                    <a:pt x="1226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2"/>
            <p:cNvSpPr/>
            <p:nvPr/>
          </p:nvSpPr>
          <p:spPr>
            <a:xfrm>
              <a:off x="2556175" y="1644000"/>
              <a:ext cx="72575" cy="69475"/>
            </a:xfrm>
            <a:custGeom>
              <a:avLst/>
              <a:gdLst/>
              <a:ahLst/>
              <a:cxnLst/>
              <a:rect l="l" t="t" r="r" b="b"/>
              <a:pathLst>
                <a:path w="2903" h="2779" extrusionOk="0">
                  <a:moveTo>
                    <a:pt x="1418" y="0"/>
                  </a:moveTo>
                  <a:cubicBezTo>
                    <a:pt x="701" y="0"/>
                    <a:pt x="98" y="578"/>
                    <a:pt x="67" y="1306"/>
                  </a:cubicBezTo>
                  <a:cubicBezTo>
                    <a:pt x="0" y="2073"/>
                    <a:pt x="600" y="2741"/>
                    <a:pt x="1368" y="2774"/>
                  </a:cubicBezTo>
                  <a:cubicBezTo>
                    <a:pt x="1407" y="2777"/>
                    <a:pt x="1446" y="2779"/>
                    <a:pt x="1484" y="2779"/>
                  </a:cubicBezTo>
                  <a:cubicBezTo>
                    <a:pt x="2201" y="2779"/>
                    <a:pt x="2804" y="2201"/>
                    <a:pt x="2835" y="1473"/>
                  </a:cubicBezTo>
                  <a:cubicBezTo>
                    <a:pt x="2902" y="706"/>
                    <a:pt x="2302" y="39"/>
                    <a:pt x="1534" y="5"/>
                  </a:cubicBezTo>
                  <a:cubicBezTo>
                    <a:pt x="1495" y="2"/>
                    <a:pt x="1456" y="0"/>
                    <a:pt x="141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2"/>
            <p:cNvSpPr/>
            <p:nvPr/>
          </p:nvSpPr>
          <p:spPr>
            <a:xfrm>
              <a:off x="2431075" y="1632425"/>
              <a:ext cx="81750" cy="79375"/>
            </a:xfrm>
            <a:custGeom>
              <a:avLst/>
              <a:gdLst/>
              <a:ahLst/>
              <a:cxnLst/>
              <a:rect l="l" t="t" r="r" b="b"/>
              <a:pathLst>
                <a:path w="3270" h="3175" extrusionOk="0">
                  <a:moveTo>
                    <a:pt x="1670" y="0"/>
                  </a:moveTo>
                  <a:cubicBezTo>
                    <a:pt x="800" y="0"/>
                    <a:pt x="99" y="656"/>
                    <a:pt x="34" y="1502"/>
                  </a:cubicBezTo>
                  <a:cubicBezTo>
                    <a:pt x="0" y="2370"/>
                    <a:pt x="668" y="3137"/>
                    <a:pt x="1535" y="3170"/>
                  </a:cubicBezTo>
                  <a:cubicBezTo>
                    <a:pt x="1575" y="3173"/>
                    <a:pt x="1615" y="3175"/>
                    <a:pt x="1654" y="3175"/>
                  </a:cubicBezTo>
                  <a:cubicBezTo>
                    <a:pt x="2472" y="3175"/>
                    <a:pt x="3171" y="2530"/>
                    <a:pt x="3203" y="1702"/>
                  </a:cubicBezTo>
                  <a:cubicBezTo>
                    <a:pt x="3269" y="802"/>
                    <a:pt x="2602" y="68"/>
                    <a:pt x="1735" y="1"/>
                  </a:cubicBezTo>
                  <a:cubicBezTo>
                    <a:pt x="1713" y="0"/>
                    <a:pt x="1692" y="0"/>
                    <a:pt x="167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2"/>
            <p:cNvSpPr/>
            <p:nvPr/>
          </p:nvSpPr>
          <p:spPr>
            <a:xfrm>
              <a:off x="2467775" y="1754875"/>
              <a:ext cx="57550" cy="55375"/>
            </a:xfrm>
            <a:custGeom>
              <a:avLst/>
              <a:gdLst/>
              <a:ahLst/>
              <a:cxnLst/>
              <a:rect l="l" t="t" r="r" b="b"/>
              <a:pathLst>
                <a:path w="2302" h="2215" extrusionOk="0">
                  <a:moveTo>
                    <a:pt x="1093" y="1"/>
                  </a:moveTo>
                  <a:cubicBezTo>
                    <a:pt x="538" y="1"/>
                    <a:pt x="65" y="477"/>
                    <a:pt x="34" y="1041"/>
                  </a:cubicBezTo>
                  <a:cubicBezTo>
                    <a:pt x="0" y="1641"/>
                    <a:pt x="467" y="2175"/>
                    <a:pt x="1068" y="2208"/>
                  </a:cubicBezTo>
                  <a:cubicBezTo>
                    <a:pt x="1108" y="2213"/>
                    <a:pt x="1148" y="2215"/>
                    <a:pt x="1188" y="2215"/>
                  </a:cubicBezTo>
                  <a:cubicBezTo>
                    <a:pt x="1768" y="2215"/>
                    <a:pt x="2237" y="1768"/>
                    <a:pt x="2268" y="1174"/>
                  </a:cubicBezTo>
                  <a:cubicBezTo>
                    <a:pt x="2302" y="574"/>
                    <a:pt x="1835" y="40"/>
                    <a:pt x="1201" y="7"/>
                  </a:cubicBezTo>
                  <a:cubicBezTo>
                    <a:pt x="1165" y="3"/>
                    <a:pt x="1129" y="1"/>
                    <a:pt x="109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2"/>
            <p:cNvSpPr/>
            <p:nvPr/>
          </p:nvSpPr>
          <p:spPr>
            <a:xfrm>
              <a:off x="2356850" y="1701550"/>
              <a:ext cx="86750" cy="83650"/>
            </a:xfrm>
            <a:custGeom>
              <a:avLst/>
              <a:gdLst/>
              <a:ahLst/>
              <a:cxnLst/>
              <a:rect l="l" t="t" r="r" b="b"/>
              <a:pathLst>
                <a:path w="3470" h="3346" extrusionOk="0">
                  <a:moveTo>
                    <a:pt x="1717" y="1"/>
                  </a:moveTo>
                  <a:cubicBezTo>
                    <a:pt x="865" y="1"/>
                    <a:pt x="131" y="680"/>
                    <a:pt x="67" y="1573"/>
                  </a:cubicBezTo>
                  <a:cubicBezTo>
                    <a:pt x="1" y="2507"/>
                    <a:pt x="701" y="3307"/>
                    <a:pt x="1635" y="3341"/>
                  </a:cubicBezTo>
                  <a:cubicBezTo>
                    <a:pt x="1676" y="3344"/>
                    <a:pt x="1717" y="3345"/>
                    <a:pt x="1758" y="3345"/>
                  </a:cubicBezTo>
                  <a:cubicBezTo>
                    <a:pt x="2638" y="3345"/>
                    <a:pt x="3371" y="2666"/>
                    <a:pt x="3403" y="1773"/>
                  </a:cubicBezTo>
                  <a:cubicBezTo>
                    <a:pt x="3470" y="872"/>
                    <a:pt x="2769" y="72"/>
                    <a:pt x="1835" y="5"/>
                  </a:cubicBezTo>
                  <a:cubicBezTo>
                    <a:pt x="1796" y="2"/>
                    <a:pt x="1756" y="1"/>
                    <a:pt x="171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2"/>
            <p:cNvSpPr/>
            <p:nvPr/>
          </p:nvSpPr>
          <p:spPr>
            <a:xfrm>
              <a:off x="2559500" y="1923450"/>
              <a:ext cx="66750" cy="65150"/>
            </a:xfrm>
            <a:custGeom>
              <a:avLst/>
              <a:gdLst/>
              <a:ahLst/>
              <a:cxnLst/>
              <a:rect l="l" t="t" r="r" b="b"/>
              <a:pathLst>
                <a:path w="2670" h="2606" extrusionOk="0">
                  <a:moveTo>
                    <a:pt x="1339" y="0"/>
                  </a:moveTo>
                  <a:cubicBezTo>
                    <a:pt x="664" y="0"/>
                    <a:pt x="66" y="524"/>
                    <a:pt x="34" y="1236"/>
                  </a:cubicBezTo>
                  <a:cubicBezTo>
                    <a:pt x="0" y="1937"/>
                    <a:pt x="534" y="2570"/>
                    <a:pt x="1235" y="2604"/>
                  </a:cubicBezTo>
                  <a:cubicBezTo>
                    <a:pt x="1256" y="2605"/>
                    <a:pt x="1278" y="2605"/>
                    <a:pt x="1300" y="2605"/>
                  </a:cubicBezTo>
                  <a:cubicBezTo>
                    <a:pt x="2006" y="2605"/>
                    <a:pt x="2603" y="2082"/>
                    <a:pt x="2636" y="1370"/>
                  </a:cubicBezTo>
                  <a:cubicBezTo>
                    <a:pt x="2669" y="669"/>
                    <a:pt x="2135" y="35"/>
                    <a:pt x="1401" y="2"/>
                  </a:cubicBezTo>
                  <a:cubicBezTo>
                    <a:pt x="1381" y="1"/>
                    <a:pt x="1360" y="0"/>
                    <a:pt x="133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2"/>
            <p:cNvSpPr/>
            <p:nvPr/>
          </p:nvSpPr>
          <p:spPr>
            <a:xfrm>
              <a:off x="2461925" y="1852575"/>
              <a:ext cx="64250" cy="62625"/>
            </a:xfrm>
            <a:custGeom>
              <a:avLst/>
              <a:gdLst/>
              <a:ahLst/>
              <a:cxnLst/>
              <a:rect l="l" t="t" r="r" b="b"/>
              <a:pathLst>
                <a:path w="2570" h="2505" extrusionOk="0">
                  <a:moveTo>
                    <a:pt x="1306" y="0"/>
                  </a:moveTo>
                  <a:cubicBezTo>
                    <a:pt x="633" y="0"/>
                    <a:pt x="66" y="522"/>
                    <a:pt x="34" y="1169"/>
                  </a:cubicBezTo>
                  <a:cubicBezTo>
                    <a:pt x="1" y="1870"/>
                    <a:pt x="501" y="2470"/>
                    <a:pt x="1202" y="2503"/>
                  </a:cubicBezTo>
                  <a:cubicBezTo>
                    <a:pt x="1224" y="2504"/>
                    <a:pt x="1246" y="2505"/>
                    <a:pt x="1268" y="2505"/>
                  </a:cubicBezTo>
                  <a:cubicBezTo>
                    <a:pt x="1939" y="2505"/>
                    <a:pt x="2504" y="2014"/>
                    <a:pt x="2536" y="1336"/>
                  </a:cubicBezTo>
                  <a:cubicBezTo>
                    <a:pt x="2569" y="635"/>
                    <a:pt x="2069" y="35"/>
                    <a:pt x="1368" y="2"/>
                  </a:cubicBezTo>
                  <a:cubicBezTo>
                    <a:pt x="1347" y="1"/>
                    <a:pt x="1327" y="0"/>
                    <a:pt x="1306"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2"/>
            <p:cNvSpPr/>
            <p:nvPr/>
          </p:nvSpPr>
          <p:spPr>
            <a:xfrm>
              <a:off x="2692925" y="1910925"/>
              <a:ext cx="53400" cy="51000"/>
            </a:xfrm>
            <a:custGeom>
              <a:avLst/>
              <a:gdLst/>
              <a:ahLst/>
              <a:cxnLst/>
              <a:rect l="l" t="t" r="r" b="b"/>
              <a:pathLst>
                <a:path w="2136" h="2040" extrusionOk="0">
                  <a:moveTo>
                    <a:pt x="1069" y="1"/>
                  </a:moveTo>
                  <a:cubicBezTo>
                    <a:pt x="529" y="1"/>
                    <a:pt x="66" y="392"/>
                    <a:pt x="34" y="937"/>
                  </a:cubicBezTo>
                  <a:cubicBezTo>
                    <a:pt x="1" y="1504"/>
                    <a:pt x="434" y="2004"/>
                    <a:pt x="1001" y="2037"/>
                  </a:cubicBezTo>
                  <a:cubicBezTo>
                    <a:pt x="1022" y="2039"/>
                    <a:pt x="1042" y="2039"/>
                    <a:pt x="1063" y="2039"/>
                  </a:cubicBezTo>
                  <a:cubicBezTo>
                    <a:pt x="1604" y="2039"/>
                    <a:pt x="2070" y="1617"/>
                    <a:pt x="2102" y="1070"/>
                  </a:cubicBezTo>
                  <a:cubicBezTo>
                    <a:pt x="2135" y="503"/>
                    <a:pt x="1702" y="36"/>
                    <a:pt x="1135" y="3"/>
                  </a:cubicBezTo>
                  <a:cubicBezTo>
                    <a:pt x="1113" y="1"/>
                    <a:pt x="1091" y="1"/>
                    <a:pt x="106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2"/>
            <p:cNvSpPr/>
            <p:nvPr/>
          </p:nvSpPr>
          <p:spPr>
            <a:xfrm>
              <a:off x="2451925" y="1972875"/>
              <a:ext cx="70900" cy="63025"/>
            </a:xfrm>
            <a:custGeom>
              <a:avLst/>
              <a:gdLst/>
              <a:ahLst/>
              <a:cxnLst/>
              <a:rect l="l" t="t" r="r" b="b"/>
              <a:pathLst>
                <a:path w="2836" h="2521" extrusionOk="0">
                  <a:moveTo>
                    <a:pt x="1425" y="1"/>
                  </a:moveTo>
                  <a:cubicBezTo>
                    <a:pt x="916" y="1"/>
                    <a:pt x="446" y="309"/>
                    <a:pt x="267" y="794"/>
                  </a:cubicBezTo>
                  <a:cubicBezTo>
                    <a:pt x="0" y="1461"/>
                    <a:pt x="301" y="2161"/>
                    <a:pt x="968" y="2428"/>
                  </a:cubicBezTo>
                  <a:cubicBezTo>
                    <a:pt x="1117" y="2491"/>
                    <a:pt x="1273" y="2521"/>
                    <a:pt x="1426" y="2521"/>
                  </a:cubicBezTo>
                  <a:cubicBezTo>
                    <a:pt x="1922" y="2521"/>
                    <a:pt x="2398" y="2212"/>
                    <a:pt x="2602" y="1728"/>
                  </a:cubicBezTo>
                  <a:cubicBezTo>
                    <a:pt x="2836" y="1094"/>
                    <a:pt x="2536" y="360"/>
                    <a:pt x="1902" y="93"/>
                  </a:cubicBezTo>
                  <a:cubicBezTo>
                    <a:pt x="1744" y="30"/>
                    <a:pt x="1583" y="1"/>
                    <a:pt x="142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2"/>
            <p:cNvSpPr/>
            <p:nvPr/>
          </p:nvSpPr>
          <p:spPr>
            <a:xfrm>
              <a:off x="2388550" y="1895975"/>
              <a:ext cx="58400" cy="51350"/>
            </a:xfrm>
            <a:custGeom>
              <a:avLst/>
              <a:gdLst/>
              <a:ahLst/>
              <a:cxnLst/>
              <a:rect l="l" t="t" r="r" b="b"/>
              <a:pathLst>
                <a:path w="2336" h="2054" extrusionOk="0">
                  <a:moveTo>
                    <a:pt x="1170" y="0"/>
                  </a:moveTo>
                  <a:cubicBezTo>
                    <a:pt x="761" y="0"/>
                    <a:pt x="381" y="247"/>
                    <a:pt x="200" y="634"/>
                  </a:cubicBezTo>
                  <a:cubicBezTo>
                    <a:pt x="0" y="1168"/>
                    <a:pt x="267" y="1768"/>
                    <a:pt x="801" y="1968"/>
                  </a:cubicBezTo>
                  <a:cubicBezTo>
                    <a:pt x="925" y="2026"/>
                    <a:pt x="1055" y="2053"/>
                    <a:pt x="1183" y="2053"/>
                  </a:cubicBezTo>
                  <a:cubicBezTo>
                    <a:pt x="1574" y="2053"/>
                    <a:pt x="1951" y="1803"/>
                    <a:pt x="2102" y="1401"/>
                  </a:cubicBezTo>
                  <a:cubicBezTo>
                    <a:pt x="2335" y="867"/>
                    <a:pt x="2068" y="267"/>
                    <a:pt x="1535" y="67"/>
                  </a:cubicBezTo>
                  <a:cubicBezTo>
                    <a:pt x="1413" y="21"/>
                    <a:pt x="1290" y="0"/>
                    <a:pt x="117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2"/>
            <p:cNvSpPr/>
            <p:nvPr/>
          </p:nvSpPr>
          <p:spPr>
            <a:xfrm>
              <a:off x="2347675" y="1814075"/>
              <a:ext cx="52575" cy="51100"/>
            </a:xfrm>
            <a:custGeom>
              <a:avLst/>
              <a:gdLst/>
              <a:ahLst/>
              <a:cxnLst/>
              <a:rect l="l" t="t" r="r" b="b"/>
              <a:pathLst>
                <a:path w="2103" h="2044" extrusionOk="0">
                  <a:moveTo>
                    <a:pt x="987" y="0"/>
                  </a:moveTo>
                  <a:cubicBezTo>
                    <a:pt x="473" y="0"/>
                    <a:pt x="65" y="413"/>
                    <a:pt x="34" y="941"/>
                  </a:cubicBezTo>
                  <a:cubicBezTo>
                    <a:pt x="1" y="1508"/>
                    <a:pt x="401" y="2009"/>
                    <a:pt x="968" y="2042"/>
                  </a:cubicBezTo>
                  <a:cubicBezTo>
                    <a:pt x="989" y="2043"/>
                    <a:pt x="1009" y="2044"/>
                    <a:pt x="1029" y="2044"/>
                  </a:cubicBezTo>
                  <a:cubicBezTo>
                    <a:pt x="1571" y="2044"/>
                    <a:pt x="2037" y="1621"/>
                    <a:pt x="2069" y="1075"/>
                  </a:cubicBezTo>
                  <a:cubicBezTo>
                    <a:pt x="2102" y="507"/>
                    <a:pt x="1669" y="40"/>
                    <a:pt x="1102" y="7"/>
                  </a:cubicBezTo>
                  <a:cubicBezTo>
                    <a:pt x="1063" y="3"/>
                    <a:pt x="1024" y="0"/>
                    <a:pt x="98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2"/>
            <p:cNvSpPr/>
            <p:nvPr/>
          </p:nvSpPr>
          <p:spPr>
            <a:xfrm>
              <a:off x="2591200" y="2020175"/>
              <a:ext cx="53375" cy="50975"/>
            </a:xfrm>
            <a:custGeom>
              <a:avLst/>
              <a:gdLst/>
              <a:ahLst/>
              <a:cxnLst/>
              <a:rect l="l" t="t" r="r" b="b"/>
              <a:pathLst>
                <a:path w="2135" h="2039" extrusionOk="0">
                  <a:moveTo>
                    <a:pt x="1073" y="1"/>
                  </a:moveTo>
                  <a:cubicBezTo>
                    <a:pt x="531" y="1"/>
                    <a:pt x="66" y="423"/>
                    <a:pt x="33" y="970"/>
                  </a:cubicBezTo>
                  <a:cubicBezTo>
                    <a:pt x="0" y="1537"/>
                    <a:pt x="434" y="2004"/>
                    <a:pt x="1001" y="2037"/>
                  </a:cubicBezTo>
                  <a:cubicBezTo>
                    <a:pt x="1021" y="2038"/>
                    <a:pt x="1042" y="2039"/>
                    <a:pt x="1062" y="2039"/>
                  </a:cubicBezTo>
                  <a:cubicBezTo>
                    <a:pt x="1601" y="2039"/>
                    <a:pt x="2037" y="1616"/>
                    <a:pt x="2102" y="1070"/>
                  </a:cubicBezTo>
                  <a:cubicBezTo>
                    <a:pt x="2135" y="503"/>
                    <a:pt x="1701" y="36"/>
                    <a:pt x="1134" y="2"/>
                  </a:cubicBezTo>
                  <a:cubicBezTo>
                    <a:pt x="1114" y="1"/>
                    <a:pt x="1093" y="1"/>
                    <a:pt x="107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2"/>
            <p:cNvSpPr/>
            <p:nvPr/>
          </p:nvSpPr>
          <p:spPr>
            <a:xfrm>
              <a:off x="2589525" y="1825875"/>
              <a:ext cx="57550" cy="55975"/>
            </a:xfrm>
            <a:custGeom>
              <a:avLst/>
              <a:gdLst/>
              <a:ahLst/>
              <a:cxnLst/>
              <a:rect l="l" t="t" r="r" b="b"/>
              <a:pathLst>
                <a:path w="2302" h="2239" extrusionOk="0">
                  <a:moveTo>
                    <a:pt x="1141" y="0"/>
                  </a:moveTo>
                  <a:cubicBezTo>
                    <a:pt x="565" y="0"/>
                    <a:pt x="66" y="457"/>
                    <a:pt x="34" y="1070"/>
                  </a:cubicBezTo>
                  <a:cubicBezTo>
                    <a:pt x="0" y="1670"/>
                    <a:pt x="467" y="2204"/>
                    <a:pt x="1068" y="2237"/>
                  </a:cubicBezTo>
                  <a:cubicBezTo>
                    <a:pt x="1089" y="2238"/>
                    <a:pt x="1110" y="2239"/>
                    <a:pt x="1131" y="2239"/>
                  </a:cubicBezTo>
                  <a:cubicBezTo>
                    <a:pt x="1735" y="2239"/>
                    <a:pt x="2204" y="1783"/>
                    <a:pt x="2269" y="1203"/>
                  </a:cubicBezTo>
                  <a:cubicBezTo>
                    <a:pt x="2302" y="569"/>
                    <a:pt x="1835" y="35"/>
                    <a:pt x="1201" y="2"/>
                  </a:cubicBezTo>
                  <a:cubicBezTo>
                    <a:pt x="1181" y="1"/>
                    <a:pt x="1161" y="0"/>
                    <a:pt x="114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2"/>
            <p:cNvSpPr/>
            <p:nvPr/>
          </p:nvSpPr>
          <p:spPr>
            <a:xfrm>
              <a:off x="2657075" y="1718025"/>
              <a:ext cx="69225" cy="65675"/>
            </a:xfrm>
            <a:custGeom>
              <a:avLst/>
              <a:gdLst/>
              <a:ahLst/>
              <a:cxnLst/>
              <a:rect l="l" t="t" r="r" b="b"/>
              <a:pathLst>
                <a:path w="2769" h="2627" extrusionOk="0">
                  <a:moveTo>
                    <a:pt x="1398" y="1"/>
                  </a:moveTo>
                  <a:cubicBezTo>
                    <a:pt x="763" y="1"/>
                    <a:pt x="192" y="504"/>
                    <a:pt x="100" y="1147"/>
                  </a:cubicBezTo>
                  <a:cubicBezTo>
                    <a:pt x="0" y="1848"/>
                    <a:pt x="501" y="2515"/>
                    <a:pt x="1234" y="2615"/>
                  </a:cubicBezTo>
                  <a:cubicBezTo>
                    <a:pt x="1291" y="2623"/>
                    <a:pt x="1348" y="2627"/>
                    <a:pt x="1405" y="2627"/>
                  </a:cubicBezTo>
                  <a:cubicBezTo>
                    <a:pt x="2040" y="2627"/>
                    <a:pt x="2610" y="2124"/>
                    <a:pt x="2702" y="1481"/>
                  </a:cubicBezTo>
                  <a:cubicBezTo>
                    <a:pt x="2769" y="780"/>
                    <a:pt x="2269" y="113"/>
                    <a:pt x="1568" y="13"/>
                  </a:cubicBezTo>
                  <a:cubicBezTo>
                    <a:pt x="1511" y="5"/>
                    <a:pt x="1454" y="1"/>
                    <a:pt x="139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2"/>
            <p:cNvSpPr/>
            <p:nvPr/>
          </p:nvSpPr>
          <p:spPr>
            <a:xfrm>
              <a:off x="2569500" y="1738800"/>
              <a:ext cx="54225" cy="51475"/>
            </a:xfrm>
            <a:custGeom>
              <a:avLst/>
              <a:gdLst/>
              <a:ahLst/>
              <a:cxnLst/>
              <a:rect l="l" t="t" r="r" b="b"/>
              <a:pathLst>
                <a:path w="2169" h="2059" extrusionOk="0">
                  <a:moveTo>
                    <a:pt x="1036" y="1"/>
                  </a:moveTo>
                  <a:cubicBezTo>
                    <a:pt x="562" y="1"/>
                    <a:pt x="127" y="375"/>
                    <a:pt x="67" y="883"/>
                  </a:cubicBezTo>
                  <a:cubicBezTo>
                    <a:pt x="1" y="1450"/>
                    <a:pt x="401" y="1951"/>
                    <a:pt x="935" y="2051"/>
                  </a:cubicBezTo>
                  <a:cubicBezTo>
                    <a:pt x="976" y="2056"/>
                    <a:pt x="1018" y="2058"/>
                    <a:pt x="1058" y="2058"/>
                  </a:cubicBezTo>
                  <a:cubicBezTo>
                    <a:pt x="1577" y="2058"/>
                    <a:pt x="2040" y="1676"/>
                    <a:pt x="2102" y="1150"/>
                  </a:cubicBezTo>
                  <a:cubicBezTo>
                    <a:pt x="2169" y="583"/>
                    <a:pt x="1769" y="83"/>
                    <a:pt x="1202" y="16"/>
                  </a:cubicBezTo>
                  <a:cubicBezTo>
                    <a:pt x="1146" y="6"/>
                    <a:pt x="1091" y="1"/>
                    <a:pt x="103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2"/>
            <p:cNvSpPr/>
            <p:nvPr/>
          </p:nvSpPr>
          <p:spPr>
            <a:xfrm>
              <a:off x="2714600" y="1830750"/>
              <a:ext cx="59250" cy="55600"/>
            </a:xfrm>
            <a:custGeom>
              <a:avLst/>
              <a:gdLst/>
              <a:ahLst/>
              <a:cxnLst/>
              <a:rect l="l" t="t" r="r" b="b"/>
              <a:pathLst>
                <a:path w="2370" h="2224" extrusionOk="0">
                  <a:moveTo>
                    <a:pt x="1207" y="1"/>
                  </a:moveTo>
                  <a:cubicBezTo>
                    <a:pt x="631" y="1"/>
                    <a:pt x="161" y="415"/>
                    <a:pt x="68" y="975"/>
                  </a:cubicBezTo>
                  <a:cubicBezTo>
                    <a:pt x="1" y="1575"/>
                    <a:pt x="435" y="2142"/>
                    <a:pt x="1035" y="2209"/>
                  </a:cubicBezTo>
                  <a:cubicBezTo>
                    <a:pt x="1093" y="2219"/>
                    <a:pt x="1151" y="2223"/>
                    <a:pt x="1208" y="2223"/>
                  </a:cubicBezTo>
                  <a:cubicBezTo>
                    <a:pt x="1741" y="2223"/>
                    <a:pt x="2212" y="1817"/>
                    <a:pt x="2303" y="1275"/>
                  </a:cubicBezTo>
                  <a:cubicBezTo>
                    <a:pt x="2369" y="641"/>
                    <a:pt x="1936" y="74"/>
                    <a:pt x="1335" y="7"/>
                  </a:cubicBezTo>
                  <a:cubicBezTo>
                    <a:pt x="1292" y="3"/>
                    <a:pt x="1249" y="1"/>
                    <a:pt x="120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2"/>
            <p:cNvSpPr/>
            <p:nvPr/>
          </p:nvSpPr>
          <p:spPr>
            <a:xfrm>
              <a:off x="4925350" y="1410400"/>
              <a:ext cx="144300" cy="144925"/>
            </a:xfrm>
            <a:custGeom>
              <a:avLst/>
              <a:gdLst/>
              <a:ahLst/>
              <a:cxnLst/>
              <a:rect l="l" t="t" r="r" b="b"/>
              <a:pathLst>
                <a:path w="5772" h="5797" extrusionOk="0">
                  <a:moveTo>
                    <a:pt x="5204" y="1"/>
                  </a:moveTo>
                  <a:cubicBezTo>
                    <a:pt x="5146" y="1"/>
                    <a:pt x="5088" y="26"/>
                    <a:pt x="5038" y="76"/>
                  </a:cubicBezTo>
                  <a:lnTo>
                    <a:pt x="67" y="5080"/>
                  </a:lnTo>
                  <a:cubicBezTo>
                    <a:pt x="1" y="5180"/>
                    <a:pt x="1" y="5313"/>
                    <a:pt x="67" y="5413"/>
                  </a:cubicBezTo>
                  <a:lnTo>
                    <a:pt x="401" y="5747"/>
                  </a:lnTo>
                  <a:cubicBezTo>
                    <a:pt x="451" y="5780"/>
                    <a:pt x="509" y="5797"/>
                    <a:pt x="564" y="5797"/>
                  </a:cubicBezTo>
                  <a:cubicBezTo>
                    <a:pt x="618" y="5797"/>
                    <a:pt x="668" y="5780"/>
                    <a:pt x="701" y="5747"/>
                  </a:cubicBezTo>
                  <a:lnTo>
                    <a:pt x="5671" y="710"/>
                  </a:lnTo>
                  <a:cubicBezTo>
                    <a:pt x="5771" y="643"/>
                    <a:pt x="5771" y="476"/>
                    <a:pt x="5671" y="410"/>
                  </a:cubicBezTo>
                  <a:lnTo>
                    <a:pt x="5371" y="76"/>
                  </a:lnTo>
                  <a:cubicBezTo>
                    <a:pt x="5321" y="26"/>
                    <a:pt x="5263" y="1"/>
                    <a:pt x="5204"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2"/>
            <p:cNvSpPr/>
            <p:nvPr/>
          </p:nvSpPr>
          <p:spPr>
            <a:xfrm>
              <a:off x="5010425" y="1384550"/>
              <a:ext cx="88400" cy="80625"/>
            </a:xfrm>
            <a:custGeom>
              <a:avLst/>
              <a:gdLst/>
              <a:ahLst/>
              <a:cxnLst/>
              <a:rect l="l" t="t" r="r" b="b"/>
              <a:pathLst>
                <a:path w="3536" h="3225" extrusionOk="0">
                  <a:moveTo>
                    <a:pt x="1768" y="1"/>
                  </a:moveTo>
                  <a:cubicBezTo>
                    <a:pt x="1359" y="1"/>
                    <a:pt x="951" y="159"/>
                    <a:pt x="634" y="476"/>
                  </a:cubicBezTo>
                  <a:cubicBezTo>
                    <a:pt x="0" y="1110"/>
                    <a:pt x="0" y="2144"/>
                    <a:pt x="634" y="2778"/>
                  </a:cubicBezTo>
                  <a:cubicBezTo>
                    <a:pt x="947" y="3074"/>
                    <a:pt x="1357" y="3224"/>
                    <a:pt x="1764" y="3224"/>
                  </a:cubicBezTo>
                  <a:cubicBezTo>
                    <a:pt x="2182" y="3224"/>
                    <a:pt x="2598" y="3066"/>
                    <a:pt x="2902" y="2744"/>
                  </a:cubicBezTo>
                  <a:cubicBezTo>
                    <a:pt x="3536" y="2111"/>
                    <a:pt x="3536" y="1110"/>
                    <a:pt x="2902" y="476"/>
                  </a:cubicBezTo>
                  <a:cubicBezTo>
                    <a:pt x="2585" y="159"/>
                    <a:pt x="2177" y="1"/>
                    <a:pt x="1768"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2"/>
            <p:cNvSpPr/>
            <p:nvPr/>
          </p:nvSpPr>
          <p:spPr>
            <a:xfrm>
              <a:off x="4451675" y="1512525"/>
              <a:ext cx="181000" cy="87250"/>
            </a:xfrm>
            <a:custGeom>
              <a:avLst/>
              <a:gdLst/>
              <a:ahLst/>
              <a:cxnLst/>
              <a:rect l="l" t="t" r="r" b="b"/>
              <a:pathLst>
                <a:path w="7240" h="3490" extrusionOk="0">
                  <a:moveTo>
                    <a:pt x="412" y="0"/>
                  </a:moveTo>
                  <a:cubicBezTo>
                    <a:pt x="332" y="0"/>
                    <a:pt x="249" y="55"/>
                    <a:pt x="201" y="127"/>
                  </a:cubicBezTo>
                  <a:lnTo>
                    <a:pt x="34" y="561"/>
                  </a:lnTo>
                  <a:cubicBezTo>
                    <a:pt x="1" y="694"/>
                    <a:pt x="34" y="828"/>
                    <a:pt x="168" y="861"/>
                  </a:cubicBezTo>
                  <a:lnTo>
                    <a:pt x="6706" y="3463"/>
                  </a:lnTo>
                  <a:cubicBezTo>
                    <a:pt x="6743" y="3482"/>
                    <a:pt x="6780" y="3490"/>
                    <a:pt x="6815" y="3490"/>
                  </a:cubicBezTo>
                  <a:cubicBezTo>
                    <a:pt x="6906" y="3490"/>
                    <a:pt x="6982" y="3435"/>
                    <a:pt x="7006" y="3363"/>
                  </a:cubicBezTo>
                  <a:lnTo>
                    <a:pt x="7173" y="2929"/>
                  </a:lnTo>
                  <a:cubicBezTo>
                    <a:pt x="7239" y="2796"/>
                    <a:pt x="7173" y="2662"/>
                    <a:pt x="7073" y="2629"/>
                  </a:cubicBezTo>
                  <a:lnTo>
                    <a:pt x="501" y="27"/>
                  </a:lnTo>
                  <a:cubicBezTo>
                    <a:pt x="473" y="9"/>
                    <a:pt x="443" y="0"/>
                    <a:pt x="412"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2"/>
            <p:cNvSpPr/>
            <p:nvPr/>
          </p:nvSpPr>
          <p:spPr>
            <a:xfrm>
              <a:off x="4420825" y="1485675"/>
              <a:ext cx="90925" cy="80525"/>
            </a:xfrm>
            <a:custGeom>
              <a:avLst/>
              <a:gdLst/>
              <a:ahLst/>
              <a:cxnLst/>
              <a:rect l="l" t="t" r="r" b="b"/>
              <a:pathLst>
                <a:path w="3637" h="3221" extrusionOk="0">
                  <a:moveTo>
                    <a:pt x="1846" y="1"/>
                  </a:moveTo>
                  <a:cubicBezTo>
                    <a:pt x="1200" y="1"/>
                    <a:pt x="567" y="381"/>
                    <a:pt x="334" y="1001"/>
                  </a:cubicBezTo>
                  <a:cubicBezTo>
                    <a:pt x="1" y="1835"/>
                    <a:pt x="401" y="2769"/>
                    <a:pt x="1235" y="3103"/>
                  </a:cubicBezTo>
                  <a:cubicBezTo>
                    <a:pt x="1426" y="3182"/>
                    <a:pt x="1625" y="3220"/>
                    <a:pt x="1822" y="3220"/>
                  </a:cubicBezTo>
                  <a:cubicBezTo>
                    <a:pt x="2447" y="3220"/>
                    <a:pt x="3049" y="2837"/>
                    <a:pt x="3303" y="2202"/>
                  </a:cubicBezTo>
                  <a:cubicBezTo>
                    <a:pt x="3637" y="1368"/>
                    <a:pt x="3236" y="434"/>
                    <a:pt x="2402" y="100"/>
                  </a:cubicBezTo>
                  <a:cubicBezTo>
                    <a:pt x="2222" y="33"/>
                    <a:pt x="2033" y="1"/>
                    <a:pt x="184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2"/>
            <p:cNvSpPr/>
            <p:nvPr/>
          </p:nvSpPr>
          <p:spPr>
            <a:xfrm>
              <a:off x="4619300" y="1354425"/>
              <a:ext cx="106775" cy="172175"/>
            </a:xfrm>
            <a:custGeom>
              <a:avLst/>
              <a:gdLst/>
              <a:ahLst/>
              <a:cxnLst/>
              <a:rect l="l" t="t" r="r" b="b"/>
              <a:pathLst>
                <a:path w="4271" h="6887" extrusionOk="0">
                  <a:moveTo>
                    <a:pt x="647" y="1"/>
                  </a:moveTo>
                  <a:cubicBezTo>
                    <a:pt x="620" y="1"/>
                    <a:pt x="593" y="5"/>
                    <a:pt x="568" y="13"/>
                  </a:cubicBezTo>
                  <a:lnTo>
                    <a:pt x="167" y="247"/>
                  </a:lnTo>
                  <a:cubicBezTo>
                    <a:pt x="67" y="314"/>
                    <a:pt x="1" y="447"/>
                    <a:pt x="67" y="547"/>
                  </a:cubicBezTo>
                  <a:lnTo>
                    <a:pt x="3403" y="6785"/>
                  </a:lnTo>
                  <a:cubicBezTo>
                    <a:pt x="3446" y="6849"/>
                    <a:pt x="3517" y="6886"/>
                    <a:pt x="3589" y="6886"/>
                  </a:cubicBezTo>
                  <a:cubicBezTo>
                    <a:pt x="3628" y="6886"/>
                    <a:pt x="3668" y="6875"/>
                    <a:pt x="3703" y="6852"/>
                  </a:cubicBezTo>
                  <a:lnTo>
                    <a:pt x="4104" y="6651"/>
                  </a:lnTo>
                  <a:cubicBezTo>
                    <a:pt x="4237" y="6585"/>
                    <a:pt x="4270" y="6451"/>
                    <a:pt x="4204" y="6351"/>
                  </a:cubicBezTo>
                  <a:lnTo>
                    <a:pt x="868" y="113"/>
                  </a:lnTo>
                  <a:cubicBezTo>
                    <a:pt x="818" y="38"/>
                    <a:pt x="730" y="1"/>
                    <a:pt x="647"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2"/>
            <p:cNvSpPr/>
            <p:nvPr/>
          </p:nvSpPr>
          <p:spPr>
            <a:xfrm>
              <a:off x="4588450" y="1328475"/>
              <a:ext cx="91750" cy="80500"/>
            </a:xfrm>
            <a:custGeom>
              <a:avLst/>
              <a:gdLst/>
              <a:ahLst/>
              <a:cxnLst/>
              <a:rect l="l" t="t" r="r" b="b"/>
              <a:pathLst>
                <a:path w="3670" h="3220" extrusionOk="0">
                  <a:moveTo>
                    <a:pt x="1838" y="0"/>
                  </a:moveTo>
                  <a:cubicBezTo>
                    <a:pt x="1580" y="0"/>
                    <a:pt x="1316" y="60"/>
                    <a:pt x="1068" y="184"/>
                  </a:cubicBezTo>
                  <a:cubicBezTo>
                    <a:pt x="301" y="618"/>
                    <a:pt x="0" y="1585"/>
                    <a:pt x="401" y="2386"/>
                  </a:cubicBezTo>
                  <a:cubicBezTo>
                    <a:pt x="698" y="2912"/>
                    <a:pt x="1248" y="3219"/>
                    <a:pt x="1822" y="3219"/>
                  </a:cubicBezTo>
                  <a:cubicBezTo>
                    <a:pt x="2084" y="3219"/>
                    <a:pt x="2351" y="3155"/>
                    <a:pt x="2602" y="3019"/>
                  </a:cubicBezTo>
                  <a:cubicBezTo>
                    <a:pt x="3369" y="2619"/>
                    <a:pt x="3670" y="1618"/>
                    <a:pt x="3236" y="851"/>
                  </a:cubicBezTo>
                  <a:cubicBezTo>
                    <a:pt x="2960" y="298"/>
                    <a:pt x="2413" y="0"/>
                    <a:pt x="1838"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2"/>
            <p:cNvSpPr/>
            <p:nvPr/>
          </p:nvSpPr>
          <p:spPr>
            <a:xfrm>
              <a:off x="4815275" y="1291200"/>
              <a:ext cx="45900" cy="187825"/>
            </a:xfrm>
            <a:custGeom>
              <a:avLst/>
              <a:gdLst/>
              <a:ahLst/>
              <a:cxnLst/>
              <a:rect l="l" t="t" r="r" b="b"/>
              <a:pathLst>
                <a:path w="1836" h="7513" extrusionOk="0">
                  <a:moveTo>
                    <a:pt x="1150" y="1"/>
                  </a:moveTo>
                  <a:cubicBezTo>
                    <a:pt x="1042" y="1"/>
                    <a:pt x="963" y="87"/>
                    <a:pt x="935" y="174"/>
                  </a:cubicBezTo>
                  <a:lnTo>
                    <a:pt x="1" y="7179"/>
                  </a:lnTo>
                  <a:cubicBezTo>
                    <a:pt x="1" y="7312"/>
                    <a:pt x="67" y="7412"/>
                    <a:pt x="201" y="7446"/>
                  </a:cubicBezTo>
                  <a:lnTo>
                    <a:pt x="634" y="7513"/>
                  </a:lnTo>
                  <a:cubicBezTo>
                    <a:pt x="768" y="7513"/>
                    <a:pt x="868" y="7412"/>
                    <a:pt x="901" y="7312"/>
                  </a:cubicBezTo>
                  <a:lnTo>
                    <a:pt x="1835" y="307"/>
                  </a:lnTo>
                  <a:cubicBezTo>
                    <a:pt x="1835" y="174"/>
                    <a:pt x="1768" y="74"/>
                    <a:pt x="1635" y="41"/>
                  </a:cubicBezTo>
                  <a:lnTo>
                    <a:pt x="1201" y="7"/>
                  </a:lnTo>
                  <a:cubicBezTo>
                    <a:pt x="1184" y="3"/>
                    <a:pt x="1166" y="1"/>
                    <a:pt x="1150"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2"/>
            <p:cNvSpPr/>
            <p:nvPr/>
          </p:nvSpPr>
          <p:spPr>
            <a:xfrm>
              <a:off x="4806100" y="1263575"/>
              <a:ext cx="85925" cy="80800"/>
            </a:xfrm>
            <a:custGeom>
              <a:avLst/>
              <a:gdLst/>
              <a:ahLst/>
              <a:cxnLst/>
              <a:rect l="l" t="t" r="r" b="b"/>
              <a:pathLst>
                <a:path w="3437" h="3232" extrusionOk="0">
                  <a:moveTo>
                    <a:pt x="1740" y="0"/>
                  </a:moveTo>
                  <a:cubicBezTo>
                    <a:pt x="922" y="0"/>
                    <a:pt x="227" y="577"/>
                    <a:pt x="134" y="1412"/>
                  </a:cubicBezTo>
                  <a:cubicBezTo>
                    <a:pt x="1" y="2280"/>
                    <a:pt x="634" y="3114"/>
                    <a:pt x="1502" y="3214"/>
                  </a:cubicBezTo>
                  <a:cubicBezTo>
                    <a:pt x="1580" y="3226"/>
                    <a:pt x="1657" y="3231"/>
                    <a:pt x="1734" y="3231"/>
                  </a:cubicBezTo>
                  <a:cubicBezTo>
                    <a:pt x="2513" y="3231"/>
                    <a:pt x="3212" y="2635"/>
                    <a:pt x="3303" y="1846"/>
                  </a:cubicBezTo>
                  <a:cubicBezTo>
                    <a:pt x="3436" y="945"/>
                    <a:pt x="2803" y="145"/>
                    <a:pt x="1935" y="11"/>
                  </a:cubicBezTo>
                  <a:cubicBezTo>
                    <a:pt x="1870" y="4"/>
                    <a:pt x="1804" y="0"/>
                    <a:pt x="1740"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2"/>
            <p:cNvSpPr/>
            <p:nvPr/>
          </p:nvSpPr>
          <p:spPr>
            <a:xfrm>
              <a:off x="4568425" y="1808900"/>
              <a:ext cx="145125" cy="144850"/>
            </a:xfrm>
            <a:custGeom>
              <a:avLst/>
              <a:gdLst/>
              <a:ahLst/>
              <a:cxnLst/>
              <a:rect l="l" t="t" r="r" b="b"/>
              <a:pathLst>
                <a:path w="5805" h="5794" extrusionOk="0">
                  <a:moveTo>
                    <a:pt x="5239" y="1"/>
                  </a:moveTo>
                  <a:cubicBezTo>
                    <a:pt x="5175" y="1"/>
                    <a:pt x="5108" y="26"/>
                    <a:pt x="5071" y="81"/>
                  </a:cubicBezTo>
                  <a:lnTo>
                    <a:pt x="101" y="5084"/>
                  </a:lnTo>
                  <a:cubicBezTo>
                    <a:pt x="1" y="5151"/>
                    <a:pt x="1" y="5318"/>
                    <a:pt x="101" y="5385"/>
                  </a:cubicBezTo>
                  <a:lnTo>
                    <a:pt x="401" y="5718"/>
                  </a:lnTo>
                  <a:cubicBezTo>
                    <a:pt x="451" y="5768"/>
                    <a:pt x="510" y="5793"/>
                    <a:pt x="568" y="5793"/>
                  </a:cubicBezTo>
                  <a:cubicBezTo>
                    <a:pt x="626" y="5793"/>
                    <a:pt x="685" y="5768"/>
                    <a:pt x="735" y="5718"/>
                  </a:cubicBezTo>
                  <a:lnTo>
                    <a:pt x="5705" y="714"/>
                  </a:lnTo>
                  <a:cubicBezTo>
                    <a:pt x="5805" y="614"/>
                    <a:pt x="5805" y="481"/>
                    <a:pt x="5705" y="381"/>
                  </a:cubicBezTo>
                  <a:lnTo>
                    <a:pt x="5371" y="47"/>
                  </a:lnTo>
                  <a:cubicBezTo>
                    <a:pt x="5341" y="17"/>
                    <a:pt x="5291" y="1"/>
                    <a:pt x="5239"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2"/>
            <p:cNvSpPr/>
            <p:nvPr/>
          </p:nvSpPr>
          <p:spPr>
            <a:xfrm>
              <a:off x="4539250" y="1898975"/>
              <a:ext cx="88425" cy="80625"/>
            </a:xfrm>
            <a:custGeom>
              <a:avLst/>
              <a:gdLst/>
              <a:ahLst/>
              <a:cxnLst/>
              <a:rect l="l" t="t" r="r" b="b"/>
              <a:pathLst>
                <a:path w="3537" h="3225" extrusionOk="0">
                  <a:moveTo>
                    <a:pt x="1772" y="1"/>
                  </a:moveTo>
                  <a:cubicBezTo>
                    <a:pt x="1354" y="1"/>
                    <a:pt x="938" y="159"/>
                    <a:pt x="634" y="481"/>
                  </a:cubicBezTo>
                  <a:cubicBezTo>
                    <a:pt x="0" y="1114"/>
                    <a:pt x="0" y="2115"/>
                    <a:pt x="634" y="2749"/>
                  </a:cubicBezTo>
                  <a:cubicBezTo>
                    <a:pt x="951" y="3066"/>
                    <a:pt x="1360" y="3224"/>
                    <a:pt x="1768" y="3224"/>
                  </a:cubicBezTo>
                  <a:cubicBezTo>
                    <a:pt x="2177" y="3224"/>
                    <a:pt x="2586" y="3066"/>
                    <a:pt x="2902" y="2749"/>
                  </a:cubicBezTo>
                  <a:cubicBezTo>
                    <a:pt x="3536" y="2115"/>
                    <a:pt x="3536" y="1081"/>
                    <a:pt x="2902" y="447"/>
                  </a:cubicBezTo>
                  <a:cubicBezTo>
                    <a:pt x="2590" y="151"/>
                    <a:pt x="2180" y="1"/>
                    <a:pt x="177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2"/>
            <p:cNvSpPr/>
            <p:nvPr/>
          </p:nvSpPr>
          <p:spPr>
            <a:xfrm>
              <a:off x="4955375" y="1766025"/>
              <a:ext cx="165975" cy="119150"/>
            </a:xfrm>
            <a:custGeom>
              <a:avLst/>
              <a:gdLst/>
              <a:ahLst/>
              <a:cxnLst/>
              <a:rect l="l" t="t" r="r" b="b"/>
              <a:pathLst>
                <a:path w="6639" h="4766" extrusionOk="0">
                  <a:moveTo>
                    <a:pt x="486" y="1"/>
                  </a:moveTo>
                  <a:cubicBezTo>
                    <a:pt x="412" y="1"/>
                    <a:pt x="340" y="36"/>
                    <a:pt x="301" y="94"/>
                  </a:cubicBezTo>
                  <a:lnTo>
                    <a:pt x="67" y="495"/>
                  </a:lnTo>
                  <a:cubicBezTo>
                    <a:pt x="1" y="595"/>
                    <a:pt x="34" y="728"/>
                    <a:pt x="134" y="795"/>
                  </a:cubicBezTo>
                  <a:lnTo>
                    <a:pt x="6005" y="4731"/>
                  </a:lnTo>
                  <a:cubicBezTo>
                    <a:pt x="6040" y="4755"/>
                    <a:pt x="6080" y="4766"/>
                    <a:pt x="6119" y="4766"/>
                  </a:cubicBezTo>
                  <a:cubicBezTo>
                    <a:pt x="6191" y="4766"/>
                    <a:pt x="6262" y="4729"/>
                    <a:pt x="6305" y="4664"/>
                  </a:cubicBezTo>
                  <a:lnTo>
                    <a:pt x="6572" y="4264"/>
                  </a:lnTo>
                  <a:cubicBezTo>
                    <a:pt x="6639" y="4164"/>
                    <a:pt x="6605" y="4031"/>
                    <a:pt x="6505" y="3964"/>
                  </a:cubicBezTo>
                  <a:lnTo>
                    <a:pt x="634" y="61"/>
                  </a:lnTo>
                  <a:cubicBezTo>
                    <a:pt x="592" y="19"/>
                    <a:pt x="539" y="1"/>
                    <a:pt x="48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2"/>
            <p:cNvSpPr/>
            <p:nvPr/>
          </p:nvSpPr>
          <p:spPr>
            <a:xfrm>
              <a:off x="5060450" y="1830675"/>
              <a:ext cx="91750" cy="80550"/>
            </a:xfrm>
            <a:custGeom>
              <a:avLst/>
              <a:gdLst/>
              <a:ahLst/>
              <a:cxnLst/>
              <a:rect l="l" t="t" r="r" b="b"/>
              <a:pathLst>
                <a:path w="3670" h="3222" extrusionOk="0">
                  <a:moveTo>
                    <a:pt x="1808" y="1"/>
                  </a:moveTo>
                  <a:cubicBezTo>
                    <a:pt x="1290" y="1"/>
                    <a:pt x="781" y="251"/>
                    <a:pt x="468" y="711"/>
                  </a:cubicBezTo>
                  <a:cubicBezTo>
                    <a:pt x="1" y="1445"/>
                    <a:pt x="201" y="2445"/>
                    <a:pt x="935" y="2946"/>
                  </a:cubicBezTo>
                  <a:cubicBezTo>
                    <a:pt x="1209" y="3133"/>
                    <a:pt x="1520" y="3222"/>
                    <a:pt x="1829" y="3222"/>
                  </a:cubicBezTo>
                  <a:cubicBezTo>
                    <a:pt x="2347" y="3222"/>
                    <a:pt x="2856" y="2972"/>
                    <a:pt x="3169" y="2512"/>
                  </a:cubicBezTo>
                  <a:cubicBezTo>
                    <a:pt x="3670" y="1778"/>
                    <a:pt x="3470" y="777"/>
                    <a:pt x="2702" y="277"/>
                  </a:cubicBezTo>
                  <a:cubicBezTo>
                    <a:pt x="2428" y="90"/>
                    <a:pt x="2117" y="1"/>
                    <a:pt x="1808"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2"/>
            <p:cNvSpPr/>
            <p:nvPr/>
          </p:nvSpPr>
          <p:spPr>
            <a:xfrm>
              <a:off x="4440000" y="1689150"/>
              <a:ext cx="188500" cy="51900"/>
            </a:xfrm>
            <a:custGeom>
              <a:avLst/>
              <a:gdLst/>
              <a:ahLst/>
              <a:cxnLst/>
              <a:rect l="l" t="t" r="r" b="b"/>
              <a:pathLst>
                <a:path w="7540" h="2076" extrusionOk="0">
                  <a:moveTo>
                    <a:pt x="7173" y="1"/>
                  </a:moveTo>
                  <a:lnTo>
                    <a:pt x="201" y="1168"/>
                  </a:lnTo>
                  <a:cubicBezTo>
                    <a:pt x="101" y="1201"/>
                    <a:pt x="1" y="1301"/>
                    <a:pt x="34" y="1435"/>
                  </a:cubicBezTo>
                  <a:lnTo>
                    <a:pt x="101" y="1869"/>
                  </a:lnTo>
                  <a:cubicBezTo>
                    <a:pt x="130" y="1984"/>
                    <a:pt x="209" y="2075"/>
                    <a:pt x="317" y="2075"/>
                  </a:cubicBezTo>
                  <a:cubicBezTo>
                    <a:pt x="333" y="2075"/>
                    <a:pt x="350" y="2073"/>
                    <a:pt x="368" y="2069"/>
                  </a:cubicBezTo>
                  <a:lnTo>
                    <a:pt x="7339" y="901"/>
                  </a:lnTo>
                  <a:cubicBezTo>
                    <a:pt x="7439" y="868"/>
                    <a:pt x="7540" y="768"/>
                    <a:pt x="7506" y="634"/>
                  </a:cubicBezTo>
                  <a:lnTo>
                    <a:pt x="7439" y="201"/>
                  </a:lnTo>
                  <a:cubicBezTo>
                    <a:pt x="7406" y="67"/>
                    <a:pt x="7306" y="1"/>
                    <a:pt x="717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2"/>
            <p:cNvSpPr/>
            <p:nvPr/>
          </p:nvSpPr>
          <p:spPr>
            <a:xfrm>
              <a:off x="4410825" y="1688450"/>
              <a:ext cx="86750" cy="80425"/>
            </a:xfrm>
            <a:custGeom>
              <a:avLst/>
              <a:gdLst/>
              <a:ahLst/>
              <a:cxnLst/>
              <a:rect l="l" t="t" r="r" b="b"/>
              <a:pathLst>
                <a:path w="3470" h="3217" extrusionOk="0">
                  <a:moveTo>
                    <a:pt x="1759" y="1"/>
                  </a:moveTo>
                  <a:cubicBezTo>
                    <a:pt x="1663" y="1"/>
                    <a:pt x="1566" y="10"/>
                    <a:pt x="1468" y="29"/>
                  </a:cubicBezTo>
                  <a:cubicBezTo>
                    <a:pt x="567" y="162"/>
                    <a:pt x="0" y="996"/>
                    <a:pt x="134" y="1863"/>
                  </a:cubicBezTo>
                  <a:cubicBezTo>
                    <a:pt x="255" y="2649"/>
                    <a:pt x="951" y="3216"/>
                    <a:pt x="1751" y="3216"/>
                  </a:cubicBezTo>
                  <a:cubicBezTo>
                    <a:pt x="1834" y="3216"/>
                    <a:pt x="1917" y="3210"/>
                    <a:pt x="2002" y="3197"/>
                  </a:cubicBezTo>
                  <a:cubicBezTo>
                    <a:pt x="2869" y="3031"/>
                    <a:pt x="3469" y="2197"/>
                    <a:pt x="3303" y="1329"/>
                  </a:cubicBezTo>
                  <a:cubicBezTo>
                    <a:pt x="3184" y="560"/>
                    <a:pt x="2515" y="1"/>
                    <a:pt x="1759"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2"/>
            <p:cNvSpPr/>
            <p:nvPr/>
          </p:nvSpPr>
          <p:spPr>
            <a:xfrm>
              <a:off x="4878650" y="1853125"/>
              <a:ext cx="95925" cy="176975"/>
            </a:xfrm>
            <a:custGeom>
              <a:avLst/>
              <a:gdLst/>
              <a:ahLst/>
              <a:cxnLst/>
              <a:rect l="l" t="t" r="r" b="b"/>
              <a:pathLst>
                <a:path w="3837" h="7079" extrusionOk="0">
                  <a:moveTo>
                    <a:pt x="643" y="1"/>
                  </a:moveTo>
                  <a:cubicBezTo>
                    <a:pt x="617" y="1"/>
                    <a:pt x="591" y="5"/>
                    <a:pt x="568" y="13"/>
                  </a:cubicBezTo>
                  <a:lnTo>
                    <a:pt x="167" y="213"/>
                  </a:lnTo>
                  <a:cubicBezTo>
                    <a:pt x="34" y="280"/>
                    <a:pt x="1" y="413"/>
                    <a:pt x="34" y="513"/>
                  </a:cubicBezTo>
                  <a:lnTo>
                    <a:pt x="2969" y="6951"/>
                  </a:lnTo>
                  <a:cubicBezTo>
                    <a:pt x="2994" y="7023"/>
                    <a:pt x="3070" y="7078"/>
                    <a:pt x="3160" y="7078"/>
                  </a:cubicBezTo>
                  <a:cubicBezTo>
                    <a:pt x="3195" y="7078"/>
                    <a:pt x="3232" y="7070"/>
                    <a:pt x="3270" y="7051"/>
                  </a:cubicBezTo>
                  <a:lnTo>
                    <a:pt x="3670" y="6851"/>
                  </a:lnTo>
                  <a:cubicBezTo>
                    <a:pt x="3770" y="6818"/>
                    <a:pt x="3837" y="6684"/>
                    <a:pt x="3770" y="6584"/>
                  </a:cubicBezTo>
                  <a:lnTo>
                    <a:pt x="868" y="146"/>
                  </a:lnTo>
                  <a:cubicBezTo>
                    <a:pt x="817" y="44"/>
                    <a:pt x="727" y="1"/>
                    <a:pt x="643"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2"/>
            <p:cNvSpPr/>
            <p:nvPr/>
          </p:nvSpPr>
          <p:spPr>
            <a:xfrm>
              <a:off x="4914525" y="1975800"/>
              <a:ext cx="91750" cy="80525"/>
            </a:xfrm>
            <a:custGeom>
              <a:avLst/>
              <a:gdLst/>
              <a:ahLst/>
              <a:cxnLst/>
              <a:rect l="l" t="t" r="r" b="b"/>
              <a:pathLst>
                <a:path w="3670" h="3221" extrusionOk="0">
                  <a:moveTo>
                    <a:pt x="1823" y="0"/>
                  </a:moveTo>
                  <a:cubicBezTo>
                    <a:pt x="1602" y="0"/>
                    <a:pt x="1379" y="46"/>
                    <a:pt x="1168" y="143"/>
                  </a:cubicBezTo>
                  <a:cubicBezTo>
                    <a:pt x="367" y="510"/>
                    <a:pt x="0" y="1444"/>
                    <a:pt x="367" y="2278"/>
                  </a:cubicBezTo>
                  <a:cubicBezTo>
                    <a:pt x="637" y="2867"/>
                    <a:pt x="1214" y="3221"/>
                    <a:pt x="1832" y="3221"/>
                  </a:cubicBezTo>
                  <a:cubicBezTo>
                    <a:pt x="2054" y="3221"/>
                    <a:pt x="2281" y="3175"/>
                    <a:pt x="2502" y="3078"/>
                  </a:cubicBezTo>
                  <a:cubicBezTo>
                    <a:pt x="3302" y="2711"/>
                    <a:pt x="3669" y="1744"/>
                    <a:pt x="3302" y="943"/>
                  </a:cubicBezTo>
                  <a:cubicBezTo>
                    <a:pt x="3032" y="354"/>
                    <a:pt x="2438" y="0"/>
                    <a:pt x="1823"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2"/>
            <p:cNvSpPr/>
            <p:nvPr/>
          </p:nvSpPr>
          <p:spPr>
            <a:xfrm>
              <a:off x="4981225" y="1599925"/>
              <a:ext cx="188500" cy="51875"/>
            </a:xfrm>
            <a:custGeom>
              <a:avLst/>
              <a:gdLst/>
              <a:ahLst/>
              <a:cxnLst/>
              <a:rect l="l" t="t" r="r" b="b"/>
              <a:pathLst>
                <a:path w="7540" h="2075" extrusionOk="0">
                  <a:moveTo>
                    <a:pt x="7172" y="0"/>
                  </a:moveTo>
                  <a:lnTo>
                    <a:pt x="201" y="1168"/>
                  </a:lnTo>
                  <a:cubicBezTo>
                    <a:pt x="67" y="1201"/>
                    <a:pt x="1" y="1301"/>
                    <a:pt x="34" y="1435"/>
                  </a:cubicBezTo>
                  <a:lnTo>
                    <a:pt x="101" y="1868"/>
                  </a:lnTo>
                  <a:cubicBezTo>
                    <a:pt x="101" y="1984"/>
                    <a:pt x="201" y="2075"/>
                    <a:pt x="315" y="2075"/>
                  </a:cubicBezTo>
                  <a:cubicBezTo>
                    <a:pt x="332" y="2075"/>
                    <a:pt x="350" y="2073"/>
                    <a:pt x="368" y="2068"/>
                  </a:cubicBezTo>
                  <a:lnTo>
                    <a:pt x="7306" y="901"/>
                  </a:lnTo>
                  <a:cubicBezTo>
                    <a:pt x="7439" y="868"/>
                    <a:pt x="7539" y="768"/>
                    <a:pt x="7506" y="634"/>
                  </a:cubicBezTo>
                  <a:lnTo>
                    <a:pt x="7439" y="200"/>
                  </a:lnTo>
                  <a:cubicBezTo>
                    <a:pt x="7406" y="67"/>
                    <a:pt x="7306" y="0"/>
                    <a:pt x="7172"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2"/>
            <p:cNvSpPr/>
            <p:nvPr/>
          </p:nvSpPr>
          <p:spPr>
            <a:xfrm>
              <a:off x="5112150" y="1571925"/>
              <a:ext cx="86750" cy="81025"/>
            </a:xfrm>
            <a:custGeom>
              <a:avLst/>
              <a:gdLst/>
              <a:ahLst/>
              <a:cxnLst/>
              <a:rect l="l" t="t" r="r" b="b"/>
              <a:pathLst>
                <a:path w="3470" h="3241" extrusionOk="0">
                  <a:moveTo>
                    <a:pt x="1711" y="1"/>
                  </a:moveTo>
                  <a:cubicBezTo>
                    <a:pt x="1631" y="1"/>
                    <a:pt x="1550" y="7"/>
                    <a:pt x="1468" y="20"/>
                  </a:cubicBezTo>
                  <a:cubicBezTo>
                    <a:pt x="601" y="186"/>
                    <a:pt x="1" y="1020"/>
                    <a:pt x="167" y="1888"/>
                  </a:cubicBezTo>
                  <a:cubicBezTo>
                    <a:pt x="288" y="2674"/>
                    <a:pt x="985" y="3240"/>
                    <a:pt x="1760" y="3240"/>
                  </a:cubicBezTo>
                  <a:cubicBezTo>
                    <a:pt x="1840" y="3240"/>
                    <a:pt x="1921" y="3234"/>
                    <a:pt x="2002" y="3222"/>
                  </a:cubicBezTo>
                  <a:cubicBezTo>
                    <a:pt x="2869" y="3055"/>
                    <a:pt x="3470" y="2221"/>
                    <a:pt x="3336" y="1354"/>
                  </a:cubicBezTo>
                  <a:cubicBezTo>
                    <a:pt x="3185" y="568"/>
                    <a:pt x="2486" y="1"/>
                    <a:pt x="171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2"/>
            <p:cNvSpPr/>
            <p:nvPr/>
          </p:nvSpPr>
          <p:spPr>
            <a:xfrm>
              <a:off x="4758575" y="1872625"/>
              <a:ext cx="45875" cy="187800"/>
            </a:xfrm>
            <a:custGeom>
              <a:avLst/>
              <a:gdLst/>
              <a:ahLst/>
              <a:cxnLst/>
              <a:rect l="l" t="t" r="r" b="b"/>
              <a:pathLst>
                <a:path w="1835" h="7512" extrusionOk="0">
                  <a:moveTo>
                    <a:pt x="1201" y="0"/>
                  </a:moveTo>
                  <a:cubicBezTo>
                    <a:pt x="1068" y="0"/>
                    <a:pt x="968" y="67"/>
                    <a:pt x="934" y="200"/>
                  </a:cubicBezTo>
                  <a:lnTo>
                    <a:pt x="0" y="7205"/>
                  </a:lnTo>
                  <a:cubicBezTo>
                    <a:pt x="0" y="7339"/>
                    <a:pt x="67" y="7439"/>
                    <a:pt x="200" y="7439"/>
                  </a:cubicBezTo>
                  <a:lnTo>
                    <a:pt x="634" y="7506"/>
                  </a:lnTo>
                  <a:cubicBezTo>
                    <a:pt x="652" y="7510"/>
                    <a:pt x="669" y="7512"/>
                    <a:pt x="686" y="7512"/>
                  </a:cubicBezTo>
                  <a:cubicBezTo>
                    <a:pt x="800" y="7512"/>
                    <a:pt x="901" y="7421"/>
                    <a:pt x="901" y="7305"/>
                  </a:cubicBezTo>
                  <a:lnTo>
                    <a:pt x="1835" y="334"/>
                  </a:lnTo>
                  <a:cubicBezTo>
                    <a:pt x="1835" y="200"/>
                    <a:pt x="1768" y="100"/>
                    <a:pt x="1635" y="67"/>
                  </a:cubicBezTo>
                  <a:lnTo>
                    <a:pt x="1201"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2"/>
            <p:cNvSpPr/>
            <p:nvPr/>
          </p:nvSpPr>
          <p:spPr>
            <a:xfrm>
              <a:off x="4727725" y="2007275"/>
              <a:ext cx="85900" cy="80125"/>
            </a:xfrm>
            <a:custGeom>
              <a:avLst/>
              <a:gdLst/>
              <a:ahLst/>
              <a:cxnLst/>
              <a:rect l="l" t="t" r="r" b="b"/>
              <a:pathLst>
                <a:path w="3436" h="3205" extrusionOk="0">
                  <a:moveTo>
                    <a:pt x="1703" y="0"/>
                  </a:moveTo>
                  <a:cubicBezTo>
                    <a:pt x="924" y="0"/>
                    <a:pt x="225" y="596"/>
                    <a:pt x="133" y="1386"/>
                  </a:cubicBezTo>
                  <a:cubicBezTo>
                    <a:pt x="0" y="2286"/>
                    <a:pt x="634" y="3087"/>
                    <a:pt x="1501" y="3187"/>
                  </a:cubicBezTo>
                  <a:cubicBezTo>
                    <a:pt x="1582" y="3199"/>
                    <a:pt x="1662" y="3205"/>
                    <a:pt x="1741" y="3205"/>
                  </a:cubicBezTo>
                  <a:cubicBezTo>
                    <a:pt x="2540" y="3205"/>
                    <a:pt x="3211" y="2609"/>
                    <a:pt x="3302" y="1819"/>
                  </a:cubicBezTo>
                  <a:cubicBezTo>
                    <a:pt x="3436" y="952"/>
                    <a:pt x="2802" y="118"/>
                    <a:pt x="1935" y="18"/>
                  </a:cubicBezTo>
                  <a:cubicBezTo>
                    <a:pt x="1857" y="6"/>
                    <a:pt x="1779" y="0"/>
                    <a:pt x="1703"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2"/>
            <p:cNvSpPr/>
            <p:nvPr/>
          </p:nvSpPr>
          <p:spPr>
            <a:xfrm>
              <a:off x="4527575" y="1421950"/>
              <a:ext cx="553750" cy="499400"/>
            </a:xfrm>
            <a:custGeom>
              <a:avLst/>
              <a:gdLst/>
              <a:ahLst/>
              <a:cxnLst/>
              <a:rect l="l" t="t" r="r" b="b"/>
              <a:pathLst>
                <a:path w="22150" h="19976" extrusionOk="0">
                  <a:moveTo>
                    <a:pt x="11078" y="0"/>
                  </a:moveTo>
                  <a:cubicBezTo>
                    <a:pt x="10217" y="0"/>
                    <a:pt x="9342" y="113"/>
                    <a:pt x="8473" y="348"/>
                  </a:cubicBezTo>
                  <a:cubicBezTo>
                    <a:pt x="3136" y="1782"/>
                    <a:pt x="0" y="7253"/>
                    <a:pt x="1435" y="12590"/>
                  </a:cubicBezTo>
                  <a:cubicBezTo>
                    <a:pt x="2634" y="17052"/>
                    <a:pt x="6655" y="19976"/>
                    <a:pt x="11060" y="19976"/>
                  </a:cubicBezTo>
                  <a:cubicBezTo>
                    <a:pt x="11924" y="19976"/>
                    <a:pt x="12802" y="19863"/>
                    <a:pt x="13677" y="19628"/>
                  </a:cubicBezTo>
                  <a:cubicBezTo>
                    <a:pt x="18981" y="18194"/>
                    <a:pt x="22149" y="12723"/>
                    <a:pt x="20715" y="7386"/>
                  </a:cubicBezTo>
                  <a:cubicBezTo>
                    <a:pt x="19516" y="2924"/>
                    <a:pt x="15472" y="0"/>
                    <a:pt x="11078"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2"/>
            <p:cNvSpPr/>
            <p:nvPr/>
          </p:nvSpPr>
          <p:spPr>
            <a:xfrm>
              <a:off x="4783575" y="1489475"/>
              <a:ext cx="65075" cy="60800"/>
            </a:xfrm>
            <a:custGeom>
              <a:avLst/>
              <a:gdLst/>
              <a:ahLst/>
              <a:cxnLst/>
              <a:rect l="l" t="t" r="r" b="b"/>
              <a:pathLst>
                <a:path w="2603" h="2432" extrusionOk="0">
                  <a:moveTo>
                    <a:pt x="1293" y="1"/>
                  </a:moveTo>
                  <a:cubicBezTo>
                    <a:pt x="1230" y="1"/>
                    <a:pt x="1166" y="6"/>
                    <a:pt x="1102" y="15"/>
                  </a:cubicBezTo>
                  <a:cubicBezTo>
                    <a:pt x="435" y="149"/>
                    <a:pt x="1" y="749"/>
                    <a:pt x="101" y="1416"/>
                  </a:cubicBezTo>
                  <a:cubicBezTo>
                    <a:pt x="222" y="2019"/>
                    <a:pt x="724" y="2431"/>
                    <a:pt x="1311" y="2431"/>
                  </a:cubicBezTo>
                  <a:cubicBezTo>
                    <a:pt x="1374" y="2431"/>
                    <a:pt x="1438" y="2427"/>
                    <a:pt x="1502" y="2417"/>
                  </a:cubicBezTo>
                  <a:cubicBezTo>
                    <a:pt x="2169" y="2283"/>
                    <a:pt x="2603" y="1683"/>
                    <a:pt x="2503" y="1016"/>
                  </a:cubicBezTo>
                  <a:cubicBezTo>
                    <a:pt x="2412" y="413"/>
                    <a:pt x="1886" y="1"/>
                    <a:pt x="129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2"/>
            <p:cNvSpPr/>
            <p:nvPr/>
          </p:nvSpPr>
          <p:spPr>
            <a:xfrm>
              <a:off x="4676000" y="1503475"/>
              <a:ext cx="74250" cy="68650"/>
            </a:xfrm>
            <a:custGeom>
              <a:avLst/>
              <a:gdLst/>
              <a:ahLst/>
              <a:cxnLst/>
              <a:rect l="l" t="t" r="r" b="b"/>
              <a:pathLst>
                <a:path w="2970" h="2746" extrusionOk="0">
                  <a:moveTo>
                    <a:pt x="1482" y="1"/>
                  </a:moveTo>
                  <a:cubicBezTo>
                    <a:pt x="1401" y="1"/>
                    <a:pt x="1319" y="8"/>
                    <a:pt x="1235" y="22"/>
                  </a:cubicBezTo>
                  <a:cubicBezTo>
                    <a:pt x="501" y="156"/>
                    <a:pt x="1" y="856"/>
                    <a:pt x="134" y="1623"/>
                  </a:cubicBezTo>
                  <a:cubicBezTo>
                    <a:pt x="224" y="2277"/>
                    <a:pt x="816" y="2746"/>
                    <a:pt x="1463" y="2746"/>
                  </a:cubicBezTo>
                  <a:cubicBezTo>
                    <a:pt x="1542" y="2746"/>
                    <a:pt x="1622" y="2739"/>
                    <a:pt x="1702" y="2724"/>
                  </a:cubicBezTo>
                  <a:cubicBezTo>
                    <a:pt x="2469" y="2624"/>
                    <a:pt x="2970" y="1890"/>
                    <a:pt x="2836" y="1156"/>
                  </a:cubicBezTo>
                  <a:cubicBezTo>
                    <a:pt x="2717" y="473"/>
                    <a:pt x="2148" y="1"/>
                    <a:pt x="148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2"/>
            <p:cNvSpPr/>
            <p:nvPr/>
          </p:nvSpPr>
          <p:spPr>
            <a:xfrm>
              <a:off x="4729375" y="1602000"/>
              <a:ext cx="51725" cy="48400"/>
            </a:xfrm>
            <a:custGeom>
              <a:avLst/>
              <a:gdLst/>
              <a:ahLst/>
              <a:cxnLst/>
              <a:rect l="l" t="t" r="r" b="b"/>
              <a:pathLst>
                <a:path w="2069" h="1936" extrusionOk="0">
                  <a:moveTo>
                    <a:pt x="1044" y="1"/>
                  </a:moveTo>
                  <a:cubicBezTo>
                    <a:pt x="986" y="1"/>
                    <a:pt x="927" y="6"/>
                    <a:pt x="868" y="17"/>
                  </a:cubicBezTo>
                  <a:cubicBezTo>
                    <a:pt x="334" y="117"/>
                    <a:pt x="1" y="618"/>
                    <a:pt x="67" y="1118"/>
                  </a:cubicBezTo>
                  <a:cubicBezTo>
                    <a:pt x="156" y="1593"/>
                    <a:pt x="562" y="1935"/>
                    <a:pt x="1025" y="1935"/>
                  </a:cubicBezTo>
                  <a:cubicBezTo>
                    <a:pt x="1083" y="1935"/>
                    <a:pt x="1142" y="1930"/>
                    <a:pt x="1202" y="1919"/>
                  </a:cubicBezTo>
                  <a:cubicBezTo>
                    <a:pt x="1735" y="1852"/>
                    <a:pt x="2069" y="1352"/>
                    <a:pt x="2002" y="818"/>
                  </a:cubicBezTo>
                  <a:cubicBezTo>
                    <a:pt x="1913" y="344"/>
                    <a:pt x="1508" y="1"/>
                    <a:pt x="104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2"/>
            <p:cNvSpPr/>
            <p:nvPr/>
          </p:nvSpPr>
          <p:spPr>
            <a:xfrm>
              <a:off x="4627650" y="1576050"/>
              <a:ext cx="78400" cy="71950"/>
            </a:xfrm>
            <a:custGeom>
              <a:avLst/>
              <a:gdLst/>
              <a:ahLst/>
              <a:cxnLst/>
              <a:rect l="l" t="t" r="r" b="b"/>
              <a:pathLst>
                <a:path w="3136" h="2878" extrusionOk="0">
                  <a:moveTo>
                    <a:pt x="1548" y="1"/>
                  </a:moveTo>
                  <a:cubicBezTo>
                    <a:pt x="1466" y="1"/>
                    <a:pt x="1384" y="8"/>
                    <a:pt x="1301" y="21"/>
                  </a:cubicBezTo>
                  <a:cubicBezTo>
                    <a:pt x="534" y="155"/>
                    <a:pt x="0" y="889"/>
                    <a:pt x="134" y="1689"/>
                  </a:cubicBezTo>
                  <a:cubicBezTo>
                    <a:pt x="253" y="2377"/>
                    <a:pt x="855" y="2877"/>
                    <a:pt x="1556" y="2877"/>
                  </a:cubicBezTo>
                  <a:cubicBezTo>
                    <a:pt x="1637" y="2877"/>
                    <a:pt x="1719" y="2870"/>
                    <a:pt x="1801" y="2857"/>
                  </a:cubicBezTo>
                  <a:cubicBezTo>
                    <a:pt x="2602" y="2757"/>
                    <a:pt x="3136" y="1989"/>
                    <a:pt x="3002" y="1189"/>
                  </a:cubicBezTo>
                  <a:cubicBezTo>
                    <a:pt x="2883" y="501"/>
                    <a:pt x="2254" y="1"/>
                    <a:pt x="154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2"/>
            <p:cNvSpPr/>
            <p:nvPr/>
          </p:nvSpPr>
          <p:spPr>
            <a:xfrm>
              <a:off x="4839450" y="1725475"/>
              <a:ext cx="60900" cy="56650"/>
            </a:xfrm>
            <a:custGeom>
              <a:avLst/>
              <a:gdLst/>
              <a:ahLst/>
              <a:cxnLst/>
              <a:rect l="l" t="t" r="r" b="b"/>
              <a:pathLst>
                <a:path w="2436" h="2266" extrusionOk="0">
                  <a:moveTo>
                    <a:pt x="1217" y="1"/>
                  </a:moveTo>
                  <a:cubicBezTo>
                    <a:pt x="1157" y="1"/>
                    <a:pt x="1096" y="6"/>
                    <a:pt x="1035" y="15"/>
                  </a:cubicBezTo>
                  <a:cubicBezTo>
                    <a:pt x="435" y="115"/>
                    <a:pt x="1" y="716"/>
                    <a:pt x="134" y="1316"/>
                  </a:cubicBezTo>
                  <a:cubicBezTo>
                    <a:pt x="224" y="1885"/>
                    <a:pt x="690" y="2265"/>
                    <a:pt x="1242" y="2265"/>
                  </a:cubicBezTo>
                  <a:cubicBezTo>
                    <a:pt x="1306" y="2265"/>
                    <a:pt x="1370" y="2260"/>
                    <a:pt x="1435" y="2250"/>
                  </a:cubicBezTo>
                  <a:cubicBezTo>
                    <a:pt x="2036" y="2150"/>
                    <a:pt x="2436" y="1583"/>
                    <a:pt x="2336" y="949"/>
                  </a:cubicBezTo>
                  <a:cubicBezTo>
                    <a:pt x="2246" y="407"/>
                    <a:pt x="1774" y="1"/>
                    <a:pt x="121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2"/>
            <p:cNvSpPr/>
            <p:nvPr/>
          </p:nvSpPr>
          <p:spPr>
            <a:xfrm>
              <a:off x="4743550" y="1685425"/>
              <a:ext cx="58400" cy="54175"/>
            </a:xfrm>
            <a:custGeom>
              <a:avLst/>
              <a:gdLst/>
              <a:ahLst/>
              <a:cxnLst/>
              <a:rect l="l" t="t" r="r" b="b"/>
              <a:pathLst>
                <a:path w="2336" h="2167" extrusionOk="0">
                  <a:moveTo>
                    <a:pt x="1186" y="1"/>
                  </a:moveTo>
                  <a:cubicBezTo>
                    <a:pt x="1125" y="1"/>
                    <a:pt x="1064" y="6"/>
                    <a:pt x="1002" y="16"/>
                  </a:cubicBezTo>
                  <a:cubicBezTo>
                    <a:pt x="401" y="116"/>
                    <a:pt x="1" y="650"/>
                    <a:pt x="101" y="1250"/>
                  </a:cubicBezTo>
                  <a:cubicBezTo>
                    <a:pt x="191" y="1789"/>
                    <a:pt x="656" y="2166"/>
                    <a:pt x="1184" y="2166"/>
                  </a:cubicBezTo>
                  <a:cubicBezTo>
                    <a:pt x="1245" y="2166"/>
                    <a:pt x="1307" y="2161"/>
                    <a:pt x="1368" y="2151"/>
                  </a:cubicBezTo>
                  <a:cubicBezTo>
                    <a:pt x="1936" y="2051"/>
                    <a:pt x="2336" y="1484"/>
                    <a:pt x="2236" y="883"/>
                  </a:cubicBezTo>
                  <a:cubicBezTo>
                    <a:pt x="2146" y="375"/>
                    <a:pt x="1708" y="1"/>
                    <a:pt x="118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2"/>
            <p:cNvSpPr/>
            <p:nvPr/>
          </p:nvSpPr>
          <p:spPr>
            <a:xfrm>
              <a:off x="4949550" y="1690375"/>
              <a:ext cx="48375" cy="44275"/>
            </a:xfrm>
            <a:custGeom>
              <a:avLst/>
              <a:gdLst/>
              <a:ahLst/>
              <a:cxnLst/>
              <a:rect l="l" t="t" r="r" b="b"/>
              <a:pathLst>
                <a:path w="1935" h="1771" extrusionOk="0">
                  <a:moveTo>
                    <a:pt x="978" y="1"/>
                  </a:moveTo>
                  <a:cubicBezTo>
                    <a:pt x="920" y="1"/>
                    <a:pt x="861" y="6"/>
                    <a:pt x="801" y="18"/>
                  </a:cubicBezTo>
                  <a:cubicBezTo>
                    <a:pt x="334" y="85"/>
                    <a:pt x="0" y="552"/>
                    <a:pt x="100" y="1052"/>
                  </a:cubicBezTo>
                  <a:cubicBezTo>
                    <a:pt x="159" y="1463"/>
                    <a:pt x="527" y="1771"/>
                    <a:pt x="933" y="1771"/>
                  </a:cubicBezTo>
                  <a:cubicBezTo>
                    <a:pt x="988" y="1771"/>
                    <a:pt x="1045" y="1765"/>
                    <a:pt x="1101" y="1753"/>
                  </a:cubicBezTo>
                  <a:cubicBezTo>
                    <a:pt x="1601" y="1686"/>
                    <a:pt x="1935" y="1219"/>
                    <a:pt x="1835" y="752"/>
                  </a:cubicBezTo>
                  <a:cubicBezTo>
                    <a:pt x="1776" y="312"/>
                    <a:pt x="1407" y="1"/>
                    <a:pt x="97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2"/>
            <p:cNvSpPr/>
            <p:nvPr/>
          </p:nvSpPr>
          <p:spPr>
            <a:xfrm>
              <a:off x="4761900" y="1788025"/>
              <a:ext cx="58400" cy="54775"/>
            </a:xfrm>
            <a:custGeom>
              <a:avLst/>
              <a:gdLst/>
              <a:ahLst/>
              <a:cxnLst/>
              <a:rect l="l" t="t" r="r" b="b"/>
              <a:pathLst>
                <a:path w="2336" h="2191" extrusionOk="0">
                  <a:moveTo>
                    <a:pt x="1161" y="1"/>
                  </a:moveTo>
                  <a:cubicBezTo>
                    <a:pt x="629" y="1"/>
                    <a:pt x="158" y="404"/>
                    <a:pt x="67" y="916"/>
                  </a:cubicBezTo>
                  <a:cubicBezTo>
                    <a:pt x="1" y="1516"/>
                    <a:pt x="401" y="2083"/>
                    <a:pt x="1001" y="2183"/>
                  </a:cubicBezTo>
                  <a:cubicBezTo>
                    <a:pt x="1045" y="2188"/>
                    <a:pt x="1089" y="2191"/>
                    <a:pt x="1132" y="2191"/>
                  </a:cubicBezTo>
                  <a:cubicBezTo>
                    <a:pt x="1677" y="2191"/>
                    <a:pt x="2143" y="1806"/>
                    <a:pt x="2236" y="1249"/>
                  </a:cubicBezTo>
                  <a:cubicBezTo>
                    <a:pt x="2336" y="649"/>
                    <a:pt x="1902" y="115"/>
                    <a:pt x="1335" y="15"/>
                  </a:cubicBezTo>
                  <a:cubicBezTo>
                    <a:pt x="1277" y="5"/>
                    <a:pt x="1218" y="1"/>
                    <a:pt x="116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2"/>
            <p:cNvSpPr/>
            <p:nvPr/>
          </p:nvSpPr>
          <p:spPr>
            <a:xfrm>
              <a:off x="4691850" y="1736475"/>
              <a:ext cx="47575" cy="44650"/>
            </a:xfrm>
            <a:custGeom>
              <a:avLst/>
              <a:gdLst/>
              <a:ahLst/>
              <a:cxnLst/>
              <a:rect l="l" t="t" r="r" b="b"/>
              <a:pathLst>
                <a:path w="1903" h="1786" extrusionOk="0">
                  <a:moveTo>
                    <a:pt x="974" y="0"/>
                  </a:moveTo>
                  <a:cubicBezTo>
                    <a:pt x="524" y="0"/>
                    <a:pt x="128" y="319"/>
                    <a:pt x="67" y="776"/>
                  </a:cubicBezTo>
                  <a:cubicBezTo>
                    <a:pt x="1" y="1243"/>
                    <a:pt x="334" y="1710"/>
                    <a:pt x="835" y="1777"/>
                  </a:cubicBezTo>
                  <a:cubicBezTo>
                    <a:pt x="875" y="1783"/>
                    <a:pt x="915" y="1785"/>
                    <a:pt x="955" y="1785"/>
                  </a:cubicBezTo>
                  <a:cubicBezTo>
                    <a:pt x="1379" y="1785"/>
                    <a:pt x="1774" y="1470"/>
                    <a:pt x="1835" y="1043"/>
                  </a:cubicBezTo>
                  <a:cubicBezTo>
                    <a:pt x="1902" y="543"/>
                    <a:pt x="1568" y="109"/>
                    <a:pt x="1101" y="9"/>
                  </a:cubicBezTo>
                  <a:cubicBezTo>
                    <a:pt x="1059" y="3"/>
                    <a:pt x="1016" y="0"/>
                    <a:pt x="974"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2"/>
            <p:cNvSpPr/>
            <p:nvPr/>
          </p:nvSpPr>
          <p:spPr>
            <a:xfrm>
              <a:off x="4638475" y="1676200"/>
              <a:ext cx="48400" cy="44050"/>
            </a:xfrm>
            <a:custGeom>
              <a:avLst/>
              <a:gdLst/>
              <a:ahLst/>
              <a:cxnLst/>
              <a:rect l="l" t="t" r="r" b="b"/>
              <a:pathLst>
                <a:path w="1936" h="1762" extrusionOk="0">
                  <a:moveTo>
                    <a:pt x="1003" y="0"/>
                  </a:moveTo>
                  <a:cubicBezTo>
                    <a:pt x="947" y="0"/>
                    <a:pt x="891" y="6"/>
                    <a:pt x="835" y="18"/>
                  </a:cubicBezTo>
                  <a:cubicBezTo>
                    <a:pt x="334" y="85"/>
                    <a:pt x="1" y="552"/>
                    <a:pt x="101" y="1019"/>
                  </a:cubicBezTo>
                  <a:cubicBezTo>
                    <a:pt x="161" y="1473"/>
                    <a:pt x="551" y="1762"/>
                    <a:pt x="972" y="1762"/>
                  </a:cubicBezTo>
                  <a:cubicBezTo>
                    <a:pt x="1015" y="1762"/>
                    <a:pt x="1058" y="1759"/>
                    <a:pt x="1102" y="1753"/>
                  </a:cubicBezTo>
                  <a:cubicBezTo>
                    <a:pt x="1602" y="1686"/>
                    <a:pt x="1936" y="1219"/>
                    <a:pt x="1835" y="719"/>
                  </a:cubicBezTo>
                  <a:cubicBezTo>
                    <a:pt x="1777" y="308"/>
                    <a:pt x="1408" y="0"/>
                    <a:pt x="1003"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2"/>
            <p:cNvSpPr/>
            <p:nvPr/>
          </p:nvSpPr>
          <p:spPr>
            <a:xfrm>
              <a:off x="4884500" y="1802350"/>
              <a:ext cx="48375" cy="44675"/>
            </a:xfrm>
            <a:custGeom>
              <a:avLst/>
              <a:gdLst/>
              <a:ahLst/>
              <a:cxnLst/>
              <a:rect l="l" t="t" r="r" b="b"/>
              <a:pathLst>
                <a:path w="1935" h="1787" extrusionOk="0">
                  <a:moveTo>
                    <a:pt x="954" y="1"/>
                  </a:moveTo>
                  <a:cubicBezTo>
                    <a:pt x="914" y="1"/>
                    <a:pt x="874" y="3"/>
                    <a:pt x="834" y="9"/>
                  </a:cubicBezTo>
                  <a:cubicBezTo>
                    <a:pt x="334" y="109"/>
                    <a:pt x="0" y="576"/>
                    <a:pt x="100" y="1043"/>
                  </a:cubicBezTo>
                  <a:cubicBezTo>
                    <a:pt x="161" y="1497"/>
                    <a:pt x="551" y="1786"/>
                    <a:pt x="996" y="1786"/>
                  </a:cubicBezTo>
                  <a:cubicBezTo>
                    <a:pt x="1042" y="1786"/>
                    <a:pt x="1088" y="1783"/>
                    <a:pt x="1134" y="1777"/>
                  </a:cubicBezTo>
                  <a:cubicBezTo>
                    <a:pt x="1601" y="1677"/>
                    <a:pt x="1935" y="1243"/>
                    <a:pt x="1835" y="743"/>
                  </a:cubicBezTo>
                  <a:cubicBezTo>
                    <a:pt x="1774" y="316"/>
                    <a:pt x="1378" y="1"/>
                    <a:pt x="95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2"/>
            <p:cNvSpPr/>
            <p:nvPr/>
          </p:nvSpPr>
          <p:spPr>
            <a:xfrm>
              <a:off x="4845300" y="1638700"/>
              <a:ext cx="52550" cy="48375"/>
            </a:xfrm>
            <a:custGeom>
              <a:avLst/>
              <a:gdLst/>
              <a:ahLst/>
              <a:cxnLst/>
              <a:rect l="l" t="t" r="r" b="b"/>
              <a:pathLst>
                <a:path w="2102" h="1935" extrusionOk="0">
                  <a:moveTo>
                    <a:pt x="1077" y="1"/>
                  </a:moveTo>
                  <a:cubicBezTo>
                    <a:pt x="1019" y="1"/>
                    <a:pt x="960" y="6"/>
                    <a:pt x="901" y="17"/>
                  </a:cubicBezTo>
                  <a:cubicBezTo>
                    <a:pt x="367" y="117"/>
                    <a:pt x="0" y="618"/>
                    <a:pt x="100" y="1118"/>
                  </a:cubicBezTo>
                  <a:cubicBezTo>
                    <a:pt x="189" y="1592"/>
                    <a:pt x="595" y="1935"/>
                    <a:pt x="1035" y="1935"/>
                  </a:cubicBezTo>
                  <a:cubicBezTo>
                    <a:pt x="1090" y="1935"/>
                    <a:pt x="1146" y="1930"/>
                    <a:pt x="1201" y="1918"/>
                  </a:cubicBezTo>
                  <a:cubicBezTo>
                    <a:pt x="1735" y="1852"/>
                    <a:pt x="2102" y="1351"/>
                    <a:pt x="2002" y="818"/>
                  </a:cubicBezTo>
                  <a:cubicBezTo>
                    <a:pt x="1943" y="343"/>
                    <a:pt x="1541" y="1"/>
                    <a:pt x="107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2"/>
            <p:cNvSpPr/>
            <p:nvPr/>
          </p:nvSpPr>
          <p:spPr>
            <a:xfrm>
              <a:off x="4884500" y="1533050"/>
              <a:ext cx="59225" cy="56925"/>
            </a:xfrm>
            <a:custGeom>
              <a:avLst/>
              <a:gdLst/>
              <a:ahLst/>
              <a:cxnLst/>
              <a:rect l="l" t="t" r="r" b="b"/>
              <a:pathLst>
                <a:path w="2369" h="2277" extrusionOk="0">
                  <a:moveTo>
                    <a:pt x="1188" y="0"/>
                  </a:moveTo>
                  <a:cubicBezTo>
                    <a:pt x="1148" y="0"/>
                    <a:pt x="1108" y="2"/>
                    <a:pt x="1068" y="7"/>
                  </a:cubicBezTo>
                  <a:cubicBezTo>
                    <a:pt x="467" y="73"/>
                    <a:pt x="0" y="641"/>
                    <a:pt x="67" y="1241"/>
                  </a:cubicBezTo>
                  <a:cubicBezTo>
                    <a:pt x="131" y="1852"/>
                    <a:pt x="629" y="2277"/>
                    <a:pt x="1233" y="2277"/>
                  </a:cubicBezTo>
                  <a:cubicBezTo>
                    <a:pt x="1256" y="2277"/>
                    <a:pt x="1278" y="2276"/>
                    <a:pt x="1301" y="2275"/>
                  </a:cubicBezTo>
                  <a:cubicBezTo>
                    <a:pt x="1935" y="2208"/>
                    <a:pt x="2369" y="1641"/>
                    <a:pt x="2302" y="1041"/>
                  </a:cubicBezTo>
                  <a:cubicBezTo>
                    <a:pt x="2271" y="448"/>
                    <a:pt x="1772" y="0"/>
                    <a:pt x="118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2"/>
            <p:cNvSpPr/>
            <p:nvPr/>
          </p:nvSpPr>
          <p:spPr>
            <a:xfrm>
              <a:off x="4812775" y="1569025"/>
              <a:ext cx="46725" cy="44450"/>
            </a:xfrm>
            <a:custGeom>
              <a:avLst/>
              <a:gdLst/>
              <a:ahLst/>
              <a:cxnLst/>
              <a:rect l="l" t="t" r="r" b="b"/>
              <a:pathLst>
                <a:path w="1869" h="1778" extrusionOk="0">
                  <a:moveTo>
                    <a:pt x="927" y="0"/>
                  </a:moveTo>
                  <a:cubicBezTo>
                    <a:pt x="907" y="0"/>
                    <a:pt x="888" y="1"/>
                    <a:pt x="868" y="2"/>
                  </a:cubicBezTo>
                  <a:cubicBezTo>
                    <a:pt x="367" y="69"/>
                    <a:pt x="0" y="502"/>
                    <a:pt x="67" y="969"/>
                  </a:cubicBezTo>
                  <a:cubicBezTo>
                    <a:pt x="98" y="1430"/>
                    <a:pt x="468" y="1778"/>
                    <a:pt x="917" y="1778"/>
                  </a:cubicBezTo>
                  <a:cubicBezTo>
                    <a:pt x="956" y="1778"/>
                    <a:pt x="995" y="1775"/>
                    <a:pt x="1035" y="1770"/>
                  </a:cubicBezTo>
                  <a:cubicBezTo>
                    <a:pt x="1502" y="1737"/>
                    <a:pt x="1868" y="1303"/>
                    <a:pt x="1835" y="803"/>
                  </a:cubicBezTo>
                  <a:cubicBezTo>
                    <a:pt x="1771" y="355"/>
                    <a:pt x="1371" y="0"/>
                    <a:pt x="92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2"/>
            <p:cNvSpPr/>
            <p:nvPr/>
          </p:nvSpPr>
          <p:spPr>
            <a:xfrm>
              <a:off x="4953700" y="1618075"/>
              <a:ext cx="50900" cy="48650"/>
            </a:xfrm>
            <a:custGeom>
              <a:avLst/>
              <a:gdLst/>
              <a:ahLst/>
              <a:cxnLst/>
              <a:rect l="l" t="t" r="r" b="b"/>
              <a:pathLst>
                <a:path w="2036" h="1946" extrusionOk="0">
                  <a:moveTo>
                    <a:pt x="1051" y="1"/>
                  </a:moveTo>
                  <a:cubicBezTo>
                    <a:pt x="1013" y="1"/>
                    <a:pt x="974" y="3"/>
                    <a:pt x="935" y="8"/>
                  </a:cubicBezTo>
                  <a:cubicBezTo>
                    <a:pt x="401" y="75"/>
                    <a:pt x="1" y="542"/>
                    <a:pt x="68" y="1076"/>
                  </a:cubicBezTo>
                  <a:cubicBezTo>
                    <a:pt x="100" y="1587"/>
                    <a:pt x="529" y="1945"/>
                    <a:pt x="1034" y="1945"/>
                  </a:cubicBezTo>
                  <a:cubicBezTo>
                    <a:pt x="1057" y="1945"/>
                    <a:pt x="1079" y="1944"/>
                    <a:pt x="1102" y="1943"/>
                  </a:cubicBezTo>
                  <a:cubicBezTo>
                    <a:pt x="1635" y="1876"/>
                    <a:pt x="2036" y="1409"/>
                    <a:pt x="1969" y="875"/>
                  </a:cubicBezTo>
                  <a:cubicBezTo>
                    <a:pt x="1938" y="381"/>
                    <a:pt x="1535" y="1"/>
                    <a:pt x="105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2"/>
            <p:cNvSpPr/>
            <p:nvPr/>
          </p:nvSpPr>
          <p:spPr>
            <a:xfrm>
              <a:off x="2662900" y="3270275"/>
              <a:ext cx="518725" cy="459725"/>
            </a:xfrm>
            <a:custGeom>
              <a:avLst/>
              <a:gdLst/>
              <a:ahLst/>
              <a:cxnLst/>
              <a:rect l="l" t="t" r="r" b="b"/>
              <a:pathLst>
                <a:path w="20749" h="18389" extrusionOk="0">
                  <a:moveTo>
                    <a:pt x="3470" y="1"/>
                  </a:moveTo>
                  <a:cubicBezTo>
                    <a:pt x="1569" y="1"/>
                    <a:pt x="1" y="1569"/>
                    <a:pt x="1" y="3503"/>
                  </a:cubicBezTo>
                  <a:lnTo>
                    <a:pt x="1" y="12610"/>
                  </a:lnTo>
                  <a:cubicBezTo>
                    <a:pt x="1" y="14311"/>
                    <a:pt x="1235" y="15712"/>
                    <a:pt x="2836" y="16012"/>
                  </a:cubicBezTo>
                  <a:lnTo>
                    <a:pt x="3870" y="17814"/>
                  </a:lnTo>
                  <a:cubicBezTo>
                    <a:pt x="4104" y="18197"/>
                    <a:pt x="4496" y="18389"/>
                    <a:pt x="4888" y="18389"/>
                  </a:cubicBezTo>
                  <a:cubicBezTo>
                    <a:pt x="5280" y="18389"/>
                    <a:pt x="5671" y="18197"/>
                    <a:pt x="5905" y="17814"/>
                  </a:cubicBezTo>
                  <a:lnTo>
                    <a:pt x="6872" y="16079"/>
                  </a:lnTo>
                  <a:lnTo>
                    <a:pt x="17246" y="16079"/>
                  </a:lnTo>
                  <a:cubicBezTo>
                    <a:pt x="19181" y="16079"/>
                    <a:pt x="20749" y="14511"/>
                    <a:pt x="20749" y="12610"/>
                  </a:cubicBezTo>
                  <a:lnTo>
                    <a:pt x="20749" y="3503"/>
                  </a:lnTo>
                  <a:cubicBezTo>
                    <a:pt x="20749" y="1569"/>
                    <a:pt x="19181" y="1"/>
                    <a:pt x="172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2"/>
            <p:cNvSpPr/>
            <p:nvPr/>
          </p:nvSpPr>
          <p:spPr>
            <a:xfrm>
              <a:off x="2715450" y="3696425"/>
              <a:ext cx="25" cy="25"/>
            </a:xfrm>
            <a:custGeom>
              <a:avLst/>
              <a:gdLst/>
              <a:ahLst/>
              <a:cxnLst/>
              <a:rect l="l" t="t" r="r" b="b"/>
              <a:pathLst>
                <a:path w="1" h="1" extrusionOk="0">
                  <a:moveTo>
                    <a:pt x="0" y="0"/>
                  </a:move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2"/>
            <p:cNvSpPr/>
            <p:nvPr/>
          </p:nvSpPr>
          <p:spPr>
            <a:xfrm>
              <a:off x="2978125" y="3343050"/>
              <a:ext cx="62575" cy="63200"/>
            </a:xfrm>
            <a:custGeom>
              <a:avLst/>
              <a:gdLst/>
              <a:ahLst/>
              <a:cxnLst/>
              <a:rect l="l" t="t" r="r" b="b"/>
              <a:pathLst>
                <a:path w="2503" h="2528" extrusionOk="0">
                  <a:moveTo>
                    <a:pt x="2252" y="0"/>
                  </a:moveTo>
                  <a:cubicBezTo>
                    <a:pt x="2236" y="0"/>
                    <a:pt x="2219" y="9"/>
                    <a:pt x="2202" y="25"/>
                  </a:cubicBezTo>
                  <a:lnTo>
                    <a:pt x="1" y="2227"/>
                  </a:lnTo>
                  <a:cubicBezTo>
                    <a:pt x="1" y="2260"/>
                    <a:pt x="1" y="2294"/>
                    <a:pt x="1" y="2327"/>
                  </a:cubicBezTo>
                  <a:lnTo>
                    <a:pt x="201" y="2527"/>
                  </a:lnTo>
                  <a:lnTo>
                    <a:pt x="301" y="2527"/>
                  </a:lnTo>
                  <a:lnTo>
                    <a:pt x="2503" y="292"/>
                  </a:lnTo>
                  <a:cubicBezTo>
                    <a:pt x="2503" y="259"/>
                    <a:pt x="2503" y="225"/>
                    <a:pt x="2503" y="225"/>
                  </a:cubicBezTo>
                  <a:lnTo>
                    <a:pt x="2302" y="25"/>
                  </a:lnTo>
                  <a:cubicBezTo>
                    <a:pt x="2286" y="9"/>
                    <a:pt x="2269" y="0"/>
                    <a:pt x="225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2"/>
            <p:cNvSpPr/>
            <p:nvPr/>
          </p:nvSpPr>
          <p:spPr>
            <a:xfrm>
              <a:off x="3014825" y="3332100"/>
              <a:ext cx="38375" cy="34950"/>
            </a:xfrm>
            <a:custGeom>
              <a:avLst/>
              <a:gdLst/>
              <a:ahLst/>
              <a:cxnLst/>
              <a:rect l="l" t="t" r="r" b="b"/>
              <a:pathLst>
                <a:path w="1535" h="1398" extrusionOk="0">
                  <a:moveTo>
                    <a:pt x="796" y="0"/>
                  </a:moveTo>
                  <a:cubicBezTo>
                    <a:pt x="612" y="0"/>
                    <a:pt x="422" y="75"/>
                    <a:pt x="267" y="230"/>
                  </a:cubicBezTo>
                  <a:cubicBezTo>
                    <a:pt x="0" y="497"/>
                    <a:pt x="0" y="930"/>
                    <a:pt x="301" y="1197"/>
                  </a:cubicBezTo>
                  <a:cubicBezTo>
                    <a:pt x="434" y="1331"/>
                    <a:pt x="609" y="1397"/>
                    <a:pt x="784" y="1397"/>
                  </a:cubicBezTo>
                  <a:cubicBezTo>
                    <a:pt x="959" y="1397"/>
                    <a:pt x="1135" y="1331"/>
                    <a:pt x="1268" y="1197"/>
                  </a:cubicBezTo>
                  <a:cubicBezTo>
                    <a:pt x="1535" y="930"/>
                    <a:pt x="1535" y="497"/>
                    <a:pt x="1268" y="196"/>
                  </a:cubicBezTo>
                  <a:cubicBezTo>
                    <a:pt x="1139" y="67"/>
                    <a:pt x="970" y="0"/>
                    <a:pt x="79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2"/>
            <p:cNvSpPr/>
            <p:nvPr/>
          </p:nvSpPr>
          <p:spPr>
            <a:xfrm>
              <a:off x="2772975" y="3387025"/>
              <a:ext cx="78425" cy="38400"/>
            </a:xfrm>
            <a:custGeom>
              <a:avLst/>
              <a:gdLst/>
              <a:ahLst/>
              <a:cxnLst/>
              <a:rect l="l" t="t" r="r" b="b"/>
              <a:pathLst>
                <a:path w="3137" h="1536" extrusionOk="0">
                  <a:moveTo>
                    <a:pt x="201" y="1"/>
                  </a:moveTo>
                  <a:cubicBezTo>
                    <a:pt x="168" y="1"/>
                    <a:pt x="134" y="34"/>
                    <a:pt x="134" y="68"/>
                  </a:cubicBezTo>
                  <a:lnTo>
                    <a:pt x="34" y="301"/>
                  </a:lnTo>
                  <a:cubicBezTo>
                    <a:pt x="1" y="334"/>
                    <a:pt x="34" y="368"/>
                    <a:pt x="68" y="368"/>
                  </a:cubicBezTo>
                  <a:lnTo>
                    <a:pt x="2970" y="1535"/>
                  </a:lnTo>
                  <a:cubicBezTo>
                    <a:pt x="3003" y="1535"/>
                    <a:pt x="3036" y="1535"/>
                    <a:pt x="3036" y="1502"/>
                  </a:cubicBezTo>
                  <a:lnTo>
                    <a:pt x="3136" y="1268"/>
                  </a:lnTo>
                  <a:cubicBezTo>
                    <a:pt x="3136" y="1235"/>
                    <a:pt x="3136" y="1202"/>
                    <a:pt x="3103" y="1168"/>
                  </a:cubicBezTo>
                  <a:lnTo>
                    <a:pt x="201"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2"/>
            <p:cNvSpPr/>
            <p:nvPr/>
          </p:nvSpPr>
          <p:spPr>
            <a:xfrm>
              <a:off x="2759650" y="3375875"/>
              <a:ext cx="40050" cy="34850"/>
            </a:xfrm>
            <a:custGeom>
              <a:avLst/>
              <a:gdLst/>
              <a:ahLst/>
              <a:cxnLst/>
              <a:rect l="l" t="t" r="r" b="b"/>
              <a:pathLst>
                <a:path w="1602" h="1394" extrusionOk="0">
                  <a:moveTo>
                    <a:pt x="812" y="1"/>
                  </a:moveTo>
                  <a:cubicBezTo>
                    <a:pt x="530" y="1"/>
                    <a:pt x="270" y="165"/>
                    <a:pt x="167" y="447"/>
                  </a:cubicBezTo>
                  <a:cubicBezTo>
                    <a:pt x="0" y="814"/>
                    <a:pt x="200" y="1214"/>
                    <a:pt x="534" y="1347"/>
                  </a:cubicBezTo>
                  <a:cubicBezTo>
                    <a:pt x="619" y="1378"/>
                    <a:pt x="705" y="1393"/>
                    <a:pt x="790" y="1393"/>
                  </a:cubicBezTo>
                  <a:cubicBezTo>
                    <a:pt x="1072" y="1393"/>
                    <a:pt x="1332" y="1229"/>
                    <a:pt x="1435" y="947"/>
                  </a:cubicBezTo>
                  <a:cubicBezTo>
                    <a:pt x="1601" y="614"/>
                    <a:pt x="1401" y="180"/>
                    <a:pt x="1068" y="47"/>
                  </a:cubicBezTo>
                  <a:cubicBezTo>
                    <a:pt x="983" y="16"/>
                    <a:pt x="896" y="1"/>
                    <a:pt x="81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2"/>
            <p:cNvSpPr/>
            <p:nvPr/>
          </p:nvSpPr>
          <p:spPr>
            <a:xfrm>
              <a:off x="2845525" y="3318650"/>
              <a:ext cx="46725" cy="75425"/>
            </a:xfrm>
            <a:custGeom>
              <a:avLst/>
              <a:gdLst/>
              <a:ahLst/>
              <a:cxnLst/>
              <a:rect l="l" t="t" r="r" b="b"/>
              <a:pathLst>
                <a:path w="1869" h="3017" extrusionOk="0">
                  <a:moveTo>
                    <a:pt x="301" y="1"/>
                  </a:moveTo>
                  <a:lnTo>
                    <a:pt x="68" y="134"/>
                  </a:lnTo>
                  <a:cubicBezTo>
                    <a:pt x="34" y="167"/>
                    <a:pt x="1" y="201"/>
                    <a:pt x="34" y="234"/>
                  </a:cubicBezTo>
                  <a:lnTo>
                    <a:pt x="1502" y="2969"/>
                  </a:lnTo>
                  <a:cubicBezTo>
                    <a:pt x="1526" y="2993"/>
                    <a:pt x="1549" y="3017"/>
                    <a:pt x="1573" y="3017"/>
                  </a:cubicBezTo>
                  <a:cubicBezTo>
                    <a:pt x="1583" y="3017"/>
                    <a:pt x="1592" y="3012"/>
                    <a:pt x="1602" y="3003"/>
                  </a:cubicBezTo>
                  <a:lnTo>
                    <a:pt x="1836" y="2869"/>
                  </a:lnTo>
                  <a:cubicBezTo>
                    <a:pt x="1869" y="2869"/>
                    <a:pt x="1869" y="2836"/>
                    <a:pt x="1869" y="2803"/>
                  </a:cubicBezTo>
                  <a:lnTo>
                    <a:pt x="368" y="34"/>
                  </a:lnTo>
                  <a:cubicBezTo>
                    <a:pt x="368" y="1"/>
                    <a:pt x="335" y="1"/>
                    <a:pt x="30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2"/>
            <p:cNvSpPr/>
            <p:nvPr/>
          </p:nvSpPr>
          <p:spPr>
            <a:xfrm>
              <a:off x="2832200" y="3307950"/>
              <a:ext cx="40050" cy="34750"/>
            </a:xfrm>
            <a:custGeom>
              <a:avLst/>
              <a:gdLst/>
              <a:ahLst/>
              <a:cxnLst/>
              <a:rect l="l" t="t" r="r" b="b"/>
              <a:pathLst>
                <a:path w="1602" h="1390" extrusionOk="0">
                  <a:moveTo>
                    <a:pt x="808" y="1"/>
                  </a:moveTo>
                  <a:cubicBezTo>
                    <a:pt x="691" y="1"/>
                    <a:pt x="574" y="31"/>
                    <a:pt x="467" y="95"/>
                  </a:cubicBezTo>
                  <a:cubicBezTo>
                    <a:pt x="134" y="262"/>
                    <a:pt x="0" y="695"/>
                    <a:pt x="200" y="1029"/>
                  </a:cubicBezTo>
                  <a:cubicBezTo>
                    <a:pt x="314" y="1256"/>
                    <a:pt x="550" y="1390"/>
                    <a:pt x="795" y="1390"/>
                  </a:cubicBezTo>
                  <a:cubicBezTo>
                    <a:pt x="910" y="1390"/>
                    <a:pt x="1027" y="1360"/>
                    <a:pt x="1134" y="1296"/>
                  </a:cubicBezTo>
                  <a:cubicBezTo>
                    <a:pt x="1468" y="1129"/>
                    <a:pt x="1601" y="695"/>
                    <a:pt x="1435" y="362"/>
                  </a:cubicBezTo>
                  <a:cubicBezTo>
                    <a:pt x="1299" y="135"/>
                    <a:pt x="1055" y="1"/>
                    <a:pt x="80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2"/>
            <p:cNvSpPr/>
            <p:nvPr/>
          </p:nvSpPr>
          <p:spPr>
            <a:xfrm>
              <a:off x="2930600" y="3291625"/>
              <a:ext cx="20025" cy="81250"/>
            </a:xfrm>
            <a:custGeom>
              <a:avLst/>
              <a:gdLst/>
              <a:ahLst/>
              <a:cxnLst/>
              <a:rect l="l" t="t" r="r" b="b"/>
              <a:pathLst>
                <a:path w="801" h="3250" extrusionOk="0">
                  <a:moveTo>
                    <a:pt x="439" y="0"/>
                  </a:moveTo>
                  <a:cubicBezTo>
                    <a:pt x="417" y="0"/>
                    <a:pt x="401" y="24"/>
                    <a:pt x="401" y="47"/>
                  </a:cubicBezTo>
                  <a:lnTo>
                    <a:pt x="0" y="3150"/>
                  </a:lnTo>
                  <a:cubicBezTo>
                    <a:pt x="0" y="3183"/>
                    <a:pt x="34" y="3216"/>
                    <a:pt x="67" y="3216"/>
                  </a:cubicBezTo>
                  <a:lnTo>
                    <a:pt x="334" y="3250"/>
                  </a:lnTo>
                  <a:cubicBezTo>
                    <a:pt x="367" y="3250"/>
                    <a:pt x="367" y="3250"/>
                    <a:pt x="401" y="3216"/>
                  </a:cubicBezTo>
                  <a:lnTo>
                    <a:pt x="801" y="114"/>
                  </a:lnTo>
                  <a:cubicBezTo>
                    <a:pt x="801" y="81"/>
                    <a:pt x="768" y="47"/>
                    <a:pt x="734" y="47"/>
                  </a:cubicBezTo>
                  <a:lnTo>
                    <a:pt x="467" y="14"/>
                  </a:lnTo>
                  <a:cubicBezTo>
                    <a:pt x="458" y="4"/>
                    <a:pt x="448" y="0"/>
                    <a:pt x="43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2"/>
            <p:cNvSpPr/>
            <p:nvPr/>
          </p:nvSpPr>
          <p:spPr>
            <a:xfrm>
              <a:off x="2926425" y="3280025"/>
              <a:ext cx="37550" cy="34725"/>
            </a:xfrm>
            <a:custGeom>
              <a:avLst/>
              <a:gdLst/>
              <a:ahLst/>
              <a:cxnLst/>
              <a:rect l="l" t="t" r="r" b="b"/>
              <a:pathLst>
                <a:path w="1502" h="1389" extrusionOk="0">
                  <a:moveTo>
                    <a:pt x="721" y="1"/>
                  </a:moveTo>
                  <a:cubicBezTo>
                    <a:pt x="395" y="1"/>
                    <a:pt x="97" y="253"/>
                    <a:pt x="67" y="612"/>
                  </a:cubicBezTo>
                  <a:cubicBezTo>
                    <a:pt x="1" y="978"/>
                    <a:pt x="267" y="1345"/>
                    <a:pt x="668" y="1379"/>
                  </a:cubicBezTo>
                  <a:cubicBezTo>
                    <a:pt x="706" y="1386"/>
                    <a:pt x="743" y="1389"/>
                    <a:pt x="781" y="1389"/>
                  </a:cubicBezTo>
                  <a:cubicBezTo>
                    <a:pt x="1107" y="1389"/>
                    <a:pt x="1405" y="1137"/>
                    <a:pt x="1435" y="778"/>
                  </a:cubicBezTo>
                  <a:cubicBezTo>
                    <a:pt x="1502" y="411"/>
                    <a:pt x="1235" y="44"/>
                    <a:pt x="835" y="11"/>
                  </a:cubicBezTo>
                  <a:cubicBezTo>
                    <a:pt x="797" y="4"/>
                    <a:pt x="759" y="1"/>
                    <a:pt x="72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2"/>
            <p:cNvSpPr/>
            <p:nvPr/>
          </p:nvSpPr>
          <p:spPr>
            <a:xfrm>
              <a:off x="2823850" y="3515450"/>
              <a:ext cx="62575" cy="63200"/>
            </a:xfrm>
            <a:custGeom>
              <a:avLst/>
              <a:gdLst/>
              <a:ahLst/>
              <a:cxnLst/>
              <a:rect l="l" t="t" r="r" b="b"/>
              <a:pathLst>
                <a:path w="2503" h="2528" extrusionOk="0">
                  <a:moveTo>
                    <a:pt x="2202" y="1"/>
                  </a:moveTo>
                  <a:lnTo>
                    <a:pt x="1" y="2236"/>
                  </a:lnTo>
                  <a:cubicBezTo>
                    <a:pt x="1" y="2269"/>
                    <a:pt x="1" y="2302"/>
                    <a:pt x="1" y="2336"/>
                  </a:cubicBezTo>
                  <a:lnTo>
                    <a:pt x="201" y="2503"/>
                  </a:lnTo>
                  <a:cubicBezTo>
                    <a:pt x="217" y="2519"/>
                    <a:pt x="234" y="2528"/>
                    <a:pt x="251" y="2528"/>
                  </a:cubicBezTo>
                  <a:cubicBezTo>
                    <a:pt x="268" y="2528"/>
                    <a:pt x="284" y="2519"/>
                    <a:pt x="301" y="2503"/>
                  </a:cubicBezTo>
                  <a:lnTo>
                    <a:pt x="2502" y="301"/>
                  </a:lnTo>
                  <a:cubicBezTo>
                    <a:pt x="2502" y="268"/>
                    <a:pt x="2502" y="234"/>
                    <a:pt x="2502" y="201"/>
                  </a:cubicBezTo>
                  <a:lnTo>
                    <a:pt x="230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2"/>
            <p:cNvSpPr/>
            <p:nvPr/>
          </p:nvSpPr>
          <p:spPr>
            <a:xfrm>
              <a:off x="2811350" y="3554650"/>
              <a:ext cx="38375" cy="35050"/>
            </a:xfrm>
            <a:custGeom>
              <a:avLst/>
              <a:gdLst/>
              <a:ahLst/>
              <a:cxnLst/>
              <a:rect l="l" t="t" r="r" b="b"/>
              <a:pathLst>
                <a:path w="1535" h="1402" extrusionOk="0">
                  <a:moveTo>
                    <a:pt x="751" y="1"/>
                  </a:moveTo>
                  <a:cubicBezTo>
                    <a:pt x="576" y="1"/>
                    <a:pt x="401" y="67"/>
                    <a:pt x="267" y="201"/>
                  </a:cubicBezTo>
                  <a:cubicBezTo>
                    <a:pt x="0" y="468"/>
                    <a:pt x="0" y="935"/>
                    <a:pt x="267" y="1201"/>
                  </a:cubicBezTo>
                  <a:cubicBezTo>
                    <a:pt x="401" y="1335"/>
                    <a:pt x="584" y="1402"/>
                    <a:pt x="768" y="1402"/>
                  </a:cubicBezTo>
                  <a:cubicBezTo>
                    <a:pt x="951" y="1402"/>
                    <a:pt x="1134" y="1335"/>
                    <a:pt x="1268" y="1201"/>
                  </a:cubicBezTo>
                  <a:cubicBezTo>
                    <a:pt x="1535" y="901"/>
                    <a:pt x="1535" y="468"/>
                    <a:pt x="1235" y="201"/>
                  </a:cubicBezTo>
                  <a:cubicBezTo>
                    <a:pt x="1101" y="67"/>
                    <a:pt x="926" y="1"/>
                    <a:pt x="7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2"/>
            <p:cNvSpPr/>
            <p:nvPr/>
          </p:nvSpPr>
          <p:spPr>
            <a:xfrm>
              <a:off x="2990650" y="3497100"/>
              <a:ext cx="72575" cy="52075"/>
            </a:xfrm>
            <a:custGeom>
              <a:avLst/>
              <a:gdLst/>
              <a:ahLst/>
              <a:cxnLst/>
              <a:rect l="l" t="t" r="r" b="b"/>
              <a:pathLst>
                <a:path w="2903" h="2083" extrusionOk="0">
                  <a:moveTo>
                    <a:pt x="267" y="1"/>
                  </a:moveTo>
                  <a:cubicBezTo>
                    <a:pt x="234" y="1"/>
                    <a:pt x="200" y="1"/>
                    <a:pt x="167" y="34"/>
                  </a:cubicBezTo>
                  <a:lnTo>
                    <a:pt x="33" y="234"/>
                  </a:lnTo>
                  <a:cubicBezTo>
                    <a:pt x="0" y="268"/>
                    <a:pt x="33" y="301"/>
                    <a:pt x="67" y="335"/>
                  </a:cubicBezTo>
                  <a:lnTo>
                    <a:pt x="2635" y="2069"/>
                  </a:lnTo>
                  <a:cubicBezTo>
                    <a:pt x="2645" y="2079"/>
                    <a:pt x="2655" y="2083"/>
                    <a:pt x="2665" y="2083"/>
                  </a:cubicBezTo>
                  <a:cubicBezTo>
                    <a:pt x="2688" y="2083"/>
                    <a:pt x="2712" y="2059"/>
                    <a:pt x="2735" y="2036"/>
                  </a:cubicBezTo>
                  <a:lnTo>
                    <a:pt x="2869" y="1836"/>
                  </a:lnTo>
                  <a:cubicBezTo>
                    <a:pt x="2902" y="1802"/>
                    <a:pt x="2902" y="1769"/>
                    <a:pt x="2869" y="1736"/>
                  </a:cubicBezTo>
                  <a:lnTo>
                    <a:pt x="26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2"/>
            <p:cNvSpPr/>
            <p:nvPr/>
          </p:nvSpPr>
          <p:spPr>
            <a:xfrm>
              <a:off x="3036500" y="3525150"/>
              <a:ext cx="40050" cy="34850"/>
            </a:xfrm>
            <a:custGeom>
              <a:avLst/>
              <a:gdLst/>
              <a:ahLst/>
              <a:cxnLst/>
              <a:rect l="l" t="t" r="r" b="b"/>
              <a:pathLst>
                <a:path w="1602" h="1394" extrusionOk="0">
                  <a:moveTo>
                    <a:pt x="794" y="1"/>
                  </a:moveTo>
                  <a:cubicBezTo>
                    <a:pt x="576" y="1"/>
                    <a:pt x="359" y="105"/>
                    <a:pt x="234" y="313"/>
                  </a:cubicBezTo>
                  <a:cubicBezTo>
                    <a:pt x="1" y="647"/>
                    <a:pt x="101" y="1081"/>
                    <a:pt x="401" y="1281"/>
                  </a:cubicBezTo>
                  <a:cubicBezTo>
                    <a:pt x="526" y="1356"/>
                    <a:pt x="665" y="1393"/>
                    <a:pt x="801" y="1393"/>
                  </a:cubicBezTo>
                  <a:cubicBezTo>
                    <a:pt x="1027" y="1393"/>
                    <a:pt x="1243" y="1289"/>
                    <a:pt x="1368" y="1081"/>
                  </a:cubicBezTo>
                  <a:cubicBezTo>
                    <a:pt x="1602" y="780"/>
                    <a:pt x="1502" y="347"/>
                    <a:pt x="1168" y="113"/>
                  </a:cubicBezTo>
                  <a:cubicBezTo>
                    <a:pt x="1056" y="38"/>
                    <a:pt x="924" y="1"/>
                    <a:pt x="79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2"/>
            <p:cNvSpPr/>
            <p:nvPr/>
          </p:nvSpPr>
          <p:spPr>
            <a:xfrm>
              <a:off x="2767975" y="3463750"/>
              <a:ext cx="81750" cy="22550"/>
            </a:xfrm>
            <a:custGeom>
              <a:avLst/>
              <a:gdLst/>
              <a:ahLst/>
              <a:cxnLst/>
              <a:rect l="l" t="t" r="r" b="b"/>
              <a:pathLst>
                <a:path w="3270" h="902" extrusionOk="0">
                  <a:moveTo>
                    <a:pt x="3136" y="1"/>
                  </a:moveTo>
                  <a:lnTo>
                    <a:pt x="67" y="534"/>
                  </a:lnTo>
                  <a:cubicBezTo>
                    <a:pt x="34" y="534"/>
                    <a:pt x="1" y="568"/>
                    <a:pt x="34" y="601"/>
                  </a:cubicBezTo>
                  <a:lnTo>
                    <a:pt x="67" y="868"/>
                  </a:lnTo>
                  <a:cubicBezTo>
                    <a:pt x="67" y="901"/>
                    <a:pt x="101" y="901"/>
                    <a:pt x="134" y="901"/>
                  </a:cubicBezTo>
                  <a:lnTo>
                    <a:pt x="3203" y="401"/>
                  </a:lnTo>
                  <a:cubicBezTo>
                    <a:pt x="3236" y="401"/>
                    <a:pt x="3270" y="368"/>
                    <a:pt x="3270" y="334"/>
                  </a:cubicBezTo>
                  <a:lnTo>
                    <a:pt x="3236" y="67"/>
                  </a:lnTo>
                  <a:cubicBezTo>
                    <a:pt x="3203" y="34"/>
                    <a:pt x="3203" y="1"/>
                    <a:pt x="313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2"/>
            <p:cNvSpPr/>
            <p:nvPr/>
          </p:nvSpPr>
          <p:spPr>
            <a:xfrm>
              <a:off x="2755475" y="3463500"/>
              <a:ext cx="37550" cy="34750"/>
            </a:xfrm>
            <a:custGeom>
              <a:avLst/>
              <a:gdLst/>
              <a:ahLst/>
              <a:cxnLst/>
              <a:rect l="l" t="t" r="r" b="b"/>
              <a:pathLst>
                <a:path w="1502" h="1390" extrusionOk="0">
                  <a:moveTo>
                    <a:pt x="748" y="0"/>
                  </a:moveTo>
                  <a:cubicBezTo>
                    <a:pt x="710" y="0"/>
                    <a:pt x="672" y="4"/>
                    <a:pt x="634" y="11"/>
                  </a:cubicBezTo>
                  <a:cubicBezTo>
                    <a:pt x="267" y="77"/>
                    <a:pt x="0" y="444"/>
                    <a:pt x="67" y="811"/>
                  </a:cubicBezTo>
                  <a:cubicBezTo>
                    <a:pt x="126" y="1166"/>
                    <a:pt x="421" y="1390"/>
                    <a:pt x="743" y="1390"/>
                  </a:cubicBezTo>
                  <a:cubicBezTo>
                    <a:pt x="784" y="1390"/>
                    <a:pt x="826" y="1386"/>
                    <a:pt x="868" y="1378"/>
                  </a:cubicBezTo>
                  <a:cubicBezTo>
                    <a:pt x="1235" y="1312"/>
                    <a:pt x="1501" y="978"/>
                    <a:pt x="1435" y="578"/>
                  </a:cubicBezTo>
                  <a:cubicBezTo>
                    <a:pt x="1375" y="249"/>
                    <a:pt x="1074" y="0"/>
                    <a:pt x="74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2"/>
            <p:cNvSpPr/>
            <p:nvPr/>
          </p:nvSpPr>
          <p:spPr>
            <a:xfrm>
              <a:off x="2958125" y="3534650"/>
              <a:ext cx="41725" cy="77075"/>
            </a:xfrm>
            <a:custGeom>
              <a:avLst/>
              <a:gdLst/>
              <a:ahLst/>
              <a:cxnLst/>
              <a:rect l="l" t="t" r="r" b="b"/>
              <a:pathLst>
                <a:path w="1669" h="3083" extrusionOk="0">
                  <a:moveTo>
                    <a:pt x="267" y="0"/>
                  </a:moveTo>
                  <a:lnTo>
                    <a:pt x="34" y="133"/>
                  </a:lnTo>
                  <a:cubicBezTo>
                    <a:pt x="0" y="133"/>
                    <a:pt x="0" y="167"/>
                    <a:pt x="0" y="200"/>
                  </a:cubicBezTo>
                  <a:lnTo>
                    <a:pt x="1301" y="3036"/>
                  </a:lnTo>
                  <a:cubicBezTo>
                    <a:pt x="1301" y="3059"/>
                    <a:pt x="1318" y="3083"/>
                    <a:pt x="1339" y="3083"/>
                  </a:cubicBezTo>
                  <a:cubicBezTo>
                    <a:pt x="1348" y="3083"/>
                    <a:pt x="1358" y="3079"/>
                    <a:pt x="1368" y="3069"/>
                  </a:cubicBezTo>
                  <a:lnTo>
                    <a:pt x="1635" y="2969"/>
                  </a:lnTo>
                  <a:cubicBezTo>
                    <a:pt x="1668" y="2969"/>
                    <a:pt x="1668" y="2902"/>
                    <a:pt x="1668" y="2869"/>
                  </a:cubicBezTo>
                  <a:lnTo>
                    <a:pt x="367" y="33"/>
                  </a:lnTo>
                  <a:cubicBezTo>
                    <a:pt x="334" y="0"/>
                    <a:pt x="300" y="0"/>
                    <a:pt x="26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2"/>
            <p:cNvSpPr/>
            <p:nvPr/>
          </p:nvSpPr>
          <p:spPr>
            <a:xfrm>
              <a:off x="2973125" y="3588050"/>
              <a:ext cx="40050" cy="34975"/>
            </a:xfrm>
            <a:custGeom>
              <a:avLst/>
              <a:gdLst/>
              <a:ahLst/>
              <a:cxnLst/>
              <a:rect l="l" t="t" r="r" b="b"/>
              <a:pathLst>
                <a:path w="1602" h="1399" extrusionOk="0">
                  <a:moveTo>
                    <a:pt x="816" y="0"/>
                  </a:moveTo>
                  <a:cubicBezTo>
                    <a:pt x="720" y="0"/>
                    <a:pt x="624" y="21"/>
                    <a:pt x="534" y="66"/>
                  </a:cubicBezTo>
                  <a:cubicBezTo>
                    <a:pt x="167" y="232"/>
                    <a:pt x="1" y="633"/>
                    <a:pt x="167" y="966"/>
                  </a:cubicBezTo>
                  <a:cubicBezTo>
                    <a:pt x="290" y="1236"/>
                    <a:pt x="539" y="1398"/>
                    <a:pt x="809" y="1398"/>
                  </a:cubicBezTo>
                  <a:cubicBezTo>
                    <a:pt x="905" y="1398"/>
                    <a:pt x="1005" y="1377"/>
                    <a:pt x="1101" y="1333"/>
                  </a:cubicBezTo>
                  <a:cubicBezTo>
                    <a:pt x="1435" y="1166"/>
                    <a:pt x="1602" y="766"/>
                    <a:pt x="1435" y="399"/>
                  </a:cubicBezTo>
                  <a:cubicBezTo>
                    <a:pt x="1337" y="155"/>
                    <a:pt x="1079" y="0"/>
                    <a:pt x="81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2"/>
            <p:cNvSpPr/>
            <p:nvPr/>
          </p:nvSpPr>
          <p:spPr>
            <a:xfrm>
              <a:off x="3002325" y="3425400"/>
              <a:ext cx="81750" cy="22525"/>
            </a:xfrm>
            <a:custGeom>
              <a:avLst/>
              <a:gdLst/>
              <a:ahLst/>
              <a:cxnLst/>
              <a:rect l="l" t="t" r="r" b="b"/>
              <a:pathLst>
                <a:path w="3270" h="901" extrusionOk="0">
                  <a:moveTo>
                    <a:pt x="3136" y="0"/>
                  </a:moveTo>
                  <a:lnTo>
                    <a:pt x="67" y="501"/>
                  </a:lnTo>
                  <a:cubicBezTo>
                    <a:pt x="33" y="534"/>
                    <a:pt x="0" y="567"/>
                    <a:pt x="0" y="601"/>
                  </a:cubicBezTo>
                  <a:lnTo>
                    <a:pt x="67" y="834"/>
                  </a:lnTo>
                  <a:cubicBezTo>
                    <a:pt x="67" y="868"/>
                    <a:pt x="100" y="901"/>
                    <a:pt x="134" y="901"/>
                  </a:cubicBezTo>
                  <a:lnTo>
                    <a:pt x="3202" y="401"/>
                  </a:lnTo>
                  <a:cubicBezTo>
                    <a:pt x="3236" y="367"/>
                    <a:pt x="3269" y="334"/>
                    <a:pt x="3269" y="300"/>
                  </a:cubicBezTo>
                  <a:lnTo>
                    <a:pt x="3202" y="34"/>
                  </a:lnTo>
                  <a:cubicBezTo>
                    <a:pt x="3202" y="0"/>
                    <a:pt x="3169" y="0"/>
                    <a:pt x="313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2"/>
            <p:cNvSpPr/>
            <p:nvPr/>
          </p:nvSpPr>
          <p:spPr>
            <a:xfrm>
              <a:off x="3059025" y="3413475"/>
              <a:ext cx="37550" cy="34725"/>
            </a:xfrm>
            <a:custGeom>
              <a:avLst/>
              <a:gdLst/>
              <a:ahLst/>
              <a:cxnLst/>
              <a:rect l="l" t="t" r="r" b="b"/>
              <a:pathLst>
                <a:path w="1502" h="1389" extrusionOk="0">
                  <a:moveTo>
                    <a:pt x="756" y="0"/>
                  </a:moveTo>
                  <a:cubicBezTo>
                    <a:pt x="717" y="0"/>
                    <a:pt x="676" y="3"/>
                    <a:pt x="634" y="10"/>
                  </a:cubicBezTo>
                  <a:cubicBezTo>
                    <a:pt x="267" y="77"/>
                    <a:pt x="0" y="444"/>
                    <a:pt x="67" y="811"/>
                  </a:cubicBezTo>
                  <a:cubicBezTo>
                    <a:pt x="127" y="1140"/>
                    <a:pt x="428" y="1388"/>
                    <a:pt x="754" y="1388"/>
                  </a:cubicBezTo>
                  <a:cubicBezTo>
                    <a:pt x="792" y="1388"/>
                    <a:pt x="830" y="1385"/>
                    <a:pt x="868" y="1378"/>
                  </a:cubicBezTo>
                  <a:cubicBezTo>
                    <a:pt x="1268" y="1311"/>
                    <a:pt x="1501" y="944"/>
                    <a:pt x="1435" y="577"/>
                  </a:cubicBezTo>
                  <a:cubicBezTo>
                    <a:pt x="1375" y="248"/>
                    <a:pt x="1101" y="0"/>
                    <a:pt x="75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2"/>
            <p:cNvSpPr/>
            <p:nvPr/>
          </p:nvSpPr>
          <p:spPr>
            <a:xfrm>
              <a:off x="2905575" y="3542975"/>
              <a:ext cx="20875" cy="81750"/>
            </a:xfrm>
            <a:custGeom>
              <a:avLst/>
              <a:gdLst/>
              <a:ahLst/>
              <a:cxnLst/>
              <a:rect l="l" t="t" r="r" b="b"/>
              <a:pathLst>
                <a:path w="835" h="3270" extrusionOk="0">
                  <a:moveTo>
                    <a:pt x="501" y="1"/>
                  </a:moveTo>
                  <a:cubicBezTo>
                    <a:pt x="468" y="1"/>
                    <a:pt x="434" y="34"/>
                    <a:pt x="434" y="67"/>
                  </a:cubicBezTo>
                  <a:lnTo>
                    <a:pt x="34" y="3170"/>
                  </a:lnTo>
                  <a:cubicBezTo>
                    <a:pt x="1" y="3203"/>
                    <a:pt x="34" y="3236"/>
                    <a:pt x="67" y="3236"/>
                  </a:cubicBezTo>
                  <a:lnTo>
                    <a:pt x="334" y="3270"/>
                  </a:lnTo>
                  <a:cubicBezTo>
                    <a:pt x="368" y="3270"/>
                    <a:pt x="401" y="3236"/>
                    <a:pt x="401" y="3203"/>
                  </a:cubicBezTo>
                  <a:lnTo>
                    <a:pt x="835" y="134"/>
                  </a:lnTo>
                  <a:cubicBezTo>
                    <a:pt x="835" y="101"/>
                    <a:pt x="801" y="67"/>
                    <a:pt x="768" y="34"/>
                  </a:cubicBezTo>
                  <a:lnTo>
                    <a:pt x="501"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2"/>
            <p:cNvSpPr/>
            <p:nvPr/>
          </p:nvSpPr>
          <p:spPr>
            <a:xfrm>
              <a:off x="2893075" y="3601275"/>
              <a:ext cx="36725" cy="35200"/>
            </a:xfrm>
            <a:custGeom>
              <a:avLst/>
              <a:gdLst/>
              <a:ahLst/>
              <a:cxnLst/>
              <a:rect l="l" t="t" r="r" b="b"/>
              <a:pathLst>
                <a:path w="1469" h="1408" extrusionOk="0">
                  <a:moveTo>
                    <a:pt x="767" y="1"/>
                  </a:moveTo>
                  <a:cubicBezTo>
                    <a:pt x="397" y="1"/>
                    <a:pt x="97" y="258"/>
                    <a:pt x="34" y="604"/>
                  </a:cubicBezTo>
                  <a:cubicBezTo>
                    <a:pt x="0" y="1004"/>
                    <a:pt x="267" y="1338"/>
                    <a:pt x="634" y="1405"/>
                  </a:cubicBezTo>
                  <a:cubicBezTo>
                    <a:pt x="657" y="1407"/>
                    <a:pt x="679" y="1407"/>
                    <a:pt x="701" y="1407"/>
                  </a:cubicBezTo>
                  <a:cubicBezTo>
                    <a:pt x="1071" y="1407"/>
                    <a:pt x="1372" y="1150"/>
                    <a:pt x="1435" y="804"/>
                  </a:cubicBezTo>
                  <a:cubicBezTo>
                    <a:pt x="1468" y="404"/>
                    <a:pt x="1201" y="70"/>
                    <a:pt x="834" y="4"/>
                  </a:cubicBezTo>
                  <a:cubicBezTo>
                    <a:pt x="812" y="2"/>
                    <a:pt x="789" y="1"/>
                    <a:pt x="76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2"/>
            <p:cNvSpPr/>
            <p:nvPr/>
          </p:nvSpPr>
          <p:spPr>
            <a:xfrm>
              <a:off x="2809675" y="3348775"/>
              <a:ext cx="232700" cy="215775"/>
            </a:xfrm>
            <a:custGeom>
              <a:avLst/>
              <a:gdLst/>
              <a:ahLst/>
              <a:cxnLst/>
              <a:rect l="l" t="t" r="r" b="b"/>
              <a:pathLst>
                <a:path w="9308" h="8631" extrusionOk="0">
                  <a:moveTo>
                    <a:pt x="4667" y="1"/>
                  </a:moveTo>
                  <a:cubicBezTo>
                    <a:pt x="4426" y="1"/>
                    <a:pt x="4182" y="21"/>
                    <a:pt x="3937" y="63"/>
                  </a:cubicBezTo>
                  <a:cubicBezTo>
                    <a:pt x="1568" y="430"/>
                    <a:pt x="1" y="2665"/>
                    <a:pt x="401" y="5033"/>
                  </a:cubicBezTo>
                  <a:cubicBezTo>
                    <a:pt x="730" y="7127"/>
                    <a:pt x="2561" y="8631"/>
                    <a:pt x="4643" y="8631"/>
                  </a:cubicBezTo>
                  <a:cubicBezTo>
                    <a:pt x="4883" y="8631"/>
                    <a:pt x="5126" y="8611"/>
                    <a:pt x="5371" y="8569"/>
                  </a:cubicBezTo>
                  <a:cubicBezTo>
                    <a:pt x="7706" y="8169"/>
                    <a:pt x="9307" y="5934"/>
                    <a:pt x="8907" y="3599"/>
                  </a:cubicBezTo>
                  <a:cubicBezTo>
                    <a:pt x="8549" y="1479"/>
                    <a:pt x="6721" y="1"/>
                    <a:pt x="466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2"/>
            <p:cNvSpPr/>
            <p:nvPr/>
          </p:nvSpPr>
          <p:spPr>
            <a:xfrm>
              <a:off x="2917250" y="3377750"/>
              <a:ext cx="28375" cy="26100"/>
            </a:xfrm>
            <a:custGeom>
              <a:avLst/>
              <a:gdLst/>
              <a:ahLst/>
              <a:cxnLst/>
              <a:rect l="l" t="t" r="r" b="b"/>
              <a:pathLst>
                <a:path w="1135" h="1044" extrusionOk="0">
                  <a:moveTo>
                    <a:pt x="543" y="1"/>
                  </a:moveTo>
                  <a:cubicBezTo>
                    <a:pt x="518" y="1"/>
                    <a:pt x="493" y="2"/>
                    <a:pt x="468" y="5"/>
                  </a:cubicBezTo>
                  <a:cubicBezTo>
                    <a:pt x="167" y="38"/>
                    <a:pt x="1" y="305"/>
                    <a:pt x="34" y="605"/>
                  </a:cubicBezTo>
                  <a:cubicBezTo>
                    <a:pt x="95" y="880"/>
                    <a:pt x="324" y="1043"/>
                    <a:pt x="567" y="1043"/>
                  </a:cubicBezTo>
                  <a:cubicBezTo>
                    <a:pt x="589" y="1043"/>
                    <a:pt x="612" y="1042"/>
                    <a:pt x="634" y="1039"/>
                  </a:cubicBezTo>
                  <a:cubicBezTo>
                    <a:pt x="935" y="1006"/>
                    <a:pt x="1135" y="705"/>
                    <a:pt x="1068" y="439"/>
                  </a:cubicBezTo>
                  <a:cubicBezTo>
                    <a:pt x="1038" y="164"/>
                    <a:pt x="811" y="1"/>
                    <a:pt x="54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2"/>
            <p:cNvSpPr/>
            <p:nvPr/>
          </p:nvSpPr>
          <p:spPr>
            <a:xfrm>
              <a:off x="2870550" y="3383600"/>
              <a:ext cx="31725" cy="29625"/>
            </a:xfrm>
            <a:custGeom>
              <a:avLst/>
              <a:gdLst/>
              <a:ahLst/>
              <a:cxnLst/>
              <a:rect l="l" t="t" r="r" b="b"/>
              <a:pathLst>
                <a:path w="1269" h="1185" extrusionOk="0">
                  <a:moveTo>
                    <a:pt x="606" y="1"/>
                  </a:moveTo>
                  <a:cubicBezTo>
                    <a:pt x="583" y="1"/>
                    <a:pt x="559" y="2"/>
                    <a:pt x="534" y="4"/>
                  </a:cubicBezTo>
                  <a:cubicBezTo>
                    <a:pt x="201" y="71"/>
                    <a:pt x="1" y="371"/>
                    <a:pt x="34" y="705"/>
                  </a:cubicBezTo>
                  <a:cubicBezTo>
                    <a:pt x="92" y="995"/>
                    <a:pt x="327" y="1185"/>
                    <a:pt x="607" y="1185"/>
                  </a:cubicBezTo>
                  <a:cubicBezTo>
                    <a:pt x="649" y="1185"/>
                    <a:pt x="691" y="1181"/>
                    <a:pt x="735" y="1172"/>
                  </a:cubicBezTo>
                  <a:cubicBezTo>
                    <a:pt x="1068" y="1139"/>
                    <a:pt x="1268" y="838"/>
                    <a:pt x="1235" y="505"/>
                  </a:cubicBezTo>
                  <a:cubicBezTo>
                    <a:pt x="1173" y="195"/>
                    <a:pt x="910" y="1"/>
                    <a:pt x="60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2"/>
            <p:cNvSpPr/>
            <p:nvPr/>
          </p:nvSpPr>
          <p:spPr>
            <a:xfrm>
              <a:off x="2893075" y="3426125"/>
              <a:ext cx="22525" cy="21100"/>
            </a:xfrm>
            <a:custGeom>
              <a:avLst/>
              <a:gdLst/>
              <a:ahLst/>
              <a:cxnLst/>
              <a:rect l="l" t="t" r="r" b="b"/>
              <a:pathLst>
                <a:path w="901" h="844" extrusionOk="0">
                  <a:moveTo>
                    <a:pt x="460" y="0"/>
                  </a:moveTo>
                  <a:cubicBezTo>
                    <a:pt x="440" y="0"/>
                    <a:pt x="421" y="2"/>
                    <a:pt x="401" y="5"/>
                  </a:cubicBezTo>
                  <a:cubicBezTo>
                    <a:pt x="167" y="38"/>
                    <a:pt x="0" y="271"/>
                    <a:pt x="67" y="505"/>
                  </a:cubicBezTo>
                  <a:cubicBezTo>
                    <a:pt x="97" y="715"/>
                    <a:pt x="261" y="844"/>
                    <a:pt x="464" y="844"/>
                  </a:cubicBezTo>
                  <a:cubicBezTo>
                    <a:pt x="487" y="844"/>
                    <a:pt x="510" y="842"/>
                    <a:pt x="534" y="839"/>
                  </a:cubicBezTo>
                  <a:cubicBezTo>
                    <a:pt x="768" y="805"/>
                    <a:pt x="901" y="572"/>
                    <a:pt x="868" y="372"/>
                  </a:cubicBezTo>
                  <a:cubicBezTo>
                    <a:pt x="837" y="158"/>
                    <a:pt x="667" y="0"/>
                    <a:pt x="46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2"/>
            <p:cNvSpPr/>
            <p:nvPr/>
          </p:nvSpPr>
          <p:spPr>
            <a:xfrm>
              <a:off x="2849700" y="3415100"/>
              <a:ext cx="33400" cy="31450"/>
            </a:xfrm>
            <a:custGeom>
              <a:avLst/>
              <a:gdLst/>
              <a:ahLst/>
              <a:cxnLst/>
              <a:rect l="l" t="t" r="r" b="b"/>
              <a:pathLst>
                <a:path w="1336" h="1258" extrusionOk="0">
                  <a:moveTo>
                    <a:pt x="683" y="1"/>
                  </a:moveTo>
                  <a:cubicBezTo>
                    <a:pt x="645" y="1"/>
                    <a:pt x="606" y="4"/>
                    <a:pt x="568" y="12"/>
                  </a:cubicBezTo>
                  <a:cubicBezTo>
                    <a:pt x="234" y="45"/>
                    <a:pt x="1" y="379"/>
                    <a:pt x="34" y="712"/>
                  </a:cubicBezTo>
                  <a:cubicBezTo>
                    <a:pt x="93" y="1037"/>
                    <a:pt x="361" y="1258"/>
                    <a:pt x="654" y="1258"/>
                  </a:cubicBezTo>
                  <a:cubicBezTo>
                    <a:pt x="691" y="1258"/>
                    <a:pt x="730" y="1254"/>
                    <a:pt x="768" y="1246"/>
                  </a:cubicBezTo>
                  <a:cubicBezTo>
                    <a:pt x="1102" y="1179"/>
                    <a:pt x="1335" y="846"/>
                    <a:pt x="1302" y="512"/>
                  </a:cubicBezTo>
                  <a:cubicBezTo>
                    <a:pt x="1243" y="217"/>
                    <a:pt x="975" y="1"/>
                    <a:pt x="68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2"/>
            <p:cNvSpPr/>
            <p:nvPr/>
          </p:nvSpPr>
          <p:spPr>
            <a:xfrm>
              <a:off x="2941450" y="3479500"/>
              <a:ext cx="25875" cy="24625"/>
            </a:xfrm>
            <a:custGeom>
              <a:avLst/>
              <a:gdLst/>
              <a:ahLst/>
              <a:cxnLst/>
              <a:rect l="l" t="t" r="r" b="b"/>
              <a:pathLst>
                <a:path w="1035" h="985" extrusionOk="0">
                  <a:moveTo>
                    <a:pt x="502" y="0"/>
                  </a:moveTo>
                  <a:cubicBezTo>
                    <a:pt x="479" y="0"/>
                    <a:pt x="456" y="2"/>
                    <a:pt x="434" y="4"/>
                  </a:cubicBezTo>
                  <a:cubicBezTo>
                    <a:pt x="167" y="71"/>
                    <a:pt x="0" y="305"/>
                    <a:pt x="33" y="572"/>
                  </a:cubicBezTo>
                  <a:cubicBezTo>
                    <a:pt x="62" y="803"/>
                    <a:pt x="267" y="985"/>
                    <a:pt x="496" y="985"/>
                  </a:cubicBezTo>
                  <a:cubicBezTo>
                    <a:pt x="530" y="985"/>
                    <a:pt x="565" y="981"/>
                    <a:pt x="600" y="972"/>
                  </a:cubicBezTo>
                  <a:cubicBezTo>
                    <a:pt x="867" y="938"/>
                    <a:pt x="1034" y="672"/>
                    <a:pt x="1001" y="405"/>
                  </a:cubicBezTo>
                  <a:cubicBezTo>
                    <a:pt x="970" y="161"/>
                    <a:pt x="744" y="0"/>
                    <a:pt x="50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2"/>
            <p:cNvSpPr/>
            <p:nvPr/>
          </p:nvSpPr>
          <p:spPr>
            <a:xfrm>
              <a:off x="2899750" y="3461975"/>
              <a:ext cx="25025" cy="23800"/>
            </a:xfrm>
            <a:custGeom>
              <a:avLst/>
              <a:gdLst/>
              <a:ahLst/>
              <a:cxnLst/>
              <a:rect l="l" t="t" r="r" b="b"/>
              <a:pathLst>
                <a:path w="1001" h="952" extrusionOk="0">
                  <a:moveTo>
                    <a:pt x="494" y="1"/>
                  </a:moveTo>
                  <a:cubicBezTo>
                    <a:pt x="474" y="1"/>
                    <a:pt x="454" y="2"/>
                    <a:pt x="434" y="5"/>
                  </a:cubicBezTo>
                  <a:cubicBezTo>
                    <a:pt x="167" y="72"/>
                    <a:pt x="0" y="305"/>
                    <a:pt x="34" y="572"/>
                  </a:cubicBezTo>
                  <a:cubicBezTo>
                    <a:pt x="62" y="775"/>
                    <a:pt x="267" y="952"/>
                    <a:pt x="473" y="952"/>
                  </a:cubicBezTo>
                  <a:cubicBezTo>
                    <a:pt x="505" y="952"/>
                    <a:pt x="536" y="948"/>
                    <a:pt x="567" y="939"/>
                  </a:cubicBezTo>
                  <a:cubicBezTo>
                    <a:pt x="834" y="906"/>
                    <a:pt x="1001" y="672"/>
                    <a:pt x="968" y="405"/>
                  </a:cubicBezTo>
                  <a:cubicBezTo>
                    <a:pt x="937" y="161"/>
                    <a:pt x="711" y="1"/>
                    <a:pt x="49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2"/>
            <p:cNvSpPr/>
            <p:nvPr/>
          </p:nvSpPr>
          <p:spPr>
            <a:xfrm>
              <a:off x="2988975" y="3464450"/>
              <a:ext cx="20875" cy="19475"/>
            </a:xfrm>
            <a:custGeom>
              <a:avLst/>
              <a:gdLst/>
              <a:ahLst/>
              <a:cxnLst/>
              <a:rect l="l" t="t" r="r" b="b"/>
              <a:pathLst>
                <a:path w="835" h="779" extrusionOk="0">
                  <a:moveTo>
                    <a:pt x="404" y="1"/>
                  </a:moveTo>
                  <a:cubicBezTo>
                    <a:pt x="381" y="1"/>
                    <a:pt x="358" y="3"/>
                    <a:pt x="334" y="6"/>
                  </a:cubicBezTo>
                  <a:cubicBezTo>
                    <a:pt x="134" y="39"/>
                    <a:pt x="0" y="240"/>
                    <a:pt x="34" y="440"/>
                  </a:cubicBezTo>
                  <a:cubicBezTo>
                    <a:pt x="64" y="649"/>
                    <a:pt x="228" y="778"/>
                    <a:pt x="406" y="778"/>
                  </a:cubicBezTo>
                  <a:cubicBezTo>
                    <a:pt x="427" y="778"/>
                    <a:pt x="447" y="777"/>
                    <a:pt x="467" y="773"/>
                  </a:cubicBezTo>
                  <a:cubicBezTo>
                    <a:pt x="668" y="740"/>
                    <a:pt x="834" y="540"/>
                    <a:pt x="801" y="340"/>
                  </a:cubicBezTo>
                  <a:cubicBezTo>
                    <a:pt x="771" y="130"/>
                    <a:pt x="607" y="1"/>
                    <a:pt x="40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2"/>
            <p:cNvSpPr/>
            <p:nvPr/>
          </p:nvSpPr>
          <p:spPr>
            <a:xfrm>
              <a:off x="2907250" y="3507025"/>
              <a:ext cx="25875" cy="23575"/>
            </a:xfrm>
            <a:custGeom>
              <a:avLst/>
              <a:gdLst/>
              <a:ahLst/>
              <a:cxnLst/>
              <a:rect l="l" t="t" r="r" b="b"/>
              <a:pathLst>
                <a:path w="1035" h="943" extrusionOk="0">
                  <a:moveTo>
                    <a:pt x="533" y="0"/>
                  </a:moveTo>
                  <a:cubicBezTo>
                    <a:pt x="295" y="0"/>
                    <a:pt x="95" y="160"/>
                    <a:pt x="34" y="405"/>
                  </a:cubicBezTo>
                  <a:cubicBezTo>
                    <a:pt x="0" y="638"/>
                    <a:pt x="201" y="905"/>
                    <a:pt x="434" y="938"/>
                  </a:cubicBezTo>
                  <a:cubicBezTo>
                    <a:pt x="457" y="941"/>
                    <a:pt x="479" y="943"/>
                    <a:pt x="501" y="943"/>
                  </a:cubicBezTo>
                  <a:cubicBezTo>
                    <a:pt x="739" y="943"/>
                    <a:pt x="937" y="782"/>
                    <a:pt x="968" y="538"/>
                  </a:cubicBezTo>
                  <a:cubicBezTo>
                    <a:pt x="1034" y="271"/>
                    <a:pt x="834" y="38"/>
                    <a:pt x="601" y="4"/>
                  </a:cubicBezTo>
                  <a:cubicBezTo>
                    <a:pt x="578" y="1"/>
                    <a:pt x="556" y="0"/>
                    <a:pt x="533"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2"/>
            <p:cNvSpPr/>
            <p:nvPr/>
          </p:nvSpPr>
          <p:spPr>
            <a:xfrm>
              <a:off x="2877225" y="3484475"/>
              <a:ext cx="20875" cy="19450"/>
            </a:xfrm>
            <a:custGeom>
              <a:avLst/>
              <a:gdLst/>
              <a:ahLst/>
              <a:cxnLst/>
              <a:rect l="l" t="t" r="r" b="b"/>
              <a:pathLst>
                <a:path w="835" h="778" extrusionOk="0">
                  <a:moveTo>
                    <a:pt x="406" y="1"/>
                  </a:moveTo>
                  <a:cubicBezTo>
                    <a:pt x="228" y="1"/>
                    <a:pt x="64" y="130"/>
                    <a:pt x="34" y="339"/>
                  </a:cubicBezTo>
                  <a:cubicBezTo>
                    <a:pt x="1" y="539"/>
                    <a:pt x="134" y="739"/>
                    <a:pt x="367" y="773"/>
                  </a:cubicBezTo>
                  <a:cubicBezTo>
                    <a:pt x="388" y="776"/>
                    <a:pt x="408" y="778"/>
                    <a:pt x="429" y="778"/>
                  </a:cubicBezTo>
                  <a:cubicBezTo>
                    <a:pt x="607" y="778"/>
                    <a:pt x="771" y="649"/>
                    <a:pt x="801" y="439"/>
                  </a:cubicBezTo>
                  <a:cubicBezTo>
                    <a:pt x="834" y="239"/>
                    <a:pt x="668" y="39"/>
                    <a:pt x="468" y="6"/>
                  </a:cubicBezTo>
                  <a:cubicBezTo>
                    <a:pt x="447" y="2"/>
                    <a:pt x="427" y="1"/>
                    <a:pt x="40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2"/>
            <p:cNvSpPr/>
            <p:nvPr/>
          </p:nvSpPr>
          <p:spPr>
            <a:xfrm>
              <a:off x="2853875" y="3458625"/>
              <a:ext cx="20875" cy="18625"/>
            </a:xfrm>
            <a:custGeom>
              <a:avLst/>
              <a:gdLst/>
              <a:ahLst/>
              <a:cxnLst/>
              <a:rect l="l" t="t" r="r" b="b"/>
              <a:pathLst>
                <a:path w="835" h="745" extrusionOk="0">
                  <a:moveTo>
                    <a:pt x="429" y="0"/>
                  </a:moveTo>
                  <a:cubicBezTo>
                    <a:pt x="409" y="0"/>
                    <a:pt x="388" y="2"/>
                    <a:pt x="367" y="6"/>
                  </a:cubicBezTo>
                  <a:cubicBezTo>
                    <a:pt x="167" y="39"/>
                    <a:pt x="1" y="239"/>
                    <a:pt x="67" y="439"/>
                  </a:cubicBezTo>
                  <a:cubicBezTo>
                    <a:pt x="97" y="619"/>
                    <a:pt x="261" y="745"/>
                    <a:pt x="439" y="745"/>
                  </a:cubicBezTo>
                  <a:cubicBezTo>
                    <a:pt x="460" y="745"/>
                    <a:pt x="480" y="743"/>
                    <a:pt x="501" y="739"/>
                  </a:cubicBezTo>
                  <a:cubicBezTo>
                    <a:pt x="701" y="706"/>
                    <a:pt x="834" y="506"/>
                    <a:pt x="801" y="306"/>
                  </a:cubicBezTo>
                  <a:cubicBezTo>
                    <a:pt x="771" y="126"/>
                    <a:pt x="607" y="0"/>
                    <a:pt x="42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2"/>
            <p:cNvSpPr/>
            <p:nvPr/>
          </p:nvSpPr>
          <p:spPr>
            <a:xfrm>
              <a:off x="2960625" y="3512825"/>
              <a:ext cx="20875" cy="19475"/>
            </a:xfrm>
            <a:custGeom>
              <a:avLst/>
              <a:gdLst/>
              <a:ahLst/>
              <a:cxnLst/>
              <a:rect l="l" t="t" r="r" b="b"/>
              <a:pathLst>
                <a:path w="835" h="779" extrusionOk="0">
                  <a:moveTo>
                    <a:pt x="428" y="1"/>
                  </a:moveTo>
                  <a:cubicBezTo>
                    <a:pt x="408" y="1"/>
                    <a:pt x="388" y="2"/>
                    <a:pt x="367" y="6"/>
                  </a:cubicBezTo>
                  <a:cubicBezTo>
                    <a:pt x="134" y="39"/>
                    <a:pt x="0" y="239"/>
                    <a:pt x="34" y="473"/>
                  </a:cubicBezTo>
                  <a:cubicBezTo>
                    <a:pt x="64" y="652"/>
                    <a:pt x="228" y="778"/>
                    <a:pt x="430" y="778"/>
                  </a:cubicBezTo>
                  <a:cubicBezTo>
                    <a:pt x="453" y="778"/>
                    <a:pt x="477" y="776"/>
                    <a:pt x="501" y="773"/>
                  </a:cubicBezTo>
                  <a:cubicBezTo>
                    <a:pt x="701" y="740"/>
                    <a:pt x="834" y="539"/>
                    <a:pt x="801" y="339"/>
                  </a:cubicBezTo>
                  <a:cubicBezTo>
                    <a:pt x="771" y="130"/>
                    <a:pt x="606" y="1"/>
                    <a:pt x="42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2"/>
            <p:cNvSpPr/>
            <p:nvPr/>
          </p:nvSpPr>
          <p:spPr>
            <a:xfrm>
              <a:off x="2943950" y="3441975"/>
              <a:ext cx="22525" cy="21100"/>
            </a:xfrm>
            <a:custGeom>
              <a:avLst/>
              <a:gdLst/>
              <a:ahLst/>
              <a:cxnLst/>
              <a:rect l="l" t="t" r="r" b="b"/>
              <a:pathLst>
                <a:path w="901" h="844" extrusionOk="0">
                  <a:moveTo>
                    <a:pt x="427" y="0"/>
                  </a:moveTo>
                  <a:cubicBezTo>
                    <a:pt x="407" y="0"/>
                    <a:pt x="387" y="2"/>
                    <a:pt x="367" y="4"/>
                  </a:cubicBezTo>
                  <a:cubicBezTo>
                    <a:pt x="134" y="38"/>
                    <a:pt x="0" y="271"/>
                    <a:pt x="33" y="505"/>
                  </a:cubicBezTo>
                  <a:cubicBezTo>
                    <a:pt x="63" y="714"/>
                    <a:pt x="255" y="843"/>
                    <a:pt x="438" y="843"/>
                  </a:cubicBezTo>
                  <a:cubicBezTo>
                    <a:pt x="459" y="843"/>
                    <a:pt x="480" y="842"/>
                    <a:pt x="500" y="838"/>
                  </a:cubicBezTo>
                  <a:cubicBezTo>
                    <a:pt x="734" y="805"/>
                    <a:pt x="901" y="571"/>
                    <a:pt x="867" y="371"/>
                  </a:cubicBezTo>
                  <a:cubicBezTo>
                    <a:pt x="837" y="158"/>
                    <a:pt x="639" y="0"/>
                    <a:pt x="42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2"/>
            <p:cNvSpPr/>
            <p:nvPr/>
          </p:nvSpPr>
          <p:spPr>
            <a:xfrm>
              <a:off x="2960625" y="3396200"/>
              <a:ext cx="25875" cy="25050"/>
            </a:xfrm>
            <a:custGeom>
              <a:avLst/>
              <a:gdLst/>
              <a:ahLst/>
              <a:cxnLst/>
              <a:rect l="l" t="t" r="r" b="b"/>
              <a:pathLst>
                <a:path w="1035" h="1002" extrusionOk="0">
                  <a:moveTo>
                    <a:pt x="467" y="1"/>
                  </a:moveTo>
                  <a:cubicBezTo>
                    <a:pt x="200" y="34"/>
                    <a:pt x="0" y="268"/>
                    <a:pt x="34" y="534"/>
                  </a:cubicBezTo>
                  <a:cubicBezTo>
                    <a:pt x="67" y="835"/>
                    <a:pt x="300" y="1001"/>
                    <a:pt x="567" y="1001"/>
                  </a:cubicBezTo>
                  <a:cubicBezTo>
                    <a:pt x="834" y="968"/>
                    <a:pt x="1034" y="735"/>
                    <a:pt x="1001" y="468"/>
                  </a:cubicBezTo>
                  <a:cubicBezTo>
                    <a:pt x="968" y="201"/>
                    <a:pt x="734" y="1"/>
                    <a:pt x="46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2"/>
            <p:cNvSpPr/>
            <p:nvPr/>
          </p:nvSpPr>
          <p:spPr>
            <a:xfrm>
              <a:off x="2929775" y="3412050"/>
              <a:ext cx="20025" cy="19325"/>
            </a:xfrm>
            <a:custGeom>
              <a:avLst/>
              <a:gdLst/>
              <a:ahLst/>
              <a:cxnLst/>
              <a:rect l="l" t="t" r="r" b="b"/>
              <a:pathLst>
                <a:path w="801" h="773" extrusionOk="0">
                  <a:moveTo>
                    <a:pt x="367" y="1"/>
                  </a:moveTo>
                  <a:cubicBezTo>
                    <a:pt x="167" y="34"/>
                    <a:pt x="0" y="201"/>
                    <a:pt x="0" y="434"/>
                  </a:cubicBezTo>
                  <a:cubicBezTo>
                    <a:pt x="31" y="617"/>
                    <a:pt x="200" y="772"/>
                    <a:pt x="382" y="772"/>
                  </a:cubicBezTo>
                  <a:cubicBezTo>
                    <a:pt x="399" y="772"/>
                    <a:pt x="416" y="771"/>
                    <a:pt x="434" y="768"/>
                  </a:cubicBezTo>
                  <a:cubicBezTo>
                    <a:pt x="634" y="734"/>
                    <a:pt x="801" y="568"/>
                    <a:pt x="767" y="334"/>
                  </a:cubicBezTo>
                  <a:cubicBezTo>
                    <a:pt x="767" y="134"/>
                    <a:pt x="567" y="1"/>
                    <a:pt x="36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2"/>
            <p:cNvSpPr/>
            <p:nvPr/>
          </p:nvSpPr>
          <p:spPr>
            <a:xfrm>
              <a:off x="2990650" y="3433625"/>
              <a:ext cx="21700" cy="20975"/>
            </a:xfrm>
            <a:custGeom>
              <a:avLst/>
              <a:gdLst/>
              <a:ahLst/>
              <a:cxnLst/>
              <a:rect l="l" t="t" r="r" b="b"/>
              <a:pathLst>
                <a:path w="868" h="839" extrusionOk="0">
                  <a:moveTo>
                    <a:pt x="460" y="1"/>
                  </a:moveTo>
                  <a:cubicBezTo>
                    <a:pt x="440" y="1"/>
                    <a:pt x="420" y="2"/>
                    <a:pt x="400" y="5"/>
                  </a:cubicBezTo>
                  <a:cubicBezTo>
                    <a:pt x="167" y="5"/>
                    <a:pt x="0" y="205"/>
                    <a:pt x="33" y="438"/>
                  </a:cubicBezTo>
                  <a:cubicBezTo>
                    <a:pt x="33" y="672"/>
                    <a:pt x="234" y="839"/>
                    <a:pt x="467" y="839"/>
                  </a:cubicBezTo>
                  <a:cubicBezTo>
                    <a:pt x="701" y="805"/>
                    <a:pt x="867" y="605"/>
                    <a:pt x="867" y="372"/>
                  </a:cubicBezTo>
                  <a:cubicBezTo>
                    <a:pt x="837" y="158"/>
                    <a:pt x="667" y="1"/>
                    <a:pt x="46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2"/>
            <p:cNvSpPr/>
            <p:nvPr/>
          </p:nvSpPr>
          <p:spPr>
            <a:xfrm>
              <a:off x="5128825" y="1973525"/>
              <a:ext cx="573775" cy="508500"/>
            </a:xfrm>
            <a:custGeom>
              <a:avLst/>
              <a:gdLst/>
              <a:ahLst/>
              <a:cxnLst/>
              <a:rect l="l" t="t" r="r" b="b"/>
              <a:pathLst>
                <a:path w="22951" h="20340" extrusionOk="0">
                  <a:moveTo>
                    <a:pt x="3870" y="0"/>
                  </a:moveTo>
                  <a:cubicBezTo>
                    <a:pt x="1735" y="0"/>
                    <a:pt x="1" y="1735"/>
                    <a:pt x="1" y="3870"/>
                  </a:cubicBezTo>
                  <a:lnTo>
                    <a:pt x="1" y="13944"/>
                  </a:lnTo>
                  <a:cubicBezTo>
                    <a:pt x="1" y="15812"/>
                    <a:pt x="1368" y="17379"/>
                    <a:pt x="3170" y="17713"/>
                  </a:cubicBezTo>
                  <a:lnTo>
                    <a:pt x="4304" y="19714"/>
                  </a:lnTo>
                  <a:cubicBezTo>
                    <a:pt x="4554" y="20131"/>
                    <a:pt x="4988" y="20340"/>
                    <a:pt x="5421" y="20340"/>
                  </a:cubicBezTo>
                  <a:cubicBezTo>
                    <a:pt x="5855" y="20340"/>
                    <a:pt x="6289" y="20131"/>
                    <a:pt x="6539" y="19714"/>
                  </a:cubicBezTo>
                  <a:lnTo>
                    <a:pt x="7640" y="17780"/>
                  </a:lnTo>
                  <a:lnTo>
                    <a:pt x="19081" y="17780"/>
                  </a:lnTo>
                  <a:cubicBezTo>
                    <a:pt x="21216" y="17780"/>
                    <a:pt x="22951" y="16045"/>
                    <a:pt x="22951" y="13944"/>
                  </a:cubicBezTo>
                  <a:lnTo>
                    <a:pt x="22951" y="3870"/>
                  </a:lnTo>
                  <a:cubicBezTo>
                    <a:pt x="22951" y="1735"/>
                    <a:pt x="21216" y="0"/>
                    <a:pt x="19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2"/>
            <p:cNvSpPr/>
            <p:nvPr/>
          </p:nvSpPr>
          <p:spPr>
            <a:xfrm>
              <a:off x="5451575" y="2042400"/>
              <a:ext cx="46725" cy="83275"/>
            </a:xfrm>
            <a:custGeom>
              <a:avLst/>
              <a:gdLst/>
              <a:ahLst/>
              <a:cxnLst/>
              <a:rect l="l" t="t" r="r" b="b"/>
              <a:pathLst>
                <a:path w="1869" h="3331" extrusionOk="0">
                  <a:moveTo>
                    <a:pt x="1506" y="0"/>
                  </a:moveTo>
                  <a:cubicBezTo>
                    <a:pt x="1484" y="0"/>
                    <a:pt x="1468" y="24"/>
                    <a:pt x="1468" y="47"/>
                  </a:cubicBezTo>
                  <a:lnTo>
                    <a:pt x="33" y="3116"/>
                  </a:lnTo>
                  <a:cubicBezTo>
                    <a:pt x="0" y="3150"/>
                    <a:pt x="33" y="3183"/>
                    <a:pt x="67" y="3183"/>
                  </a:cubicBezTo>
                  <a:lnTo>
                    <a:pt x="334" y="3316"/>
                  </a:lnTo>
                  <a:cubicBezTo>
                    <a:pt x="343" y="3326"/>
                    <a:pt x="353" y="3330"/>
                    <a:pt x="362" y="3330"/>
                  </a:cubicBezTo>
                  <a:cubicBezTo>
                    <a:pt x="384" y="3330"/>
                    <a:pt x="400" y="3307"/>
                    <a:pt x="400" y="3283"/>
                  </a:cubicBezTo>
                  <a:lnTo>
                    <a:pt x="1835" y="214"/>
                  </a:lnTo>
                  <a:cubicBezTo>
                    <a:pt x="1868" y="181"/>
                    <a:pt x="1835" y="147"/>
                    <a:pt x="1801" y="147"/>
                  </a:cubicBezTo>
                  <a:lnTo>
                    <a:pt x="1534" y="14"/>
                  </a:lnTo>
                  <a:cubicBezTo>
                    <a:pt x="1525" y="4"/>
                    <a:pt x="1515" y="0"/>
                    <a:pt x="150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2"/>
            <p:cNvSpPr/>
            <p:nvPr/>
          </p:nvSpPr>
          <p:spPr>
            <a:xfrm>
              <a:off x="5469900" y="2030425"/>
              <a:ext cx="41725" cy="37575"/>
            </a:xfrm>
            <a:custGeom>
              <a:avLst/>
              <a:gdLst/>
              <a:ahLst/>
              <a:cxnLst/>
              <a:rect l="l" t="t" r="r" b="b"/>
              <a:pathLst>
                <a:path w="1669" h="1503" extrusionOk="0">
                  <a:moveTo>
                    <a:pt x="847" y="1"/>
                  </a:moveTo>
                  <a:cubicBezTo>
                    <a:pt x="651" y="1"/>
                    <a:pt x="451" y="76"/>
                    <a:pt x="301" y="226"/>
                  </a:cubicBezTo>
                  <a:cubicBezTo>
                    <a:pt x="1" y="493"/>
                    <a:pt x="1" y="960"/>
                    <a:pt x="301" y="1260"/>
                  </a:cubicBezTo>
                  <a:cubicBezTo>
                    <a:pt x="442" y="1419"/>
                    <a:pt x="648" y="1503"/>
                    <a:pt x="855" y="1503"/>
                  </a:cubicBezTo>
                  <a:cubicBezTo>
                    <a:pt x="1040" y="1503"/>
                    <a:pt x="1227" y="1435"/>
                    <a:pt x="1369" y="1294"/>
                  </a:cubicBezTo>
                  <a:cubicBezTo>
                    <a:pt x="1669" y="1027"/>
                    <a:pt x="1669" y="526"/>
                    <a:pt x="1369" y="226"/>
                  </a:cubicBezTo>
                  <a:cubicBezTo>
                    <a:pt x="1235" y="76"/>
                    <a:pt x="1043" y="1"/>
                    <a:pt x="847"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2"/>
            <p:cNvSpPr/>
            <p:nvPr/>
          </p:nvSpPr>
          <p:spPr>
            <a:xfrm>
              <a:off x="5241425" y="2182000"/>
              <a:ext cx="88400" cy="13375"/>
            </a:xfrm>
            <a:custGeom>
              <a:avLst/>
              <a:gdLst/>
              <a:ahLst/>
              <a:cxnLst/>
              <a:rect l="l" t="t" r="r" b="b"/>
              <a:pathLst>
                <a:path w="3536" h="535" extrusionOk="0">
                  <a:moveTo>
                    <a:pt x="100" y="1"/>
                  </a:moveTo>
                  <a:cubicBezTo>
                    <a:pt x="67" y="1"/>
                    <a:pt x="33" y="1"/>
                    <a:pt x="33" y="34"/>
                  </a:cubicBezTo>
                  <a:lnTo>
                    <a:pt x="0" y="334"/>
                  </a:lnTo>
                  <a:cubicBezTo>
                    <a:pt x="0" y="368"/>
                    <a:pt x="33" y="401"/>
                    <a:pt x="67" y="401"/>
                  </a:cubicBezTo>
                  <a:lnTo>
                    <a:pt x="3469" y="534"/>
                  </a:lnTo>
                  <a:cubicBezTo>
                    <a:pt x="3503" y="534"/>
                    <a:pt x="3536" y="501"/>
                    <a:pt x="3536" y="468"/>
                  </a:cubicBezTo>
                  <a:lnTo>
                    <a:pt x="3536" y="167"/>
                  </a:lnTo>
                  <a:cubicBezTo>
                    <a:pt x="3536" y="134"/>
                    <a:pt x="3503" y="101"/>
                    <a:pt x="3469" y="101"/>
                  </a:cubicBezTo>
                  <a:lnTo>
                    <a:pt x="100"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2"/>
            <p:cNvSpPr/>
            <p:nvPr/>
          </p:nvSpPr>
          <p:spPr>
            <a:xfrm>
              <a:off x="5228075" y="2168600"/>
              <a:ext cx="38375" cy="37625"/>
            </a:xfrm>
            <a:custGeom>
              <a:avLst/>
              <a:gdLst/>
              <a:ahLst/>
              <a:cxnLst/>
              <a:rect l="l" t="t" r="r" b="b"/>
              <a:pathLst>
                <a:path w="1535" h="1505" extrusionOk="0">
                  <a:moveTo>
                    <a:pt x="746" y="1"/>
                  </a:moveTo>
                  <a:cubicBezTo>
                    <a:pt x="367" y="1"/>
                    <a:pt x="34" y="322"/>
                    <a:pt x="34" y="703"/>
                  </a:cubicBezTo>
                  <a:cubicBezTo>
                    <a:pt x="0" y="1137"/>
                    <a:pt x="334" y="1471"/>
                    <a:pt x="768" y="1504"/>
                  </a:cubicBezTo>
                  <a:cubicBezTo>
                    <a:pt x="1168" y="1504"/>
                    <a:pt x="1535" y="1170"/>
                    <a:pt x="1535" y="770"/>
                  </a:cubicBezTo>
                  <a:cubicBezTo>
                    <a:pt x="1535" y="337"/>
                    <a:pt x="1235" y="3"/>
                    <a:pt x="801" y="3"/>
                  </a:cubicBezTo>
                  <a:cubicBezTo>
                    <a:pt x="782" y="1"/>
                    <a:pt x="764" y="1"/>
                    <a:pt x="74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2"/>
            <p:cNvSpPr/>
            <p:nvPr/>
          </p:nvSpPr>
          <p:spPr>
            <a:xfrm>
              <a:off x="5288950" y="2083800"/>
              <a:ext cx="71750" cy="65700"/>
            </a:xfrm>
            <a:custGeom>
              <a:avLst/>
              <a:gdLst/>
              <a:ahLst/>
              <a:cxnLst/>
              <a:rect l="l" t="t" r="r" b="b"/>
              <a:pathLst>
                <a:path w="2870" h="2628" extrusionOk="0">
                  <a:moveTo>
                    <a:pt x="284" y="1"/>
                  </a:moveTo>
                  <a:cubicBezTo>
                    <a:pt x="267" y="1"/>
                    <a:pt x="251" y="9"/>
                    <a:pt x="234" y="26"/>
                  </a:cubicBezTo>
                  <a:lnTo>
                    <a:pt x="34" y="259"/>
                  </a:lnTo>
                  <a:cubicBezTo>
                    <a:pt x="0" y="293"/>
                    <a:pt x="34" y="326"/>
                    <a:pt x="34" y="326"/>
                  </a:cubicBezTo>
                  <a:lnTo>
                    <a:pt x="2569" y="2628"/>
                  </a:lnTo>
                  <a:cubicBezTo>
                    <a:pt x="2602" y="2628"/>
                    <a:pt x="2636" y="2628"/>
                    <a:pt x="2669" y="2594"/>
                  </a:cubicBezTo>
                  <a:lnTo>
                    <a:pt x="2869" y="2394"/>
                  </a:lnTo>
                  <a:cubicBezTo>
                    <a:pt x="2869" y="2361"/>
                    <a:pt x="2869" y="2328"/>
                    <a:pt x="2836" y="2294"/>
                  </a:cubicBezTo>
                  <a:lnTo>
                    <a:pt x="334" y="26"/>
                  </a:lnTo>
                  <a:cubicBezTo>
                    <a:pt x="317" y="9"/>
                    <a:pt x="301" y="1"/>
                    <a:pt x="284"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2"/>
            <p:cNvSpPr/>
            <p:nvPr/>
          </p:nvSpPr>
          <p:spPr>
            <a:xfrm>
              <a:off x="5275600" y="2072400"/>
              <a:ext cx="42550" cy="37725"/>
            </a:xfrm>
            <a:custGeom>
              <a:avLst/>
              <a:gdLst/>
              <a:ahLst/>
              <a:cxnLst/>
              <a:rect l="l" t="t" r="r" b="b"/>
              <a:pathLst>
                <a:path w="1702" h="1509" extrusionOk="0">
                  <a:moveTo>
                    <a:pt x="855" y="1"/>
                  </a:moveTo>
                  <a:cubicBezTo>
                    <a:pt x="650" y="1"/>
                    <a:pt x="446" y="85"/>
                    <a:pt x="301" y="248"/>
                  </a:cubicBezTo>
                  <a:cubicBezTo>
                    <a:pt x="1" y="549"/>
                    <a:pt x="34" y="1049"/>
                    <a:pt x="334" y="1316"/>
                  </a:cubicBezTo>
                  <a:cubicBezTo>
                    <a:pt x="492" y="1442"/>
                    <a:pt x="679" y="1508"/>
                    <a:pt x="861" y="1508"/>
                  </a:cubicBezTo>
                  <a:cubicBezTo>
                    <a:pt x="1064" y="1508"/>
                    <a:pt x="1261" y="1425"/>
                    <a:pt x="1402" y="1249"/>
                  </a:cubicBezTo>
                  <a:cubicBezTo>
                    <a:pt x="1702" y="949"/>
                    <a:pt x="1669" y="482"/>
                    <a:pt x="1335" y="182"/>
                  </a:cubicBezTo>
                  <a:cubicBezTo>
                    <a:pt x="1198" y="60"/>
                    <a:pt x="1027" y="1"/>
                    <a:pt x="85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2"/>
            <p:cNvSpPr/>
            <p:nvPr/>
          </p:nvSpPr>
          <p:spPr>
            <a:xfrm>
              <a:off x="5374850" y="2021900"/>
              <a:ext cx="28375" cy="87925"/>
            </a:xfrm>
            <a:custGeom>
              <a:avLst/>
              <a:gdLst/>
              <a:ahLst/>
              <a:cxnLst/>
              <a:rect l="l" t="t" r="r" b="b"/>
              <a:pathLst>
                <a:path w="1135" h="3517" extrusionOk="0">
                  <a:moveTo>
                    <a:pt x="334" y="0"/>
                  </a:moveTo>
                  <a:lnTo>
                    <a:pt x="67" y="67"/>
                  </a:lnTo>
                  <a:cubicBezTo>
                    <a:pt x="34" y="100"/>
                    <a:pt x="0" y="134"/>
                    <a:pt x="0" y="167"/>
                  </a:cubicBezTo>
                  <a:lnTo>
                    <a:pt x="734" y="3469"/>
                  </a:lnTo>
                  <a:cubicBezTo>
                    <a:pt x="734" y="3493"/>
                    <a:pt x="751" y="3516"/>
                    <a:pt x="772" y="3516"/>
                  </a:cubicBezTo>
                  <a:cubicBezTo>
                    <a:pt x="781" y="3516"/>
                    <a:pt x="791" y="3512"/>
                    <a:pt x="801" y="3503"/>
                  </a:cubicBezTo>
                  <a:lnTo>
                    <a:pt x="1101" y="3436"/>
                  </a:lnTo>
                  <a:cubicBezTo>
                    <a:pt x="1134" y="3436"/>
                    <a:pt x="1134" y="3403"/>
                    <a:pt x="1134" y="3369"/>
                  </a:cubicBezTo>
                  <a:lnTo>
                    <a:pt x="434" y="67"/>
                  </a:lnTo>
                  <a:cubicBezTo>
                    <a:pt x="400" y="33"/>
                    <a:pt x="367" y="0"/>
                    <a:pt x="334"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2"/>
            <p:cNvSpPr/>
            <p:nvPr/>
          </p:nvSpPr>
          <p:spPr>
            <a:xfrm>
              <a:off x="5360675" y="2009675"/>
              <a:ext cx="40875" cy="37775"/>
            </a:xfrm>
            <a:custGeom>
              <a:avLst/>
              <a:gdLst/>
              <a:ahLst/>
              <a:cxnLst/>
              <a:rect l="l" t="t" r="r" b="b"/>
              <a:pathLst>
                <a:path w="1635" h="1511" extrusionOk="0">
                  <a:moveTo>
                    <a:pt x="838" y="1"/>
                  </a:moveTo>
                  <a:cubicBezTo>
                    <a:pt x="782" y="1"/>
                    <a:pt x="724" y="8"/>
                    <a:pt x="667" y="22"/>
                  </a:cubicBezTo>
                  <a:cubicBezTo>
                    <a:pt x="267" y="122"/>
                    <a:pt x="0" y="522"/>
                    <a:pt x="67" y="923"/>
                  </a:cubicBezTo>
                  <a:cubicBezTo>
                    <a:pt x="153" y="1266"/>
                    <a:pt x="459" y="1511"/>
                    <a:pt x="797" y="1511"/>
                  </a:cubicBezTo>
                  <a:cubicBezTo>
                    <a:pt x="853" y="1511"/>
                    <a:pt x="910" y="1504"/>
                    <a:pt x="967" y="1490"/>
                  </a:cubicBezTo>
                  <a:cubicBezTo>
                    <a:pt x="1368" y="1423"/>
                    <a:pt x="1635" y="1023"/>
                    <a:pt x="1568" y="589"/>
                  </a:cubicBezTo>
                  <a:cubicBezTo>
                    <a:pt x="1482" y="246"/>
                    <a:pt x="1176" y="1"/>
                    <a:pt x="838"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2"/>
            <p:cNvSpPr/>
            <p:nvPr/>
          </p:nvSpPr>
          <p:spPr>
            <a:xfrm>
              <a:off x="5358175" y="2274225"/>
              <a:ext cx="45875" cy="83275"/>
            </a:xfrm>
            <a:custGeom>
              <a:avLst/>
              <a:gdLst/>
              <a:ahLst/>
              <a:cxnLst/>
              <a:rect l="l" t="t" r="r" b="b"/>
              <a:pathLst>
                <a:path w="1835" h="3331" extrusionOk="0">
                  <a:moveTo>
                    <a:pt x="1473" y="0"/>
                  </a:moveTo>
                  <a:cubicBezTo>
                    <a:pt x="1451" y="0"/>
                    <a:pt x="1434" y="24"/>
                    <a:pt x="1434" y="48"/>
                  </a:cubicBezTo>
                  <a:lnTo>
                    <a:pt x="0" y="3117"/>
                  </a:lnTo>
                  <a:cubicBezTo>
                    <a:pt x="0" y="3150"/>
                    <a:pt x="0" y="3183"/>
                    <a:pt x="33" y="3183"/>
                  </a:cubicBezTo>
                  <a:lnTo>
                    <a:pt x="300" y="3317"/>
                  </a:lnTo>
                  <a:cubicBezTo>
                    <a:pt x="310" y="3326"/>
                    <a:pt x="320" y="3330"/>
                    <a:pt x="330" y="3330"/>
                  </a:cubicBezTo>
                  <a:cubicBezTo>
                    <a:pt x="353" y="3330"/>
                    <a:pt x="377" y="3307"/>
                    <a:pt x="400" y="3283"/>
                  </a:cubicBezTo>
                  <a:lnTo>
                    <a:pt x="1835" y="214"/>
                  </a:lnTo>
                  <a:cubicBezTo>
                    <a:pt x="1835" y="181"/>
                    <a:pt x="1835" y="148"/>
                    <a:pt x="1801" y="148"/>
                  </a:cubicBezTo>
                  <a:lnTo>
                    <a:pt x="1501" y="14"/>
                  </a:lnTo>
                  <a:cubicBezTo>
                    <a:pt x="1491" y="5"/>
                    <a:pt x="1482" y="0"/>
                    <a:pt x="1473"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2"/>
            <p:cNvSpPr/>
            <p:nvPr/>
          </p:nvSpPr>
          <p:spPr>
            <a:xfrm>
              <a:off x="5343150" y="2331650"/>
              <a:ext cx="43400" cy="37975"/>
            </a:xfrm>
            <a:custGeom>
              <a:avLst/>
              <a:gdLst/>
              <a:ahLst/>
              <a:cxnLst/>
              <a:rect l="l" t="t" r="r" b="b"/>
              <a:pathLst>
                <a:path w="1736" h="1519" extrusionOk="0">
                  <a:moveTo>
                    <a:pt x="842" y="1"/>
                  </a:moveTo>
                  <a:cubicBezTo>
                    <a:pt x="571" y="1"/>
                    <a:pt x="310" y="168"/>
                    <a:pt x="167" y="453"/>
                  </a:cubicBezTo>
                  <a:cubicBezTo>
                    <a:pt x="1" y="820"/>
                    <a:pt x="167" y="1253"/>
                    <a:pt x="534" y="1453"/>
                  </a:cubicBezTo>
                  <a:cubicBezTo>
                    <a:pt x="640" y="1497"/>
                    <a:pt x="748" y="1518"/>
                    <a:pt x="853" y="1518"/>
                  </a:cubicBezTo>
                  <a:cubicBezTo>
                    <a:pt x="1145" y="1518"/>
                    <a:pt x="1412" y="1356"/>
                    <a:pt x="1535" y="1086"/>
                  </a:cubicBezTo>
                  <a:cubicBezTo>
                    <a:pt x="1735" y="686"/>
                    <a:pt x="1568" y="252"/>
                    <a:pt x="1168" y="86"/>
                  </a:cubicBezTo>
                  <a:cubicBezTo>
                    <a:pt x="1063" y="28"/>
                    <a:pt x="951" y="1"/>
                    <a:pt x="84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2"/>
            <p:cNvSpPr/>
            <p:nvPr/>
          </p:nvSpPr>
          <p:spPr>
            <a:xfrm>
              <a:off x="5503275" y="2212850"/>
              <a:ext cx="87575" cy="30900"/>
            </a:xfrm>
            <a:custGeom>
              <a:avLst/>
              <a:gdLst/>
              <a:ahLst/>
              <a:cxnLst/>
              <a:rect l="l" t="t" r="r" b="b"/>
              <a:pathLst>
                <a:path w="3503" h="1236" extrusionOk="0">
                  <a:moveTo>
                    <a:pt x="167" y="1"/>
                  </a:moveTo>
                  <a:cubicBezTo>
                    <a:pt x="134" y="1"/>
                    <a:pt x="100" y="34"/>
                    <a:pt x="100" y="68"/>
                  </a:cubicBezTo>
                  <a:lnTo>
                    <a:pt x="0" y="334"/>
                  </a:lnTo>
                  <a:cubicBezTo>
                    <a:pt x="0" y="368"/>
                    <a:pt x="34" y="401"/>
                    <a:pt x="67" y="435"/>
                  </a:cubicBezTo>
                  <a:lnTo>
                    <a:pt x="3336" y="1235"/>
                  </a:lnTo>
                  <a:cubicBezTo>
                    <a:pt x="3369" y="1235"/>
                    <a:pt x="3403" y="1235"/>
                    <a:pt x="3436" y="1202"/>
                  </a:cubicBezTo>
                  <a:lnTo>
                    <a:pt x="3503" y="902"/>
                  </a:lnTo>
                  <a:cubicBezTo>
                    <a:pt x="3503" y="868"/>
                    <a:pt x="3469" y="835"/>
                    <a:pt x="3469" y="835"/>
                  </a:cubicBezTo>
                  <a:lnTo>
                    <a:pt x="167"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2"/>
            <p:cNvSpPr/>
            <p:nvPr/>
          </p:nvSpPr>
          <p:spPr>
            <a:xfrm>
              <a:off x="5563300" y="2218950"/>
              <a:ext cx="41725" cy="37825"/>
            </a:xfrm>
            <a:custGeom>
              <a:avLst/>
              <a:gdLst/>
              <a:ahLst/>
              <a:cxnLst/>
              <a:rect l="l" t="t" r="r" b="b"/>
              <a:pathLst>
                <a:path w="1669" h="1513" extrusionOk="0">
                  <a:moveTo>
                    <a:pt x="815" y="1"/>
                  </a:moveTo>
                  <a:cubicBezTo>
                    <a:pt x="484" y="1"/>
                    <a:pt x="185" y="220"/>
                    <a:pt x="101" y="557"/>
                  </a:cubicBezTo>
                  <a:cubicBezTo>
                    <a:pt x="1" y="958"/>
                    <a:pt x="234" y="1391"/>
                    <a:pt x="668" y="1491"/>
                  </a:cubicBezTo>
                  <a:cubicBezTo>
                    <a:pt x="725" y="1506"/>
                    <a:pt x="782" y="1513"/>
                    <a:pt x="839" y="1513"/>
                  </a:cubicBezTo>
                  <a:cubicBezTo>
                    <a:pt x="1177" y="1513"/>
                    <a:pt x="1483" y="1267"/>
                    <a:pt x="1569" y="924"/>
                  </a:cubicBezTo>
                  <a:cubicBezTo>
                    <a:pt x="1669" y="524"/>
                    <a:pt x="1435" y="124"/>
                    <a:pt x="1002" y="24"/>
                  </a:cubicBezTo>
                  <a:cubicBezTo>
                    <a:pt x="939" y="8"/>
                    <a:pt x="877" y="1"/>
                    <a:pt x="81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2"/>
            <p:cNvSpPr/>
            <p:nvPr/>
          </p:nvSpPr>
          <p:spPr>
            <a:xfrm>
              <a:off x="5267275" y="2233925"/>
              <a:ext cx="80900" cy="51500"/>
            </a:xfrm>
            <a:custGeom>
              <a:avLst/>
              <a:gdLst/>
              <a:ahLst/>
              <a:cxnLst/>
              <a:rect l="l" t="t" r="r" b="b"/>
              <a:pathLst>
                <a:path w="3236" h="2060" extrusionOk="0">
                  <a:moveTo>
                    <a:pt x="3036" y="0"/>
                  </a:moveTo>
                  <a:cubicBezTo>
                    <a:pt x="3019" y="0"/>
                    <a:pt x="3002" y="8"/>
                    <a:pt x="3002" y="25"/>
                  </a:cubicBezTo>
                  <a:lnTo>
                    <a:pt x="33" y="1660"/>
                  </a:lnTo>
                  <a:cubicBezTo>
                    <a:pt x="0" y="1693"/>
                    <a:pt x="0" y="1726"/>
                    <a:pt x="0" y="1760"/>
                  </a:cubicBezTo>
                  <a:lnTo>
                    <a:pt x="167" y="2027"/>
                  </a:lnTo>
                  <a:cubicBezTo>
                    <a:pt x="167" y="2060"/>
                    <a:pt x="200" y="2060"/>
                    <a:pt x="234" y="2060"/>
                  </a:cubicBezTo>
                  <a:lnTo>
                    <a:pt x="3202" y="392"/>
                  </a:lnTo>
                  <a:cubicBezTo>
                    <a:pt x="3236" y="359"/>
                    <a:pt x="3236" y="325"/>
                    <a:pt x="3236" y="292"/>
                  </a:cubicBezTo>
                  <a:lnTo>
                    <a:pt x="3069" y="25"/>
                  </a:lnTo>
                  <a:cubicBezTo>
                    <a:pt x="3069" y="8"/>
                    <a:pt x="3052" y="0"/>
                    <a:pt x="303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2"/>
            <p:cNvSpPr/>
            <p:nvPr/>
          </p:nvSpPr>
          <p:spPr>
            <a:xfrm>
              <a:off x="5253100" y="2259700"/>
              <a:ext cx="42550" cy="37250"/>
            </a:xfrm>
            <a:custGeom>
              <a:avLst/>
              <a:gdLst/>
              <a:ahLst/>
              <a:cxnLst/>
              <a:rect l="l" t="t" r="r" b="b"/>
              <a:pathLst>
                <a:path w="1702" h="1490" extrusionOk="0">
                  <a:moveTo>
                    <a:pt x="839" y="1"/>
                  </a:moveTo>
                  <a:cubicBezTo>
                    <a:pt x="713" y="1"/>
                    <a:pt x="585" y="31"/>
                    <a:pt x="467" y="95"/>
                  </a:cubicBezTo>
                  <a:cubicBezTo>
                    <a:pt x="133" y="295"/>
                    <a:pt x="0" y="762"/>
                    <a:pt x="200" y="1129"/>
                  </a:cubicBezTo>
                  <a:cubicBezTo>
                    <a:pt x="336" y="1356"/>
                    <a:pt x="595" y="1490"/>
                    <a:pt x="863" y="1490"/>
                  </a:cubicBezTo>
                  <a:cubicBezTo>
                    <a:pt x="989" y="1490"/>
                    <a:pt x="1117" y="1460"/>
                    <a:pt x="1234" y="1396"/>
                  </a:cubicBezTo>
                  <a:cubicBezTo>
                    <a:pt x="1568" y="1196"/>
                    <a:pt x="1701" y="729"/>
                    <a:pt x="1501" y="362"/>
                  </a:cubicBezTo>
                  <a:cubicBezTo>
                    <a:pt x="1365" y="135"/>
                    <a:pt x="1106" y="1"/>
                    <a:pt x="839"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2"/>
            <p:cNvSpPr/>
            <p:nvPr/>
          </p:nvSpPr>
          <p:spPr>
            <a:xfrm>
              <a:off x="5482425" y="2262900"/>
              <a:ext cx="67575" cy="69025"/>
            </a:xfrm>
            <a:custGeom>
              <a:avLst/>
              <a:gdLst/>
              <a:ahLst/>
              <a:cxnLst/>
              <a:rect l="l" t="t" r="r" b="b"/>
              <a:pathLst>
                <a:path w="2703" h="2761" extrusionOk="0">
                  <a:moveTo>
                    <a:pt x="234" y="0"/>
                  </a:moveTo>
                  <a:lnTo>
                    <a:pt x="34" y="234"/>
                  </a:lnTo>
                  <a:cubicBezTo>
                    <a:pt x="0" y="234"/>
                    <a:pt x="0" y="301"/>
                    <a:pt x="34" y="301"/>
                  </a:cubicBezTo>
                  <a:lnTo>
                    <a:pt x="2402" y="2736"/>
                  </a:lnTo>
                  <a:cubicBezTo>
                    <a:pt x="2402" y="2752"/>
                    <a:pt x="2410" y="2761"/>
                    <a:pt x="2423" y="2761"/>
                  </a:cubicBezTo>
                  <a:cubicBezTo>
                    <a:pt x="2435" y="2761"/>
                    <a:pt x="2452" y="2752"/>
                    <a:pt x="2469" y="2736"/>
                  </a:cubicBezTo>
                  <a:lnTo>
                    <a:pt x="2702" y="2535"/>
                  </a:lnTo>
                  <a:cubicBezTo>
                    <a:pt x="2702" y="2502"/>
                    <a:pt x="2702" y="2469"/>
                    <a:pt x="2702" y="2435"/>
                  </a:cubicBezTo>
                  <a:lnTo>
                    <a:pt x="334"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2"/>
            <p:cNvSpPr/>
            <p:nvPr/>
          </p:nvSpPr>
          <p:spPr>
            <a:xfrm>
              <a:off x="5522450" y="2305625"/>
              <a:ext cx="40875" cy="37975"/>
            </a:xfrm>
            <a:custGeom>
              <a:avLst/>
              <a:gdLst/>
              <a:ahLst/>
              <a:cxnLst/>
              <a:rect l="l" t="t" r="r" b="b"/>
              <a:pathLst>
                <a:path w="1635" h="1519" extrusionOk="0">
                  <a:moveTo>
                    <a:pt x="834" y="1"/>
                  </a:moveTo>
                  <a:cubicBezTo>
                    <a:pt x="643" y="1"/>
                    <a:pt x="451" y="76"/>
                    <a:pt x="301" y="226"/>
                  </a:cubicBezTo>
                  <a:cubicBezTo>
                    <a:pt x="0" y="526"/>
                    <a:pt x="0" y="993"/>
                    <a:pt x="267" y="1293"/>
                  </a:cubicBezTo>
                  <a:cubicBezTo>
                    <a:pt x="417" y="1444"/>
                    <a:pt x="609" y="1519"/>
                    <a:pt x="801" y="1519"/>
                  </a:cubicBezTo>
                  <a:cubicBezTo>
                    <a:pt x="993" y="1519"/>
                    <a:pt x="1185" y="1444"/>
                    <a:pt x="1335" y="1293"/>
                  </a:cubicBezTo>
                  <a:cubicBezTo>
                    <a:pt x="1635" y="1027"/>
                    <a:pt x="1635" y="526"/>
                    <a:pt x="1368" y="226"/>
                  </a:cubicBezTo>
                  <a:cubicBezTo>
                    <a:pt x="1218" y="76"/>
                    <a:pt x="1026" y="1"/>
                    <a:pt x="834"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2"/>
            <p:cNvSpPr/>
            <p:nvPr/>
          </p:nvSpPr>
          <p:spPr>
            <a:xfrm>
              <a:off x="5491600" y="2108825"/>
              <a:ext cx="80900" cy="51525"/>
            </a:xfrm>
            <a:custGeom>
              <a:avLst/>
              <a:gdLst/>
              <a:ahLst/>
              <a:cxnLst/>
              <a:rect l="l" t="t" r="r" b="b"/>
              <a:pathLst>
                <a:path w="3236" h="2061" extrusionOk="0">
                  <a:moveTo>
                    <a:pt x="3019" y="1"/>
                  </a:moveTo>
                  <a:cubicBezTo>
                    <a:pt x="3002" y="1"/>
                    <a:pt x="2986" y="9"/>
                    <a:pt x="2969" y="26"/>
                  </a:cubicBezTo>
                  <a:lnTo>
                    <a:pt x="34" y="1660"/>
                  </a:lnTo>
                  <a:cubicBezTo>
                    <a:pt x="0" y="1693"/>
                    <a:pt x="0" y="1727"/>
                    <a:pt x="0" y="1760"/>
                  </a:cubicBezTo>
                  <a:lnTo>
                    <a:pt x="134" y="2027"/>
                  </a:lnTo>
                  <a:cubicBezTo>
                    <a:pt x="167" y="2060"/>
                    <a:pt x="200" y="2060"/>
                    <a:pt x="234" y="2060"/>
                  </a:cubicBezTo>
                  <a:lnTo>
                    <a:pt x="3202" y="393"/>
                  </a:lnTo>
                  <a:cubicBezTo>
                    <a:pt x="3236" y="359"/>
                    <a:pt x="3236" y="326"/>
                    <a:pt x="3202" y="292"/>
                  </a:cubicBezTo>
                  <a:lnTo>
                    <a:pt x="3069" y="26"/>
                  </a:lnTo>
                  <a:cubicBezTo>
                    <a:pt x="3052" y="9"/>
                    <a:pt x="3036" y="1"/>
                    <a:pt x="3019"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2"/>
            <p:cNvSpPr/>
            <p:nvPr/>
          </p:nvSpPr>
          <p:spPr>
            <a:xfrm>
              <a:off x="5543300" y="2097125"/>
              <a:ext cx="43375" cy="37775"/>
            </a:xfrm>
            <a:custGeom>
              <a:avLst/>
              <a:gdLst/>
              <a:ahLst/>
              <a:cxnLst/>
              <a:rect l="l" t="t" r="r" b="b"/>
              <a:pathLst>
                <a:path w="1735" h="1511" extrusionOk="0">
                  <a:moveTo>
                    <a:pt x="866" y="0"/>
                  </a:moveTo>
                  <a:cubicBezTo>
                    <a:pt x="742" y="0"/>
                    <a:pt x="616" y="30"/>
                    <a:pt x="501" y="93"/>
                  </a:cubicBezTo>
                  <a:cubicBezTo>
                    <a:pt x="134" y="293"/>
                    <a:pt x="0" y="760"/>
                    <a:pt x="200" y="1127"/>
                  </a:cubicBezTo>
                  <a:cubicBezTo>
                    <a:pt x="355" y="1370"/>
                    <a:pt x="597" y="1510"/>
                    <a:pt x="849" y="1510"/>
                  </a:cubicBezTo>
                  <a:cubicBezTo>
                    <a:pt x="978" y="1510"/>
                    <a:pt x="1110" y="1473"/>
                    <a:pt x="1235" y="1394"/>
                  </a:cubicBezTo>
                  <a:cubicBezTo>
                    <a:pt x="1601" y="1194"/>
                    <a:pt x="1735" y="760"/>
                    <a:pt x="1535" y="394"/>
                  </a:cubicBezTo>
                  <a:cubicBezTo>
                    <a:pt x="1398" y="142"/>
                    <a:pt x="1135" y="0"/>
                    <a:pt x="86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2"/>
            <p:cNvSpPr/>
            <p:nvPr/>
          </p:nvSpPr>
          <p:spPr>
            <a:xfrm>
              <a:off x="5442400" y="2287575"/>
              <a:ext cx="28375" cy="87925"/>
            </a:xfrm>
            <a:custGeom>
              <a:avLst/>
              <a:gdLst/>
              <a:ahLst/>
              <a:cxnLst/>
              <a:rect l="l" t="t" r="r" b="b"/>
              <a:pathLst>
                <a:path w="1135" h="3517" extrusionOk="0">
                  <a:moveTo>
                    <a:pt x="362" y="0"/>
                  </a:moveTo>
                  <a:cubicBezTo>
                    <a:pt x="353" y="0"/>
                    <a:pt x="343" y="4"/>
                    <a:pt x="334" y="14"/>
                  </a:cubicBezTo>
                  <a:lnTo>
                    <a:pt x="33" y="47"/>
                  </a:lnTo>
                  <a:cubicBezTo>
                    <a:pt x="0" y="81"/>
                    <a:pt x="0" y="114"/>
                    <a:pt x="0" y="147"/>
                  </a:cubicBezTo>
                  <a:lnTo>
                    <a:pt x="701" y="3450"/>
                  </a:lnTo>
                  <a:cubicBezTo>
                    <a:pt x="734" y="3483"/>
                    <a:pt x="767" y="3517"/>
                    <a:pt x="801" y="3517"/>
                  </a:cubicBezTo>
                  <a:lnTo>
                    <a:pt x="1068" y="3450"/>
                  </a:lnTo>
                  <a:cubicBezTo>
                    <a:pt x="1101" y="3416"/>
                    <a:pt x="1134" y="3383"/>
                    <a:pt x="1134" y="3350"/>
                  </a:cubicBezTo>
                  <a:lnTo>
                    <a:pt x="400" y="47"/>
                  </a:lnTo>
                  <a:cubicBezTo>
                    <a:pt x="400" y="24"/>
                    <a:pt x="384" y="0"/>
                    <a:pt x="362"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2"/>
            <p:cNvSpPr/>
            <p:nvPr/>
          </p:nvSpPr>
          <p:spPr>
            <a:xfrm>
              <a:off x="5444050" y="2349925"/>
              <a:ext cx="40900" cy="37525"/>
            </a:xfrm>
            <a:custGeom>
              <a:avLst/>
              <a:gdLst/>
              <a:ahLst/>
              <a:cxnLst/>
              <a:rect l="l" t="t" r="r" b="b"/>
              <a:pathLst>
                <a:path w="1636" h="1501" extrusionOk="0">
                  <a:moveTo>
                    <a:pt x="839" y="1"/>
                  </a:moveTo>
                  <a:cubicBezTo>
                    <a:pt x="782" y="1"/>
                    <a:pt x="725" y="8"/>
                    <a:pt x="668" y="22"/>
                  </a:cubicBezTo>
                  <a:cubicBezTo>
                    <a:pt x="268" y="89"/>
                    <a:pt x="1" y="489"/>
                    <a:pt x="68" y="922"/>
                  </a:cubicBezTo>
                  <a:cubicBezTo>
                    <a:pt x="156" y="1277"/>
                    <a:pt x="481" y="1501"/>
                    <a:pt x="832" y="1501"/>
                  </a:cubicBezTo>
                  <a:cubicBezTo>
                    <a:pt x="877" y="1501"/>
                    <a:pt x="923" y="1497"/>
                    <a:pt x="968" y="1490"/>
                  </a:cubicBezTo>
                  <a:cubicBezTo>
                    <a:pt x="1368" y="1389"/>
                    <a:pt x="1635" y="989"/>
                    <a:pt x="1569" y="589"/>
                  </a:cubicBezTo>
                  <a:cubicBezTo>
                    <a:pt x="1483" y="246"/>
                    <a:pt x="1177" y="1"/>
                    <a:pt x="839"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2"/>
            <p:cNvSpPr/>
            <p:nvPr/>
          </p:nvSpPr>
          <p:spPr>
            <a:xfrm>
              <a:off x="5286450" y="2081050"/>
              <a:ext cx="266875" cy="233625"/>
            </a:xfrm>
            <a:custGeom>
              <a:avLst/>
              <a:gdLst/>
              <a:ahLst/>
              <a:cxnLst/>
              <a:rect l="l" t="t" r="r" b="b"/>
              <a:pathLst>
                <a:path w="10675" h="9345" extrusionOk="0">
                  <a:moveTo>
                    <a:pt x="5335" y="1"/>
                  </a:moveTo>
                  <a:cubicBezTo>
                    <a:pt x="4557" y="1"/>
                    <a:pt x="3767" y="194"/>
                    <a:pt x="3036" y="603"/>
                  </a:cubicBezTo>
                  <a:cubicBezTo>
                    <a:pt x="801" y="1870"/>
                    <a:pt x="0" y="4706"/>
                    <a:pt x="1235" y="6974"/>
                  </a:cubicBezTo>
                  <a:cubicBezTo>
                    <a:pt x="2094" y="8489"/>
                    <a:pt x="3688" y="9344"/>
                    <a:pt x="5322" y="9344"/>
                  </a:cubicBezTo>
                  <a:cubicBezTo>
                    <a:pt x="6099" y="9344"/>
                    <a:pt x="6885" y="9151"/>
                    <a:pt x="7606" y="8742"/>
                  </a:cubicBezTo>
                  <a:cubicBezTo>
                    <a:pt x="9874" y="7474"/>
                    <a:pt x="10675" y="4639"/>
                    <a:pt x="9407" y="2371"/>
                  </a:cubicBezTo>
                  <a:cubicBezTo>
                    <a:pt x="8548" y="856"/>
                    <a:pt x="6969" y="1"/>
                    <a:pt x="533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2"/>
            <p:cNvSpPr/>
            <p:nvPr/>
          </p:nvSpPr>
          <p:spPr>
            <a:xfrm>
              <a:off x="5384850" y="2114925"/>
              <a:ext cx="32550" cy="28275"/>
            </a:xfrm>
            <a:custGeom>
              <a:avLst/>
              <a:gdLst/>
              <a:ahLst/>
              <a:cxnLst/>
              <a:rect l="l" t="t" r="r" b="b"/>
              <a:pathLst>
                <a:path w="1302" h="1131" extrusionOk="0">
                  <a:moveTo>
                    <a:pt x="648" y="0"/>
                  </a:moveTo>
                  <a:cubicBezTo>
                    <a:pt x="553" y="0"/>
                    <a:pt x="456" y="26"/>
                    <a:pt x="367" y="82"/>
                  </a:cubicBezTo>
                  <a:cubicBezTo>
                    <a:pt x="101" y="215"/>
                    <a:pt x="0" y="582"/>
                    <a:pt x="134" y="849"/>
                  </a:cubicBezTo>
                  <a:cubicBezTo>
                    <a:pt x="245" y="1027"/>
                    <a:pt x="430" y="1131"/>
                    <a:pt x="631" y="1131"/>
                  </a:cubicBezTo>
                  <a:cubicBezTo>
                    <a:pt x="731" y="1131"/>
                    <a:pt x="834" y="1105"/>
                    <a:pt x="934" y="1049"/>
                  </a:cubicBezTo>
                  <a:cubicBezTo>
                    <a:pt x="1201" y="916"/>
                    <a:pt x="1301" y="549"/>
                    <a:pt x="1135" y="282"/>
                  </a:cubicBezTo>
                  <a:cubicBezTo>
                    <a:pt x="1023" y="104"/>
                    <a:pt x="838" y="0"/>
                    <a:pt x="64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2"/>
            <p:cNvSpPr/>
            <p:nvPr/>
          </p:nvSpPr>
          <p:spPr>
            <a:xfrm>
              <a:off x="5339825" y="2137475"/>
              <a:ext cx="36700" cy="31925"/>
            </a:xfrm>
            <a:custGeom>
              <a:avLst/>
              <a:gdLst/>
              <a:ahLst/>
              <a:cxnLst/>
              <a:rect l="l" t="t" r="r" b="b"/>
              <a:pathLst>
                <a:path w="1468" h="1277" extrusionOk="0">
                  <a:moveTo>
                    <a:pt x="748" y="0"/>
                  </a:moveTo>
                  <a:cubicBezTo>
                    <a:pt x="640" y="0"/>
                    <a:pt x="532" y="26"/>
                    <a:pt x="434" y="80"/>
                  </a:cubicBezTo>
                  <a:cubicBezTo>
                    <a:pt x="100" y="247"/>
                    <a:pt x="0" y="648"/>
                    <a:pt x="167" y="948"/>
                  </a:cubicBezTo>
                  <a:cubicBezTo>
                    <a:pt x="279" y="1150"/>
                    <a:pt x="497" y="1276"/>
                    <a:pt x="730" y="1276"/>
                  </a:cubicBezTo>
                  <a:cubicBezTo>
                    <a:pt x="843" y="1276"/>
                    <a:pt x="959" y="1247"/>
                    <a:pt x="1068" y="1181"/>
                  </a:cubicBezTo>
                  <a:cubicBezTo>
                    <a:pt x="1368" y="1014"/>
                    <a:pt x="1468" y="614"/>
                    <a:pt x="1301" y="314"/>
                  </a:cubicBezTo>
                  <a:cubicBezTo>
                    <a:pt x="1189" y="112"/>
                    <a:pt x="970" y="0"/>
                    <a:pt x="74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2"/>
            <p:cNvSpPr/>
            <p:nvPr/>
          </p:nvSpPr>
          <p:spPr>
            <a:xfrm>
              <a:off x="5378175" y="2174200"/>
              <a:ext cx="25875" cy="22700"/>
            </a:xfrm>
            <a:custGeom>
              <a:avLst/>
              <a:gdLst/>
              <a:ahLst/>
              <a:cxnLst/>
              <a:rect l="l" t="t" r="r" b="b"/>
              <a:pathLst>
                <a:path w="1035" h="908" extrusionOk="0">
                  <a:moveTo>
                    <a:pt x="494" y="1"/>
                  </a:moveTo>
                  <a:cubicBezTo>
                    <a:pt x="427" y="1"/>
                    <a:pt x="361" y="16"/>
                    <a:pt x="301" y="46"/>
                  </a:cubicBezTo>
                  <a:cubicBezTo>
                    <a:pt x="67" y="179"/>
                    <a:pt x="1" y="446"/>
                    <a:pt x="101" y="680"/>
                  </a:cubicBezTo>
                  <a:cubicBezTo>
                    <a:pt x="192" y="817"/>
                    <a:pt x="347" y="907"/>
                    <a:pt x="510" y="907"/>
                  </a:cubicBezTo>
                  <a:cubicBezTo>
                    <a:pt x="585" y="907"/>
                    <a:pt x="661" y="888"/>
                    <a:pt x="734" y="846"/>
                  </a:cubicBezTo>
                  <a:cubicBezTo>
                    <a:pt x="935" y="713"/>
                    <a:pt x="1035" y="446"/>
                    <a:pt x="901" y="246"/>
                  </a:cubicBezTo>
                  <a:cubicBezTo>
                    <a:pt x="808" y="82"/>
                    <a:pt x="649" y="1"/>
                    <a:pt x="49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2"/>
            <p:cNvSpPr/>
            <p:nvPr/>
          </p:nvSpPr>
          <p:spPr>
            <a:xfrm>
              <a:off x="5329800" y="2176325"/>
              <a:ext cx="39225" cy="33925"/>
            </a:xfrm>
            <a:custGeom>
              <a:avLst/>
              <a:gdLst/>
              <a:ahLst/>
              <a:cxnLst/>
              <a:rect l="l" t="t" r="r" b="b"/>
              <a:pathLst>
                <a:path w="1569" h="1357" extrusionOk="0">
                  <a:moveTo>
                    <a:pt x="799" y="0"/>
                  </a:moveTo>
                  <a:cubicBezTo>
                    <a:pt x="689" y="0"/>
                    <a:pt x="575" y="30"/>
                    <a:pt x="468" y="94"/>
                  </a:cubicBezTo>
                  <a:cubicBezTo>
                    <a:pt x="134" y="261"/>
                    <a:pt x="1" y="695"/>
                    <a:pt x="201" y="1028"/>
                  </a:cubicBezTo>
                  <a:cubicBezTo>
                    <a:pt x="313" y="1230"/>
                    <a:pt x="547" y="1357"/>
                    <a:pt x="789" y="1357"/>
                  </a:cubicBezTo>
                  <a:cubicBezTo>
                    <a:pt x="906" y="1357"/>
                    <a:pt x="1026" y="1327"/>
                    <a:pt x="1135" y="1262"/>
                  </a:cubicBezTo>
                  <a:cubicBezTo>
                    <a:pt x="1435" y="1095"/>
                    <a:pt x="1569" y="661"/>
                    <a:pt x="1369" y="361"/>
                  </a:cubicBezTo>
                  <a:cubicBezTo>
                    <a:pt x="1255" y="134"/>
                    <a:pt x="1034" y="0"/>
                    <a:pt x="79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2"/>
            <p:cNvSpPr/>
            <p:nvPr/>
          </p:nvSpPr>
          <p:spPr>
            <a:xfrm>
              <a:off x="5446550" y="2210350"/>
              <a:ext cx="30050" cy="26550"/>
            </a:xfrm>
            <a:custGeom>
              <a:avLst/>
              <a:gdLst/>
              <a:ahLst/>
              <a:cxnLst/>
              <a:rect l="l" t="t" r="r" b="b"/>
              <a:pathLst>
                <a:path w="1202" h="1062" extrusionOk="0">
                  <a:moveTo>
                    <a:pt x="614" y="1"/>
                  </a:moveTo>
                  <a:cubicBezTo>
                    <a:pt x="520" y="1"/>
                    <a:pt x="423" y="23"/>
                    <a:pt x="334" y="68"/>
                  </a:cubicBezTo>
                  <a:cubicBezTo>
                    <a:pt x="101" y="201"/>
                    <a:pt x="1" y="535"/>
                    <a:pt x="134" y="801"/>
                  </a:cubicBezTo>
                  <a:cubicBezTo>
                    <a:pt x="250" y="963"/>
                    <a:pt x="430" y="1061"/>
                    <a:pt x="619" y="1061"/>
                  </a:cubicBezTo>
                  <a:cubicBezTo>
                    <a:pt x="702" y="1061"/>
                    <a:pt x="787" y="1042"/>
                    <a:pt x="868" y="1002"/>
                  </a:cubicBezTo>
                  <a:cubicBezTo>
                    <a:pt x="1135" y="835"/>
                    <a:pt x="1202" y="535"/>
                    <a:pt x="1068" y="268"/>
                  </a:cubicBezTo>
                  <a:cubicBezTo>
                    <a:pt x="979" y="90"/>
                    <a:pt x="801" y="1"/>
                    <a:pt x="61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2"/>
            <p:cNvSpPr/>
            <p:nvPr/>
          </p:nvSpPr>
          <p:spPr>
            <a:xfrm>
              <a:off x="5397350" y="2207850"/>
              <a:ext cx="29225" cy="25700"/>
            </a:xfrm>
            <a:custGeom>
              <a:avLst/>
              <a:gdLst/>
              <a:ahLst/>
              <a:cxnLst/>
              <a:rect l="l" t="t" r="r" b="b"/>
              <a:pathLst>
                <a:path w="1169" h="1028" extrusionOk="0">
                  <a:moveTo>
                    <a:pt x="605" y="1"/>
                  </a:moveTo>
                  <a:cubicBezTo>
                    <a:pt x="516" y="1"/>
                    <a:pt x="423" y="23"/>
                    <a:pt x="334" y="67"/>
                  </a:cubicBezTo>
                  <a:cubicBezTo>
                    <a:pt x="101" y="201"/>
                    <a:pt x="1" y="501"/>
                    <a:pt x="168" y="768"/>
                  </a:cubicBezTo>
                  <a:cubicBezTo>
                    <a:pt x="260" y="930"/>
                    <a:pt x="433" y="1028"/>
                    <a:pt x="609" y="1028"/>
                  </a:cubicBezTo>
                  <a:cubicBezTo>
                    <a:pt x="686" y="1028"/>
                    <a:pt x="763" y="1009"/>
                    <a:pt x="835" y="968"/>
                  </a:cubicBezTo>
                  <a:cubicBezTo>
                    <a:pt x="1102" y="835"/>
                    <a:pt x="1168" y="501"/>
                    <a:pt x="1035" y="268"/>
                  </a:cubicBezTo>
                  <a:cubicBezTo>
                    <a:pt x="946" y="90"/>
                    <a:pt x="783" y="1"/>
                    <a:pt x="60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2"/>
            <p:cNvSpPr/>
            <p:nvPr/>
          </p:nvSpPr>
          <p:spPr>
            <a:xfrm>
              <a:off x="5489100" y="2178350"/>
              <a:ext cx="23375" cy="21050"/>
            </a:xfrm>
            <a:custGeom>
              <a:avLst/>
              <a:gdLst/>
              <a:ahLst/>
              <a:cxnLst/>
              <a:rect l="l" t="t" r="r" b="b"/>
              <a:pathLst>
                <a:path w="935" h="842" extrusionOk="0">
                  <a:moveTo>
                    <a:pt x="465" y="1"/>
                  </a:moveTo>
                  <a:cubicBezTo>
                    <a:pt x="397" y="1"/>
                    <a:pt x="329" y="16"/>
                    <a:pt x="267" y="47"/>
                  </a:cubicBezTo>
                  <a:cubicBezTo>
                    <a:pt x="67" y="180"/>
                    <a:pt x="0" y="414"/>
                    <a:pt x="100" y="614"/>
                  </a:cubicBezTo>
                  <a:cubicBezTo>
                    <a:pt x="192" y="751"/>
                    <a:pt x="330" y="841"/>
                    <a:pt x="473" y="841"/>
                  </a:cubicBezTo>
                  <a:cubicBezTo>
                    <a:pt x="538" y="841"/>
                    <a:pt x="604" y="822"/>
                    <a:pt x="667" y="780"/>
                  </a:cubicBezTo>
                  <a:cubicBezTo>
                    <a:pt x="867" y="680"/>
                    <a:pt x="934" y="414"/>
                    <a:pt x="834" y="213"/>
                  </a:cubicBezTo>
                  <a:cubicBezTo>
                    <a:pt x="765" y="75"/>
                    <a:pt x="616" y="1"/>
                    <a:pt x="46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2"/>
            <p:cNvSpPr/>
            <p:nvPr/>
          </p:nvSpPr>
          <p:spPr>
            <a:xfrm>
              <a:off x="5422375" y="2250275"/>
              <a:ext cx="28375" cy="25525"/>
            </a:xfrm>
            <a:custGeom>
              <a:avLst/>
              <a:gdLst/>
              <a:ahLst/>
              <a:cxnLst/>
              <a:rect l="l" t="t" r="r" b="b"/>
              <a:pathLst>
                <a:path w="1135" h="1021" extrusionOk="0">
                  <a:moveTo>
                    <a:pt x="536" y="1"/>
                  </a:moveTo>
                  <a:cubicBezTo>
                    <a:pt x="513" y="1"/>
                    <a:pt x="490" y="2"/>
                    <a:pt x="468" y="5"/>
                  </a:cubicBezTo>
                  <a:cubicBezTo>
                    <a:pt x="201" y="72"/>
                    <a:pt x="1" y="339"/>
                    <a:pt x="67" y="605"/>
                  </a:cubicBezTo>
                  <a:cubicBezTo>
                    <a:pt x="124" y="861"/>
                    <a:pt x="326" y="1020"/>
                    <a:pt x="550" y="1020"/>
                  </a:cubicBezTo>
                  <a:cubicBezTo>
                    <a:pt x="589" y="1020"/>
                    <a:pt x="628" y="1016"/>
                    <a:pt x="668" y="1006"/>
                  </a:cubicBezTo>
                  <a:cubicBezTo>
                    <a:pt x="935" y="972"/>
                    <a:pt x="1135" y="705"/>
                    <a:pt x="1068" y="405"/>
                  </a:cubicBezTo>
                  <a:cubicBezTo>
                    <a:pt x="1007" y="161"/>
                    <a:pt x="778" y="1"/>
                    <a:pt x="53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2"/>
            <p:cNvSpPr/>
            <p:nvPr/>
          </p:nvSpPr>
          <p:spPr>
            <a:xfrm>
              <a:off x="5383175" y="2240000"/>
              <a:ext cx="22550" cy="20550"/>
            </a:xfrm>
            <a:custGeom>
              <a:avLst/>
              <a:gdLst/>
              <a:ahLst/>
              <a:cxnLst/>
              <a:rect l="l" t="t" r="r" b="b"/>
              <a:pathLst>
                <a:path w="902" h="822" extrusionOk="0">
                  <a:moveTo>
                    <a:pt x="472" y="1"/>
                  </a:moveTo>
                  <a:cubicBezTo>
                    <a:pt x="438" y="1"/>
                    <a:pt x="403" y="5"/>
                    <a:pt x="368" y="16"/>
                  </a:cubicBezTo>
                  <a:cubicBezTo>
                    <a:pt x="134" y="49"/>
                    <a:pt x="1" y="249"/>
                    <a:pt x="34" y="483"/>
                  </a:cubicBezTo>
                  <a:cubicBezTo>
                    <a:pt x="94" y="692"/>
                    <a:pt x="262" y="821"/>
                    <a:pt x="464" y="821"/>
                  </a:cubicBezTo>
                  <a:cubicBezTo>
                    <a:pt x="487" y="821"/>
                    <a:pt x="511" y="820"/>
                    <a:pt x="534" y="816"/>
                  </a:cubicBezTo>
                  <a:cubicBezTo>
                    <a:pt x="768" y="783"/>
                    <a:pt x="901" y="549"/>
                    <a:pt x="868" y="316"/>
                  </a:cubicBezTo>
                  <a:cubicBezTo>
                    <a:pt x="812" y="146"/>
                    <a:pt x="659" y="1"/>
                    <a:pt x="47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2"/>
            <p:cNvSpPr/>
            <p:nvPr/>
          </p:nvSpPr>
          <p:spPr>
            <a:xfrm>
              <a:off x="5349825" y="2221725"/>
              <a:ext cx="23375" cy="20650"/>
            </a:xfrm>
            <a:custGeom>
              <a:avLst/>
              <a:gdLst/>
              <a:ahLst/>
              <a:cxnLst/>
              <a:rect l="l" t="t" r="r" b="b"/>
              <a:pathLst>
                <a:path w="935" h="826" extrusionOk="0">
                  <a:moveTo>
                    <a:pt x="459" y="0"/>
                  </a:moveTo>
                  <a:cubicBezTo>
                    <a:pt x="394" y="0"/>
                    <a:pt x="329" y="15"/>
                    <a:pt x="267" y="46"/>
                  </a:cubicBezTo>
                  <a:cubicBezTo>
                    <a:pt x="67" y="146"/>
                    <a:pt x="0" y="413"/>
                    <a:pt x="101" y="613"/>
                  </a:cubicBezTo>
                  <a:cubicBezTo>
                    <a:pt x="193" y="751"/>
                    <a:pt x="333" y="826"/>
                    <a:pt x="476" y="826"/>
                  </a:cubicBezTo>
                  <a:cubicBezTo>
                    <a:pt x="541" y="826"/>
                    <a:pt x="606" y="811"/>
                    <a:pt x="668" y="780"/>
                  </a:cubicBezTo>
                  <a:cubicBezTo>
                    <a:pt x="868" y="647"/>
                    <a:pt x="934" y="413"/>
                    <a:pt x="834" y="213"/>
                  </a:cubicBezTo>
                  <a:cubicBezTo>
                    <a:pt x="742" y="75"/>
                    <a:pt x="602" y="0"/>
                    <a:pt x="45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2"/>
            <p:cNvSpPr/>
            <p:nvPr/>
          </p:nvSpPr>
          <p:spPr>
            <a:xfrm>
              <a:off x="5478250" y="2238400"/>
              <a:ext cx="23375" cy="20675"/>
            </a:xfrm>
            <a:custGeom>
              <a:avLst/>
              <a:gdLst/>
              <a:ahLst/>
              <a:cxnLst/>
              <a:rect l="l" t="t" r="r" b="b"/>
              <a:pathLst>
                <a:path w="935" h="827" extrusionOk="0">
                  <a:moveTo>
                    <a:pt x="465" y="0"/>
                  </a:moveTo>
                  <a:cubicBezTo>
                    <a:pt x="398" y="0"/>
                    <a:pt x="329" y="15"/>
                    <a:pt x="267" y="46"/>
                  </a:cubicBezTo>
                  <a:cubicBezTo>
                    <a:pt x="67" y="146"/>
                    <a:pt x="0" y="413"/>
                    <a:pt x="101" y="613"/>
                  </a:cubicBezTo>
                  <a:cubicBezTo>
                    <a:pt x="193" y="752"/>
                    <a:pt x="333" y="826"/>
                    <a:pt x="476" y="826"/>
                  </a:cubicBezTo>
                  <a:cubicBezTo>
                    <a:pt x="541" y="826"/>
                    <a:pt x="606" y="811"/>
                    <a:pt x="668" y="780"/>
                  </a:cubicBezTo>
                  <a:cubicBezTo>
                    <a:pt x="868" y="647"/>
                    <a:pt x="934" y="413"/>
                    <a:pt x="834" y="213"/>
                  </a:cubicBezTo>
                  <a:cubicBezTo>
                    <a:pt x="765" y="75"/>
                    <a:pt x="617" y="0"/>
                    <a:pt x="46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2"/>
            <p:cNvSpPr/>
            <p:nvPr/>
          </p:nvSpPr>
          <p:spPr>
            <a:xfrm>
              <a:off x="5434875" y="2171975"/>
              <a:ext cx="25875" cy="22600"/>
            </a:xfrm>
            <a:custGeom>
              <a:avLst/>
              <a:gdLst/>
              <a:ahLst/>
              <a:cxnLst/>
              <a:rect l="l" t="t" r="r" b="b"/>
              <a:pathLst>
                <a:path w="1035" h="904" extrusionOk="0">
                  <a:moveTo>
                    <a:pt x="547" y="0"/>
                  </a:moveTo>
                  <a:cubicBezTo>
                    <a:pt x="465" y="0"/>
                    <a:pt x="381" y="22"/>
                    <a:pt x="301" y="68"/>
                  </a:cubicBezTo>
                  <a:cubicBezTo>
                    <a:pt x="101" y="168"/>
                    <a:pt x="1" y="468"/>
                    <a:pt x="134" y="669"/>
                  </a:cubicBezTo>
                  <a:cubicBezTo>
                    <a:pt x="222" y="822"/>
                    <a:pt x="367" y="903"/>
                    <a:pt x="513" y="903"/>
                  </a:cubicBezTo>
                  <a:cubicBezTo>
                    <a:pt x="590" y="903"/>
                    <a:pt x="666" y="881"/>
                    <a:pt x="735" y="835"/>
                  </a:cubicBezTo>
                  <a:cubicBezTo>
                    <a:pt x="968" y="735"/>
                    <a:pt x="1035" y="435"/>
                    <a:pt x="935" y="235"/>
                  </a:cubicBezTo>
                  <a:cubicBezTo>
                    <a:pt x="847" y="82"/>
                    <a:pt x="702" y="0"/>
                    <a:pt x="54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2"/>
            <p:cNvSpPr/>
            <p:nvPr/>
          </p:nvSpPr>
          <p:spPr>
            <a:xfrm>
              <a:off x="5435725" y="2118500"/>
              <a:ext cx="30050" cy="26500"/>
            </a:xfrm>
            <a:custGeom>
              <a:avLst/>
              <a:gdLst/>
              <a:ahLst/>
              <a:cxnLst/>
              <a:rect l="l" t="t" r="r" b="b"/>
              <a:pathLst>
                <a:path w="1202" h="1060" extrusionOk="0">
                  <a:moveTo>
                    <a:pt x="575" y="1"/>
                  </a:moveTo>
                  <a:cubicBezTo>
                    <a:pt x="506" y="1"/>
                    <a:pt x="435" y="13"/>
                    <a:pt x="367" y="39"/>
                  </a:cubicBezTo>
                  <a:cubicBezTo>
                    <a:pt x="100" y="172"/>
                    <a:pt x="0" y="506"/>
                    <a:pt x="134" y="773"/>
                  </a:cubicBezTo>
                  <a:cubicBezTo>
                    <a:pt x="206" y="942"/>
                    <a:pt x="402" y="1059"/>
                    <a:pt x="607" y="1059"/>
                  </a:cubicBezTo>
                  <a:cubicBezTo>
                    <a:pt x="683" y="1059"/>
                    <a:pt x="761" y="1043"/>
                    <a:pt x="834" y="1006"/>
                  </a:cubicBezTo>
                  <a:cubicBezTo>
                    <a:pt x="1101" y="873"/>
                    <a:pt x="1201" y="573"/>
                    <a:pt x="1068" y="306"/>
                  </a:cubicBezTo>
                  <a:cubicBezTo>
                    <a:pt x="968" y="107"/>
                    <a:pt x="777" y="1"/>
                    <a:pt x="57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2"/>
            <p:cNvSpPr/>
            <p:nvPr/>
          </p:nvSpPr>
          <p:spPr>
            <a:xfrm>
              <a:off x="5409025" y="2146825"/>
              <a:ext cx="24225" cy="21175"/>
            </a:xfrm>
            <a:custGeom>
              <a:avLst/>
              <a:gdLst/>
              <a:ahLst/>
              <a:cxnLst/>
              <a:rect l="l" t="t" r="r" b="b"/>
              <a:pathLst>
                <a:path w="969" h="847" extrusionOk="0">
                  <a:moveTo>
                    <a:pt x="472" y="1"/>
                  </a:moveTo>
                  <a:cubicBezTo>
                    <a:pt x="413" y="1"/>
                    <a:pt x="355" y="13"/>
                    <a:pt x="301" y="40"/>
                  </a:cubicBezTo>
                  <a:cubicBezTo>
                    <a:pt x="101" y="140"/>
                    <a:pt x="1" y="407"/>
                    <a:pt x="101" y="607"/>
                  </a:cubicBezTo>
                  <a:cubicBezTo>
                    <a:pt x="174" y="754"/>
                    <a:pt x="319" y="846"/>
                    <a:pt x="483" y="846"/>
                  </a:cubicBezTo>
                  <a:cubicBezTo>
                    <a:pt x="543" y="846"/>
                    <a:pt x="605" y="834"/>
                    <a:pt x="668" y="807"/>
                  </a:cubicBezTo>
                  <a:cubicBezTo>
                    <a:pt x="868" y="707"/>
                    <a:pt x="968" y="440"/>
                    <a:pt x="868" y="240"/>
                  </a:cubicBezTo>
                  <a:cubicBezTo>
                    <a:pt x="795" y="94"/>
                    <a:pt x="632" y="1"/>
                    <a:pt x="47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2"/>
            <p:cNvSpPr/>
            <p:nvPr/>
          </p:nvSpPr>
          <p:spPr>
            <a:xfrm>
              <a:off x="5479075" y="2146000"/>
              <a:ext cx="25875" cy="22500"/>
            </a:xfrm>
            <a:custGeom>
              <a:avLst/>
              <a:gdLst/>
              <a:ahLst/>
              <a:cxnLst/>
              <a:rect l="l" t="t" r="r" b="b"/>
              <a:pathLst>
                <a:path w="1035" h="900" extrusionOk="0">
                  <a:moveTo>
                    <a:pt x="525" y="0"/>
                  </a:moveTo>
                  <a:cubicBezTo>
                    <a:pt x="462" y="0"/>
                    <a:pt x="397" y="13"/>
                    <a:pt x="334" y="40"/>
                  </a:cubicBezTo>
                  <a:cubicBezTo>
                    <a:pt x="101" y="140"/>
                    <a:pt x="1" y="407"/>
                    <a:pt x="101" y="640"/>
                  </a:cubicBezTo>
                  <a:cubicBezTo>
                    <a:pt x="194" y="802"/>
                    <a:pt x="351" y="900"/>
                    <a:pt x="505" y="900"/>
                  </a:cubicBezTo>
                  <a:cubicBezTo>
                    <a:pt x="573" y="900"/>
                    <a:pt x="640" y="881"/>
                    <a:pt x="701" y="840"/>
                  </a:cubicBezTo>
                  <a:cubicBezTo>
                    <a:pt x="935" y="740"/>
                    <a:pt x="1035" y="473"/>
                    <a:pt x="935" y="240"/>
                  </a:cubicBezTo>
                  <a:cubicBezTo>
                    <a:pt x="862" y="93"/>
                    <a:pt x="699" y="0"/>
                    <a:pt x="525"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2"/>
            <p:cNvSpPr/>
            <p:nvPr/>
          </p:nvSpPr>
          <p:spPr>
            <a:xfrm>
              <a:off x="3539375" y="2218700"/>
              <a:ext cx="354425" cy="313800"/>
            </a:xfrm>
            <a:custGeom>
              <a:avLst/>
              <a:gdLst/>
              <a:ahLst/>
              <a:cxnLst/>
              <a:rect l="l" t="t" r="r" b="b"/>
              <a:pathLst>
                <a:path w="14177" h="12552" extrusionOk="0">
                  <a:moveTo>
                    <a:pt x="2368" y="0"/>
                  </a:moveTo>
                  <a:cubicBezTo>
                    <a:pt x="1068" y="0"/>
                    <a:pt x="0" y="1068"/>
                    <a:pt x="0" y="2369"/>
                  </a:cubicBezTo>
                  <a:lnTo>
                    <a:pt x="0" y="8607"/>
                  </a:lnTo>
                  <a:cubicBezTo>
                    <a:pt x="0" y="9907"/>
                    <a:pt x="1068" y="10975"/>
                    <a:pt x="2368" y="10975"/>
                  </a:cubicBezTo>
                  <a:lnTo>
                    <a:pt x="9474" y="10975"/>
                  </a:lnTo>
                  <a:lnTo>
                    <a:pt x="10141" y="12176"/>
                  </a:lnTo>
                  <a:cubicBezTo>
                    <a:pt x="10291" y="12426"/>
                    <a:pt x="10558" y="12551"/>
                    <a:pt x="10825" y="12551"/>
                  </a:cubicBezTo>
                  <a:cubicBezTo>
                    <a:pt x="11091" y="12551"/>
                    <a:pt x="11358" y="12426"/>
                    <a:pt x="11508" y="12176"/>
                  </a:cubicBezTo>
                  <a:lnTo>
                    <a:pt x="12242" y="10942"/>
                  </a:lnTo>
                  <a:cubicBezTo>
                    <a:pt x="13343" y="10741"/>
                    <a:pt x="14177" y="9741"/>
                    <a:pt x="14177" y="8607"/>
                  </a:cubicBezTo>
                  <a:lnTo>
                    <a:pt x="14177" y="2369"/>
                  </a:lnTo>
                  <a:cubicBezTo>
                    <a:pt x="14177" y="1068"/>
                    <a:pt x="13109" y="0"/>
                    <a:pt x="11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2"/>
            <p:cNvSpPr/>
            <p:nvPr/>
          </p:nvSpPr>
          <p:spPr>
            <a:xfrm>
              <a:off x="3666125" y="2260875"/>
              <a:ext cx="28375" cy="51250"/>
            </a:xfrm>
            <a:custGeom>
              <a:avLst/>
              <a:gdLst/>
              <a:ahLst/>
              <a:cxnLst/>
              <a:rect l="l" t="t" r="r" b="b"/>
              <a:pathLst>
                <a:path w="1135" h="2050" extrusionOk="0">
                  <a:moveTo>
                    <a:pt x="196" y="1"/>
                  </a:moveTo>
                  <a:cubicBezTo>
                    <a:pt x="187" y="1"/>
                    <a:pt x="177" y="5"/>
                    <a:pt x="167" y="15"/>
                  </a:cubicBezTo>
                  <a:lnTo>
                    <a:pt x="34" y="81"/>
                  </a:lnTo>
                  <a:cubicBezTo>
                    <a:pt x="0" y="81"/>
                    <a:pt x="0" y="115"/>
                    <a:pt x="0" y="148"/>
                  </a:cubicBezTo>
                  <a:lnTo>
                    <a:pt x="868" y="2016"/>
                  </a:lnTo>
                  <a:cubicBezTo>
                    <a:pt x="868" y="2049"/>
                    <a:pt x="934" y="2049"/>
                    <a:pt x="968" y="2049"/>
                  </a:cubicBezTo>
                  <a:lnTo>
                    <a:pt x="1068" y="1983"/>
                  </a:lnTo>
                  <a:cubicBezTo>
                    <a:pt x="1101" y="1983"/>
                    <a:pt x="1135" y="1916"/>
                    <a:pt x="1101" y="1916"/>
                  </a:cubicBezTo>
                  <a:lnTo>
                    <a:pt x="234" y="48"/>
                  </a:lnTo>
                  <a:cubicBezTo>
                    <a:pt x="234" y="24"/>
                    <a:pt x="217" y="1"/>
                    <a:pt x="19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2"/>
            <p:cNvSpPr/>
            <p:nvPr/>
          </p:nvSpPr>
          <p:spPr>
            <a:xfrm>
              <a:off x="3656950" y="2253600"/>
              <a:ext cx="26700" cy="23325"/>
            </a:xfrm>
            <a:custGeom>
              <a:avLst/>
              <a:gdLst/>
              <a:ahLst/>
              <a:cxnLst/>
              <a:rect l="l" t="t" r="r" b="b"/>
              <a:pathLst>
                <a:path w="1068" h="933" extrusionOk="0">
                  <a:moveTo>
                    <a:pt x="520" y="0"/>
                  </a:moveTo>
                  <a:cubicBezTo>
                    <a:pt x="458" y="0"/>
                    <a:pt x="395" y="13"/>
                    <a:pt x="334" y="39"/>
                  </a:cubicBezTo>
                  <a:cubicBezTo>
                    <a:pt x="101" y="139"/>
                    <a:pt x="0" y="439"/>
                    <a:pt x="101" y="673"/>
                  </a:cubicBezTo>
                  <a:cubicBezTo>
                    <a:pt x="170" y="835"/>
                    <a:pt x="336" y="932"/>
                    <a:pt x="509" y="932"/>
                  </a:cubicBezTo>
                  <a:cubicBezTo>
                    <a:pt x="585" y="932"/>
                    <a:pt x="663" y="913"/>
                    <a:pt x="734" y="873"/>
                  </a:cubicBezTo>
                  <a:cubicBezTo>
                    <a:pt x="968" y="773"/>
                    <a:pt x="1068" y="506"/>
                    <a:pt x="934" y="272"/>
                  </a:cubicBezTo>
                  <a:cubicBezTo>
                    <a:pt x="861" y="100"/>
                    <a:pt x="696" y="0"/>
                    <a:pt x="520"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2"/>
            <p:cNvSpPr/>
            <p:nvPr/>
          </p:nvSpPr>
          <p:spPr>
            <a:xfrm>
              <a:off x="3769525" y="2347125"/>
              <a:ext cx="54225" cy="8350"/>
            </a:xfrm>
            <a:custGeom>
              <a:avLst/>
              <a:gdLst/>
              <a:ahLst/>
              <a:cxnLst/>
              <a:rect l="l" t="t" r="r" b="b"/>
              <a:pathLst>
                <a:path w="2169" h="334" extrusionOk="0">
                  <a:moveTo>
                    <a:pt x="2102" y="0"/>
                  </a:moveTo>
                  <a:lnTo>
                    <a:pt x="67" y="67"/>
                  </a:lnTo>
                  <a:cubicBezTo>
                    <a:pt x="34" y="67"/>
                    <a:pt x="1" y="100"/>
                    <a:pt x="1" y="134"/>
                  </a:cubicBezTo>
                  <a:lnTo>
                    <a:pt x="1" y="267"/>
                  </a:lnTo>
                  <a:cubicBezTo>
                    <a:pt x="1" y="301"/>
                    <a:pt x="34" y="334"/>
                    <a:pt x="67" y="334"/>
                  </a:cubicBezTo>
                  <a:lnTo>
                    <a:pt x="2136" y="267"/>
                  </a:lnTo>
                  <a:cubicBezTo>
                    <a:pt x="2169" y="267"/>
                    <a:pt x="2169" y="234"/>
                    <a:pt x="2169" y="201"/>
                  </a:cubicBezTo>
                  <a:lnTo>
                    <a:pt x="2169" y="67"/>
                  </a:lnTo>
                  <a:cubicBezTo>
                    <a:pt x="2169" y="0"/>
                    <a:pt x="2136" y="0"/>
                    <a:pt x="2102"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2"/>
            <p:cNvSpPr/>
            <p:nvPr/>
          </p:nvSpPr>
          <p:spPr>
            <a:xfrm>
              <a:off x="3808725" y="2338775"/>
              <a:ext cx="23375" cy="23375"/>
            </a:xfrm>
            <a:custGeom>
              <a:avLst/>
              <a:gdLst/>
              <a:ahLst/>
              <a:cxnLst/>
              <a:rect l="l" t="t" r="r" b="b"/>
              <a:pathLst>
                <a:path w="935" h="935" extrusionOk="0">
                  <a:moveTo>
                    <a:pt x="467" y="1"/>
                  </a:moveTo>
                  <a:cubicBezTo>
                    <a:pt x="201" y="1"/>
                    <a:pt x="0" y="234"/>
                    <a:pt x="0" y="468"/>
                  </a:cubicBezTo>
                  <a:cubicBezTo>
                    <a:pt x="0" y="735"/>
                    <a:pt x="234" y="935"/>
                    <a:pt x="501" y="935"/>
                  </a:cubicBezTo>
                  <a:cubicBezTo>
                    <a:pt x="734" y="901"/>
                    <a:pt x="934" y="701"/>
                    <a:pt x="934" y="434"/>
                  </a:cubicBezTo>
                  <a:cubicBezTo>
                    <a:pt x="934" y="201"/>
                    <a:pt x="701" y="1"/>
                    <a:pt x="467"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2"/>
            <p:cNvSpPr/>
            <p:nvPr/>
          </p:nvSpPr>
          <p:spPr>
            <a:xfrm>
              <a:off x="3750350" y="2286450"/>
              <a:ext cx="44225" cy="40475"/>
            </a:xfrm>
            <a:custGeom>
              <a:avLst/>
              <a:gdLst/>
              <a:ahLst/>
              <a:cxnLst/>
              <a:rect l="l" t="t" r="r" b="b"/>
              <a:pathLst>
                <a:path w="1769" h="1619" extrusionOk="0">
                  <a:moveTo>
                    <a:pt x="1614" y="1"/>
                  </a:moveTo>
                  <a:cubicBezTo>
                    <a:pt x="1602" y="1"/>
                    <a:pt x="1585" y="9"/>
                    <a:pt x="1568" y="26"/>
                  </a:cubicBezTo>
                  <a:lnTo>
                    <a:pt x="34" y="1393"/>
                  </a:lnTo>
                  <a:cubicBezTo>
                    <a:pt x="0" y="1427"/>
                    <a:pt x="0" y="1460"/>
                    <a:pt x="34" y="1493"/>
                  </a:cubicBezTo>
                  <a:lnTo>
                    <a:pt x="134" y="1593"/>
                  </a:lnTo>
                  <a:cubicBezTo>
                    <a:pt x="134" y="1610"/>
                    <a:pt x="151" y="1618"/>
                    <a:pt x="167" y="1618"/>
                  </a:cubicBezTo>
                  <a:cubicBezTo>
                    <a:pt x="184" y="1618"/>
                    <a:pt x="201" y="1610"/>
                    <a:pt x="201" y="1593"/>
                  </a:cubicBezTo>
                  <a:lnTo>
                    <a:pt x="1735" y="226"/>
                  </a:lnTo>
                  <a:cubicBezTo>
                    <a:pt x="1768" y="192"/>
                    <a:pt x="1768" y="159"/>
                    <a:pt x="1735" y="126"/>
                  </a:cubicBezTo>
                  <a:lnTo>
                    <a:pt x="1635" y="26"/>
                  </a:lnTo>
                  <a:cubicBezTo>
                    <a:pt x="1635" y="9"/>
                    <a:pt x="1627" y="1"/>
                    <a:pt x="1614"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2"/>
            <p:cNvSpPr/>
            <p:nvPr/>
          </p:nvSpPr>
          <p:spPr>
            <a:xfrm>
              <a:off x="3777025" y="2279325"/>
              <a:ext cx="25875" cy="23325"/>
            </a:xfrm>
            <a:custGeom>
              <a:avLst/>
              <a:gdLst/>
              <a:ahLst/>
              <a:cxnLst/>
              <a:rect l="l" t="t" r="r" b="b"/>
              <a:pathLst>
                <a:path w="1035" h="933" extrusionOk="0">
                  <a:moveTo>
                    <a:pt x="511" y="1"/>
                  </a:moveTo>
                  <a:cubicBezTo>
                    <a:pt x="402" y="1"/>
                    <a:pt x="291" y="35"/>
                    <a:pt x="201" y="111"/>
                  </a:cubicBezTo>
                  <a:cubicBezTo>
                    <a:pt x="34" y="277"/>
                    <a:pt x="1" y="578"/>
                    <a:pt x="168" y="778"/>
                  </a:cubicBezTo>
                  <a:cubicBezTo>
                    <a:pt x="255" y="882"/>
                    <a:pt x="379" y="932"/>
                    <a:pt x="505" y="932"/>
                  </a:cubicBezTo>
                  <a:cubicBezTo>
                    <a:pt x="621" y="932"/>
                    <a:pt x="739" y="891"/>
                    <a:pt x="835" y="811"/>
                  </a:cubicBezTo>
                  <a:cubicBezTo>
                    <a:pt x="1035" y="644"/>
                    <a:pt x="1035" y="344"/>
                    <a:pt x="868" y="144"/>
                  </a:cubicBezTo>
                  <a:cubicBezTo>
                    <a:pt x="777" y="52"/>
                    <a:pt x="645" y="1"/>
                    <a:pt x="51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2"/>
            <p:cNvSpPr/>
            <p:nvPr/>
          </p:nvSpPr>
          <p:spPr>
            <a:xfrm>
              <a:off x="3724500" y="2248375"/>
              <a:ext cx="17525" cy="53750"/>
            </a:xfrm>
            <a:custGeom>
              <a:avLst/>
              <a:gdLst/>
              <a:ahLst/>
              <a:cxnLst/>
              <a:rect l="l" t="t" r="r" b="b"/>
              <a:pathLst>
                <a:path w="701" h="2150" extrusionOk="0">
                  <a:moveTo>
                    <a:pt x="472" y="0"/>
                  </a:moveTo>
                  <a:cubicBezTo>
                    <a:pt x="451" y="0"/>
                    <a:pt x="434" y="24"/>
                    <a:pt x="434" y="48"/>
                  </a:cubicBezTo>
                  <a:lnTo>
                    <a:pt x="0" y="2049"/>
                  </a:lnTo>
                  <a:cubicBezTo>
                    <a:pt x="0" y="2082"/>
                    <a:pt x="0" y="2116"/>
                    <a:pt x="34" y="2116"/>
                  </a:cubicBezTo>
                  <a:lnTo>
                    <a:pt x="167" y="2149"/>
                  </a:lnTo>
                  <a:cubicBezTo>
                    <a:pt x="201" y="2149"/>
                    <a:pt x="234" y="2149"/>
                    <a:pt x="267" y="2116"/>
                  </a:cubicBezTo>
                  <a:lnTo>
                    <a:pt x="701" y="114"/>
                  </a:lnTo>
                  <a:cubicBezTo>
                    <a:pt x="701" y="81"/>
                    <a:pt x="668" y="48"/>
                    <a:pt x="634" y="48"/>
                  </a:cubicBezTo>
                  <a:lnTo>
                    <a:pt x="501" y="14"/>
                  </a:lnTo>
                  <a:cubicBezTo>
                    <a:pt x="491" y="4"/>
                    <a:pt x="481" y="0"/>
                    <a:pt x="472"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2"/>
            <p:cNvSpPr/>
            <p:nvPr/>
          </p:nvSpPr>
          <p:spPr>
            <a:xfrm>
              <a:off x="3725325" y="2240850"/>
              <a:ext cx="25050" cy="23275"/>
            </a:xfrm>
            <a:custGeom>
              <a:avLst/>
              <a:gdLst/>
              <a:ahLst/>
              <a:cxnLst/>
              <a:rect l="l" t="t" r="r" b="b"/>
              <a:pathLst>
                <a:path w="1002" h="931" extrusionOk="0">
                  <a:moveTo>
                    <a:pt x="494" y="0"/>
                  </a:moveTo>
                  <a:cubicBezTo>
                    <a:pt x="292" y="0"/>
                    <a:pt x="91" y="150"/>
                    <a:pt x="34" y="349"/>
                  </a:cubicBezTo>
                  <a:cubicBezTo>
                    <a:pt x="1" y="615"/>
                    <a:pt x="168" y="849"/>
                    <a:pt x="401" y="916"/>
                  </a:cubicBezTo>
                  <a:cubicBezTo>
                    <a:pt x="441" y="926"/>
                    <a:pt x="480" y="930"/>
                    <a:pt x="518" y="930"/>
                  </a:cubicBezTo>
                  <a:cubicBezTo>
                    <a:pt x="734" y="930"/>
                    <a:pt x="911" y="776"/>
                    <a:pt x="968" y="549"/>
                  </a:cubicBezTo>
                  <a:cubicBezTo>
                    <a:pt x="1001" y="315"/>
                    <a:pt x="868" y="48"/>
                    <a:pt x="601" y="15"/>
                  </a:cubicBezTo>
                  <a:cubicBezTo>
                    <a:pt x="566" y="5"/>
                    <a:pt x="530" y="0"/>
                    <a:pt x="494"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2"/>
            <p:cNvSpPr/>
            <p:nvPr/>
          </p:nvSpPr>
          <p:spPr>
            <a:xfrm>
              <a:off x="3723675" y="2404325"/>
              <a:ext cx="28375" cy="51225"/>
            </a:xfrm>
            <a:custGeom>
              <a:avLst/>
              <a:gdLst/>
              <a:ahLst/>
              <a:cxnLst/>
              <a:rect l="l" t="t" r="r" b="b"/>
              <a:pathLst>
                <a:path w="1135" h="2049" extrusionOk="0">
                  <a:moveTo>
                    <a:pt x="196" y="0"/>
                  </a:moveTo>
                  <a:cubicBezTo>
                    <a:pt x="186" y="0"/>
                    <a:pt x="177" y="4"/>
                    <a:pt x="167" y="14"/>
                  </a:cubicBezTo>
                  <a:lnTo>
                    <a:pt x="67" y="81"/>
                  </a:lnTo>
                  <a:cubicBezTo>
                    <a:pt x="33" y="81"/>
                    <a:pt x="0" y="114"/>
                    <a:pt x="33" y="147"/>
                  </a:cubicBezTo>
                  <a:lnTo>
                    <a:pt x="901" y="2015"/>
                  </a:lnTo>
                  <a:cubicBezTo>
                    <a:pt x="901" y="2049"/>
                    <a:pt x="934" y="2049"/>
                    <a:pt x="967" y="2049"/>
                  </a:cubicBezTo>
                  <a:lnTo>
                    <a:pt x="1101" y="1982"/>
                  </a:lnTo>
                  <a:cubicBezTo>
                    <a:pt x="1134" y="1949"/>
                    <a:pt x="1134" y="1915"/>
                    <a:pt x="1134" y="1882"/>
                  </a:cubicBezTo>
                  <a:lnTo>
                    <a:pt x="267" y="47"/>
                  </a:lnTo>
                  <a:cubicBezTo>
                    <a:pt x="243" y="24"/>
                    <a:pt x="220" y="0"/>
                    <a:pt x="196"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2"/>
            <p:cNvSpPr/>
            <p:nvPr/>
          </p:nvSpPr>
          <p:spPr>
            <a:xfrm>
              <a:off x="3734500" y="2439550"/>
              <a:ext cx="26725" cy="23650"/>
            </a:xfrm>
            <a:custGeom>
              <a:avLst/>
              <a:gdLst/>
              <a:ahLst/>
              <a:cxnLst/>
              <a:rect l="l" t="t" r="r" b="b"/>
              <a:pathLst>
                <a:path w="1069" h="946" extrusionOk="0">
                  <a:moveTo>
                    <a:pt x="526" y="1"/>
                  </a:moveTo>
                  <a:cubicBezTo>
                    <a:pt x="461" y="1"/>
                    <a:pt x="395" y="13"/>
                    <a:pt x="334" y="39"/>
                  </a:cubicBezTo>
                  <a:cubicBezTo>
                    <a:pt x="101" y="139"/>
                    <a:pt x="1" y="440"/>
                    <a:pt x="134" y="673"/>
                  </a:cubicBezTo>
                  <a:cubicBezTo>
                    <a:pt x="208" y="846"/>
                    <a:pt x="373" y="945"/>
                    <a:pt x="548" y="945"/>
                  </a:cubicBezTo>
                  <a:cubicBezTo>
                    <a:pt x="610" y="945"/>
                    <a:pt x="674" y="933"/>
                    <a:pt x="735" y="907"/>
                  </a:cubicBezTo>
                  <a:cubicBezTo>
                    <a:pt x="968" y="773"/>
                    <a:pt x="1068" y="506"/>
                    <a:pt x="968" y="273"/>
                  </a:cubicBezTo>
                  <a:cubicBezTo>
                    <a:pt x="894" y="100"/>
                    <a:pt x="711" y="1"/>
                    <a:pt x="52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2"/>
            <p:cNvSpPr/>
            <p:nvPr/>
          </p:nvSpPr>
          <p:spPr>
            <a:xfrm>
              <a:off x="3608575" y="2366300"/>
              <a:ext cx="53400" cy="19200"/>
            </a:xfrm>
            <a:custGeom>
              <a:avLst/>
              <a:gdLst/>
              <a:ahLst/>
              <a:cxnLst/>
              <a:rect l="l" t="t" r="r" b="b"/>
              <a:pathLst>
                <a:path w="2136" h="768" extrusionOk="0">
                  <a:moveTo>
                    <a:pt x="2036" y="1"/>
                  </a:moveTo>
                  <a:lnTo>
                    <a:pt x="34" y="501"/>
                  </a:lnTo>
                  <a:cubicBezTo>
                    <a:pt x="1" y="501"/>
                    <a:pt x="1" y="534"/>
                    <a:pt x="1" y="568"/>
                  </a:cubicBezTo>
                  <a:lnTo>
                    <a:pt x="34" y="701"/>
                  </a:lnTo>
                  <a:cubicBezTo>
                    <a:pt x="34" y="734"/>
                    <a:pt x="67" y="768"/>
                    <a:pt x="101" y="768"/>
                  </a:cubicBezTo>
                  <a:lnTo>
                    <a:pt x="2102" y="267"/>
                  </a:lnTo>
                  <a:cubicBezTo>
                    <a:pt x="2136" y="267"/>
                    <a:pt x="2136" y="234"/>
                    <a:pt x="2136" y="201"/>
                  </a:cubicBezTo>
                  <a:lnTo>
                    <a:pt x="2102" y="34"/>
                  </a:lnTo>
                  <a:cubicBezTo>
                    <a:pt x="2102" y="34"/>
                    <a:pt x="2069" y="1"/>
                    <a:pt x="2036"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2"/>
            <p:cNvSpPr/>
            <p:nvPr/>
          </p:nvSpPr>
          <p:spPr>
            <a:xfrm>
              <a:off x="3599400" y="2370050"/>
              <a:ext cx="25875" cy="23325"/>
            </a:xfrm>
            <a:custGeom>
              <a:avLst/>
              <a:gdLst/>
              <a:ahLst/>
              <a:cxnLst/>
              <a:rect l="l" t="t" r="r" b="b"/>
              <a:pathLst>
                <a:path w="1035" h="933" extrusionOk="0">
                  <a:moveTo>
                    <a:pt x="535" y="0"/>
                  </a:moveTo>
                  <a:cubicBezTo>
                    <a:pt x="492" y="0"/>
                    <a:pt x="447" y="6"/>
                    <a:pt x="401" y="17"/>
                  </a:cubicBezTo>
                  <a:cubicBezTo>
                    <a:pt x="168" y="51"/>
                    <a:pt x="1" y="318"/>
                    <a:pt x="68" y="584"/>
                  </a:cubicBezTo>
                  <a:cubicBezTo>
                    <a:pt x="124" y="783"/>
                    <a:pt x="301" y="933"/>
                    <a:pt x="516" y="933"/>
                  </a:cubicBezTo>
                  <a:cubicBezTo>
                    <a:pt x="555" y="933"/>
                    <a:pt x="594" y="928"/>
                    <a:pt x="635" y="918"/>
                  </a:cubicBezTo>
                  <a:cubicBezTo>
                    <a:pt x="868" y="851"/>
                    <a:pt x="1035" y="584"/>
                    <a:pt x="968" y="351"/>
                  </a:cubicBezTo>
                  <a:cubicBezTo>
                    <a:pt x="913" y="130"/>
                    <a:pt x="743" y="0"/>
                    <a:pt x="535"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2"/>
            <p:cNvSpPr/>
            <p:nvPr/>
          </p:nvSpPr>
          <p:spPr>
            <a:xfrm>
              <a:off x="3758700" y="2379650"/>
              <a:ext cx="50050" cy="30875"/>
            </a:xfrm>
            <a:custGeom>
              <a:avLst/>
              <a:gdLst/>
              <a:ahLst/>
              <a:cxnLst/>
              <a:rect l="l" t="t" r="r" b="b"/>
              <a:pathLst>
                <a:path w="2002" h="1235" extrusionOk="0">
                  <a:moveTo>
                    <a:pt x="167" y="0"/>
                  </a:moveTo>
                  <a:cubicBezTo>
                    <a:pt x="133" y="0"/>
                    <a:pt x="100" y="0"/>
                    <a:pt x="67" y="34"/>
                  </a:cubicBezTo>
                  <a:lnTo>
                    <a:pt x="0" y="134"/>
                  </a:lnTo>
                  <a:cubicBezTo>
                    <a:pt x="0" y="167"/>
                    <a:pt x="0" y="200"/>
                    <a:pt x="33" y="234"/>
                  </a:cubicBezTo>
                  <a:lnTo>
                    <a:pt x="1835" y="1235"/>
                  </a:lnTo>
                  <a:cubicBezTo>
                    <a:pt x="1835" y="1235"/>
                    <a:pt x="1901" y="1235"/>
                    <a:pt x="1901" y="1201"/>
                  </a:cubicBezTo>
                  <a:lnTo>
                    <a:pt x="1968" y="1101"/>
                  </a:lnTo>
                  <a:cubicBezTo>
                    <a:pt x="2001" y="1068"/>
                    <a:pt x="1968" y="1034"/>
                    <a:pt x="1935" y="1001"/>
                  </a:cubicBezTo>
                  <a:lnTo>
                    <a:pt x="167"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2"/>
            <p:cNvSpPr/>
            <p:nvPr/>
          </p:nvSpPr>
          <p:spPr>
            <a:xfrm>
              <a:off x="3790375" y="2394825"/>
              <a:ext cx="26725" cy="23500"/>
            </a:xfrm>
            <a:custGeom>
              <a:avLst/>
              <a:gdLst/>
              <a:ahLst/>
              <a:cxnLst/>
              <a:rect l="l" t="t" r="r" b="b"/>
              <a:pathLst>
                <a:path w="1069" h="940" extrusionOk="0">
                  <a:moveTo>
                    <a:pt x="549" y="1"/>
                  </a:moveTo>
                  <a:cubicBezTo>
                    <a:pt x="384" y="1"/>
                    <a:pt x="227" y="99"/>
                    <a:pt x="134" y="261"/>
                  </a:cubicBezTo>
                  <a:cubicBezTo>
                    <a:pt x="1" y="461"/>
                    <a:pt x="101" y="761"/>
                    <a:pt x="301" y="894"/>
                  </a:cubicBezTo>
                  <a:cubicBezTo>
                    <a:pt x="371" y="924"/>
                    <a:pt x="447" y="939"/>
                    <a:pt x="522" y="939"/>
                  </a:cubicBezTo>
                  <a:cubicBezTo>
                    <a:pt x="696" y="939"/>
                    <a:pt x="865" y="858"/>
                    <a:pt x="935" y="694"/>
                  </a:cubicBezTo>
                  <a:cubicBezTo>
                    <a:pt x="1068" y="461"/>
                    <a:pt x="1001" y="194"/>
                    <a:pt x="768" y="60"/>
                  </a:cubicBezTo>
                  <a:cubicBezTo>
                    <a:pt x="696" y="20"/>
                    <a:pt x="622" y="1"/>
                    <a:pt x="549"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2"/>
            <p:cNvSpPr/>
            <p:nvPr/>
          </p:nvSpPr>
          <p:spPr>
            <a:xfrm>
              <a:off x="3633600" y="2397375"/>
              <a:ext cx="41725" cy="42125"/>
            </a:xfrm>
            <a:custGeom>
              <a:avLst/>
              <a:gdLst/>
              <a:ahLst/>
              <a:cxnLst/>
              <a:rect l="l" t="t" r="r" b="b"/>
              <a:pathLst>
                <a:path w="1669" h="1685" extrusionOk="0">
                  <a:moveTo>
                    <a:pt x="1489" y="0"/>
                  </a:moveTo>
                  <a:cubicBezTo>
                    <a:pt x="1477" y="0"/>
                    <a:pt x="1468" y="9"/>
                    <a:pt x="1468" y="25"/>
                  </a:cubicBezTo>
                  <a:lnTo>
                    <a:pt x="34" y="1493"/>
                  </a:lnTo>
                  <a:cubicBezTo>
                    <a:pt x="0" y="1493"/>
                    <a:pt x="0" y="1560"/>
                    <a:pt x="34" y="1560"/>
                  </a:cubicBezTo>
                  <a:lnTo>
                    <a:pt x="134" y="1660"/>
                  </a:lnTo>
                  <a:cubicBezTo>
                    <a:pt x="134" y="1676"/>
                    <a:pt x="151" y="1685"/>
                    <a:pt x="167" y="1685"/>
                  </a:cubicBezTo>
                  <a:cubicBezTo>
                    <a:pt x="184" y="1685"/>
                    <a:pt x="201" y="1676"/>
                    <a:pt x="201" y="1660"/>
                  </a:cubicBezTo>
                  <a:lnTo>
                    <a:pt x="1635" y="192"/>
                  </a:lnTo>
                  <a:cubicBezTo>
                    <a:pt x="1668" y="159"/>
                    <a:pt x="1668" y="125"/>
                    <a:pt x="1635" y="125"/>
                  </a:cubicBezTo>
                  <a:lnTo>
                    <a:pt x="1535" y="25"/>
                  </a:lnTo>
                  <a:cubicBezTo>
                    <a:pt x="1518" y="9"/>
                    <a:pt x="1502" y="0"/>
                    <a:pt x="1489"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2"/>
            <p:cNvSpPr/>
            <p:nvPr/>
          </p:nvSpPr>
          <p:spPr>
            <a:xfrm>
              <a:off x="3625250" y="2423425"/>
              <a:ext cx="25875" cy="23500"/>
            </a:xfrm>
            <a:custGeom>
              <a:avLst/>
              <a:gdLst/>
              <a:ahLst/>
              <a:cxnLst/>
              <a:rect l="l" t="t" r="r" b="b"/>
              <a:pathLst>
                <a:path w="1035" h="940" extrusionOk="0">
                  <a:moveTo>
                    <a:pt x="501" y="1"/>
                  </a:moveTo>
                  <a:cubicBezTo>
                    <a:pt x="385" y="1"/>
                    <a:pt x="268" y="51"/>
                    <a:pt x="168" y="151"/>
                  </a:cubicBezTo>
                  <a:cubicBezTo>
                    <a:pt x="1" y="317"/>
                    <a:pt x="1" y="618"/>
                    <a:pt x="168" y="818"/>
                  </a:cubicBezTo>
                  <a:cubicBezTo>
                    <a:pt x="263" y="897"/>
                    <a:pt x="382" y="939"/>
                    <a:pt x="497" y="939"/>
                  </a:cubicBezTo>
                  <a:cubicBezTo>
                    <a:pt x="624" y="939"/>
                    <a:pt x="748" y="889"/>
                    <a:pt x="835" y="784"/>
                  </a:cubicBezTo>
                  <a:cubicBezTo>
                    <a:pt x="1035" y="618"/>
                    <a:pt x="1002" y="317"/>
                    <a:pt x="835" y="151"/>
                  </a:cubicBezTo>
                  <a:cubicBezTo>
                    <a:pt x="735" y="51"/>
                    <a:pt x="618" y="1"/>
                    <a:pt x="50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2"/>
            <p:cNvSpPr/>
            <p:nvPr/>
          </p:nvSpPr>
          <p:spPr>
            <a:xfrm>
              <a:off x="3619425" y="2302100"/>
              <a:ext cx="50050" cy="31250"/>
            </a:xfrm>
            <a:custGeom>
              <a:avLst/>
              <a:gdLst/>
              <a:ahLst/>
              <a:cxnLst/>
              <a:rect l="l" t="t" r="r" b="b"/>
              <a:pathLst>
                <a:path w="2002" h="1250" extrusionOk="0">
                  <a:moveTo>
                    <a:pt x="201" y="0"/>
                  </a:moveTo>
                  <a:cubicBezTo>
                    <a:pt x="167" y="0"/>
                    <a:pt x="100" y="0"/>
                    <a:pt x="100" y="33"/>
                  </a:cubicBezTo>
                  <a:lnTo>
                    <a:pt x="34" y="167"/>
                  </a:lnTo>
                  <a:cubicBezTo>
                    <a:pt x="0" y="200"/>
                    <a:pt x="34" y="234"/>
                    <a:pt x="67" y="234"/>
                  </a:cubicBezTo>
                  <a:lnTo>
                    <a:pt x="1835" y="1234"/>
                  </a:lnTo>
                  <a:cubicBezTo>
                    <a:pt x="1846" y="1245"/>
                    <a:pt x="1857" y="1249"/>
                    <a:pt x="1868" y="1249"/>
                  </a:cubicBezTo>
                  <a:cubicBezTo>
                    <a:pt x="1891" y="1249"/>
                    <a:pt x="1913" y="1234"/>
                    <a:pt x="1935" y="1234"/>
                  </a:cubicBezTo>
                  <a:lnTo>
                    <a:pt x="2002" y="1101"/>
                  </a:lnTo>
                  <a:cubicBezTo>
                    <a:pt x="2002" y="1068"/>
                    <a:pt x="2002" y="1034"/>
                    <a:pt x="1968" y="1001"/>
                  </a:cubicBezTo>
                  <a:lnTo>
                    <a:pt x="201"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2"/>
            <p:cNvSpPr/>
            <p:nvPr/>
          </p:nvSpPr>
          <p:spPr>
            <a:xfrm>
              <a:off x="3611075" y="2294550"/>
              <a:ext cx="26725" cy="23250"/>
            </a:xfrm>
            <a:custGeom>
              <a:avLst/>
              <a:gdLst/>
              <a:ahLst/>
              <a:cxnLst/>
              <a:rect l="l" t="t" r="r" b="b"/>
              <a:pathLst>
                <a:path w="1069" h="930" extrusionOk="0">
                  <a:moveTo>
                    <a:pt x="515" y="1"/>
                  </a:moveTo>
                  <a:cubicBezTo>
                    <a:pt x="352" y="1"/>
                    <a:pt x="200" y="82"/>
                    <a:pt x="134" y="235"/>
                  </a:cubicBezTo>
                  <a:cubicBezTo>
                    <a:pt x="1" y="469"/>
                    <a:pt x="68" y="736"/>
                    <a:pt x="301" y="869"/>
                  </a:cubicBezTo>
                  <a:cubicBezTo>
                    <a:pt x="374" y="911"/>
                    <a:pt x="451" y="930"/>
                    <a:pt x="526" y="930"/>
                  </a:cubicBezTo>
                  <a:cubicBezTo>
                    <a:pt x="689" y="930"/>
                    <a:pt x="843" y="840"/>
                    <a:pt x="935" y="702"/>
                  </a:cubicBezTo>
                  <a:cubicBezTo>
                    <a:pt x="1068" y="469"/>
                    <a:pt x="968" y="202"/>
                    <a:pt x="768" y="69"/>
                  </a:cubicBezTo>
                  <a:cubicBezTo>
                    <a:pt x="688" y="23"/>
                    <a:pt x="600" y="1"/>
                    <a:pt x="515"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2"/>
            <p:cNvSpPr/>
            <p:nvPr/>
          </p:nvSpPr>
          <p:spPr>
            <a:xfrm>
              <a:off x="3682800" y="2412175"/>
              <a:ext cx="17550" cy="54225"/>
            </a:xfrm>
            <a:custGeom>
              <a:avLst/>
              <a:gdLst/>
              <a:ahLst/>
              <a:cxnLst/>
              <a:rect l="l" t="t" r="r" b="b"/>
              <a:pathLst>
                <a:path w="702" h="2169" extrusionOk="0">
                  <a:moveTo>
                    <a:pt x="501" y="0"/>
                  </a:moveTo>
                  <a:cubicBezTo>
                    <a:pt x="468" y="0"/>
                    <a:pt x="434" y="34"/>
                    <a:pt x="434" y="67"/>
                  </a:cubicBezTo>
                  <a:lnTo>
                    <a:pt x="1" y="2068"/>
                  </a:lnTo>
                  <a:cubicBezTo>
                    <a:pt x="1" y="2102"/>
                    <a:pt x="1" y="2135"/>
                    <a:pt x="34" y="2135"/>
                  </a:cubicBezTo>
                  <a:lnTo>
                    <a:pt x="167" y="2168"/>
                  </a:lnTo>
                  <a:cubicBezTo>
                    <a:pt x="201" y="2168"/>
                    <a:pt x="234" y="2168"/>
                    <a:pt x="267" y="2135"/>
                  </a:cubicBezTo>
                  <a:lnTo>
                    <a:pt x="701" y="100"/>
                  </a:lnTo>
                  <a:cubicBezTo>
                    <a:pt x="701" y="67"/>
                    <a:pt x="668" y="34"/>
                    <a:pt x="634" y="34"/>
                  </a:cubicBezTo>
                  <a:lnTo>
                    <a:pt x="501"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2"/>
            <p:cNvSpPr/>
            <p:nvPr/>
          </p:nvSpPr>
          <p:spPr>
            <a:xfrm>
              <a:off x="3673625" y="2451000"/>
              <a:ext cx="25875" cy="23275"/>
            </a:xfrm>
            <a:custGeom>
              <a:avLst/>
              <a:gdLst/>
              <a:ahLst/>
              <a:cxnLst/>
              <a:rect l="l" t="t" r="r" b="b"/>
              <a:pathLst>
                <a:path w="1035" h="931" extrusionOk="0">
                  <a:moveTo>
                    <a:pt x="494" y="0"/>
                  </a:moveTo>
                  <a:cubicBezTo>
                    <a:pt x="292" y="0"/>
                    <a:pt x="96" y="150"/>
                    <a:pt x="67" y="349"/>
                  </a:cubicBezTo>
                  <a:cubicBezTo>
                    <a:pt x="1" y="615"/>
                    <a:pt x="167" y="849"/>
                    <a:pt x="401" y="916"/>
                  </a:cubicBezTo>
                  <a:cubicBezTo>
                    <a:pt x="441" y="926"/>
                    <a:pt x="480" y="930"/>
                    <a:pt x="518" y="930"/>
                  </a:cubicBezTo>
                  <a:cubicBezTo>
                    <a:pt x="734" y="930"/>
                    <a:pt x="911" y="776"/>
                    <a:pt x="968" y="549"/>
                  </a:cubicBezTo>
                  <a:cubicBezTo>
                    <a:pt x="1035" y="315"/>
                    <a:pt x="868" y="48"/>
                    <a:pt x="601" y="15"/>
                  </a:cubicBezTo>
                  <a:cubicBezTo>
                    <a:pt x="566" y="5"/>
                    <a:pt x="530" y="0"/>
                    <a:pt x="494"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2"/>
            <p:cNvSpPr/>
            <p:nvPr/>
          </p:nvSpPr>
          <p:spPr>
            <a:xfrm>
              <a:off x="3631925" y="2284575"/>
              <a:ext cx="165150" cy="144675"/>
            </a:xfrm>
            <a:custGeom>
              <a:avLst/>
              <a:gdLst/>
              <a:ahLst/>
              <a:cxnLst/>
              <a:rect l="l" t="t" r="r" b="b"/>
              <a:pathLst>
                <a:path w="6606" h="5787" extrusionOk="0">
                  <a:moveTo>
                    <a:pt x="3275" y="0"/>
                  </a:moveTo>
                  <a:cubicBezTo>
                    <a:pt x="2264" y="0"/>
                    <a:pt x="1287" y="521"/>
                    <a:pt x="768" y="1468"/>
                  </a:cubicBezTo>
                  <a:cubicBezTo>
                    <a:pt x="1" y="2869"/>
                    <a:pt x="468" y="4637"/>
                    <a:pt x="1869" y="5404"/>
                  </a:cubicBezTo>
                  <a:cubicBezTo>
                    <a:pt x="2322" y="5664"/>
                    <a:pt x="2815" y="5787"/>
                    <a:pt x="3299" y="5787"/>
                  </a:cubicBezTo>
                  <a:cubicBezTo>
                    <a:pt x="4310" y="5787"/>
                    <a:pt x="5286" y="5251"/>
                    <a:pt x="5805" y="4304"/>
                  </a:cubicBezTo>
                  <a:cubicBezTo>
                    <a:pt x="6605" y="2903"/>
                    <a:pt x="6105" y="1135"/>
                    <a:pt x="4704" y="368"/>
                  </a:cubicBezTo>
                  <a:cubicBezTo>
                    <a:pt x="4251" y="119"/>
                    <a:pt x="3759" y="0"/>
                    <a:pt x="3275"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2"/>
            <p:cNvSpPr/>
            <p:nvPr/>
          </p:nvSpPr>
          <p:spPr>
            <a:xfrm>
              <a:off x="3715325" y="2305450"/>
              <a:ext cx="20050" cy="17850"/>
            </a:xfrm>
            <a:custGeom>
              <a:avLst/>
              <a:gdLst/>
              <a:ahLst/>
              <a:cxnLst/>
              <a:rect l="l" t="t" r="r" b="b"/>
              <a:pathLst>
                <a:path w="802" h="714" extrusionOk="0">
                  <a:moveTo>
                    <a:pt x="429" y="1"/>
                  </a:moveTo>
                  <a:cubicBezTo>
                    <a:pt x="300" y="1"/>
                    <a:pt x="169" y="52"/>
                    <a:pt x="101" y="166"/>
                  </a:cubicBezTo>
                  <a:cubicBezTo>
                    <a:pt x="0" y="366"/>
                    <a:pt x="67" y="567"/>
                    <a:pt x="234" y="667"/>
                  </a:cubicBezTo>
                  <a:cubicBezTo>
                    <a:pt x="287" y="699"/>
                    <a:pt x="348" y="714"/>
                    <a:pt x="408" y="714"/>
                  </a:cubicBezTo>
                  <a:cubicBezTo>
                    <a:pt x="537" y="714"/>
                    <a:pt x="666" y="647"/>
                    <a:pt x="734" y="533"/>
                  </a:cubicBezTo>
                  <a:cubicBezTo>
                    <a:pt x="801" y="366"/>
                    <a:pt x="768" y="133"/>
                    <a:pt x="601" y="33"/>
                  </a:cubicBezTo>
                  <a:cubicBezTo>
                    <a:pt x="548" y="12"/>
                    <a:pt x="489" y="1"/>
                    <a:pt x="42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2"/>
            <p:cNvSpPr/>
            <p:nvPr/>
          </p:nvSpPr>
          <p:spPr>
            <a:xfrm>
              <a:off x="3740350" y="2319275"/>
              <a:ext cx="23375" cy="19875"/>
            </a:xfrm>
            <a:custGeom>
              <a:avLst/>
              <a:gdLst/>
              <a:ahLst/>
              <a:cxnLst/>
              <a:rect l="l" t="t" r="r" b="b"/>
              <a:pathLst>
                <a:path w="935" h="795" extrusionOk="0">
                  <a:moveTo>
                    <a:pt x="477" y="1"/>
                  </a:moveTo>
                  <a:cubicBezTo>
                    <a:pt x="335" y="1"/>
                    <a:pt x="203" y="76"/>
                    <a:pt x="134" y="214"/>
                  </a:cubicBezTo>
                  <a:cubicBezTo>
                    <a:pt x="0" y="414"/>
                    <a:pt x="100" y="647"/>
                    <a:pt x="267" y="747"/>
                  </a:cubicBezTo>
                  <a:cubicBezTo>
                    <a:pt x="331" y="780"/>
                    <a:pt x="399" y="794"/>
                    <a:pt x="464" y="794"/>
                  </a:cubicBezTo>
                  <a:cubicBezTo>
                    <a:pt x="603" y="794"/>
                    <a:pt x="733" y="727"/>
                    <a:pt x="801" y="614"/>
                  </a:cubicBezTo>
                  <a:cubicBezTo>
                    <a:pt x="934" y="414"/>
                    <a:pt x="867" y="147"/>
                    <a:pt x="667" y="47"/>
                  </a:cubicBezTo>
                  <a:cubicBezTo>
                    <a:pt x="605" y="16"/>
                    <a:pt x="540" y="1"/>
                    <a:pt x="47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2"/>
            <p:cNvSpPr/>
            <p:nvPr/>
          </p:nvSpPr>
          <p:spPr>
            <a:xfrm>
              <a:off x="3723675" y="2342125"/>
              <a:ext cx="15850" cy="14200"/>
            </a:xfrm>
            <a:custGeom>
              <a:avLst/>
              <a:gdLst/>
              <a:ahLst/>
              <a:cxnLst/>
              <a:rect l="l" t="t" r="r" b="b"/>
              <a:pathLst>
                <a:path w="634" h="568" extrusionOk="0">
                  <a:moveTo>
                    <a:pt x="327" y="0"/>
                  </a:moveTo>
                  <a:cubicBezTo>
                    <a:pt x="234" y="0"/>
                    <a:pt x="145" y="45"/>
                    <a:pt x="100" y="134"/>
                  </a:cubicBezTo>
                  <a:cubicBezTo>
                    <a:pt x="0" y="267"/>
                    <a:pt x="67" y="467"/>
                    <a:pt x="200" y="534"/>
                  </a:cubicBezTo>
                  <a:cubicBezTo>
                    <a:pt x="245" y="556"/>
                    <a:pt x="293" y="567"/>
                    <a:pt x="340" y="567"/>
                  </a:cubicBezTo>
                  <a:cubicBezTo>
                    <a:pt x="434" y="567"/>
                    <a:pt x="523" y="523"/>
                    <a:pt x="567" y="434"/>
                  </a:cubicBezTo>
                  <a:cubicBezTo>
                    <a:pt x="634" y="300"/>
                    <a:pt x="600" y="134"/>
                    <a:pt x="467" y="34"/>
                  </a:cubicBezTo>
                  <a:cubicBezTo>
                    <a:pt x="423" y="11"/>
                    <a:pt x="374" y="0"/>
                    <a:pt x="32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2"/>
            <p:cNvSpPr/>
            <p:nvPr/>
          </p:nvSpPr>
          <p:spPr>
            <a:xfrm>
              <a:off x="3745350" y="2343475"/>
              <a:ext cx="24200" cy="21225"/>
            </a:xfrm>
            <a:custGeom>
              <a:avLst/>
              <a:gdLst/>
              <a:ahLst/>
              <a:cxnLst/>
              <a:rect l="l" t="t" r="r" b="b"/>
              <a:pathLst>
                <a:path w="968" h="849" extrusionOk="0">
                  <a:moveTo>
                    <a:pt x="503" y="0"/>
                  </a:moveTo>
                  <a:cubicBezTo>
                    <a:pt x="351" y="0"/>
                    <a:pt x="203" y="75"/>
                    <a:pt x="134" y="213"/>
                  </a:cubicBezTo>
                  <a:cubicBezTo>
                    <a:pt x="0" y="413"/>
                    <a:pt x="67" y="680"/>
                    <a:pt x="267" y="780"/>
                  </a:cubicBezTo>
                  <a:cubicBezTo>
                    <a:pt x="336" y="826"/>
                    <a:pt x="412" y="848"/>
                    <a:pt x="489" y="848"/>
                  </a:cubicBezTo>
                  <a:cubicBezTo>
                    <a:pt x="635" y="848"/>
                    <a:pt x="780" y="767"/>
                    <a:pt x="868" y="613"/>
                  </a:cubicBezTo>
                  <a:cubicBezTo>
                    <a:pt x="968" y="413"/>
                    <a:pt x="901" y="180"/>
                    <a:pt x="701" y="46"/>
                  </a:cubicBezTo>
                  <a:cubicBezTo>
                    <a:pt x="639" y="15"/>
                    <a:pt x="571" y="0"/>
                    <a:pt x="503"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2"/>
            <p:cNvSpPr/>
            <p:nvPr/>
          </p:nvSpPr>
          <p:spPr>
            <a:xfrm>
              <a:off x="3678625" y="2364675"/>
              <a:ext cx="19200" cy="16200"/>
            </a:xfrm>
            <a:custGeom>
              <a:avLst/>
              <a:gdLst/>
              <a:ahLst/>
              <a:cxnLst/>
              <a:rect l="l" t="t" r="r" b="b"/>
              <a:pathLst>
                <a:path w="768" h="648" extrusionOk="0">
                  <a:moveTo>
                    <a:pt x="371" y="0"/>
                  </a:moveTo>
                  <a:cubicBezTo>
                    <a:pt x="254" y="0"/>
                    <a:pt x="146" y="52"/>
                    <a:pt x="101" y="166"/>
                  </a:cubicBezTo>
                  <a:cubicBezTo>
                    <a:pt x="1" y="332"/>
                    <a:pt x="67" y="533"/>
                    <a:pt x="201" y="599"/>
                  </a:cubicBezTo>
                  <a:cubicBezTo>
                    <a:pt x="256" y="633"/>
                    <a:pt x="316" y="648"/>
                    <a:pt x="374" y="648"/>
                  </a:cubicBezTo>
                  <a:cubicBezTo>
                    <a:pt x="490" y="648"/>
                    <a:pt x="601" y="588"/>
                    <a:pt x="668" y="499"/>
                  </a:cubicBezTo>
                  <a:cubicBezTo>
                    <a:pt x="768" y="332"/>
                    <a:pt x="701" y="132"/>
                    <a:pt x="534" y="32"/>
                  </a:cubicBezTo>
                  <a:cubicBezTo>
                    <a:pt x="482" y="11"/>
                    <a:pt x="426" y="0"/>
                    <a:pt x="371"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2"/>
            <p:cNvSpPr/>
            <p:nvPr/>
          </p:nvSpPr>
          <p:spPr>
            <a:xfrm>
              <a:off x="3709475" y="2363000"/>
              <a:ext cx="18375" cy="15800"/>
            </a:xfrm>
            <a:custGeom>
              <a:avLst/>
              <a:gdLst/>
              <a:ahLst/>
              <a:cxnLst/>
              <a:rect l="l" t="t" r="r" b="b"/>
              <a:pathLst>
                <a:path w="735" h="632" extrusionOk="0">
                  <a:moveTo>
                    <a:pt x="372" y="0"/>
                  </a:moveTo>
                  <a:cubicBezTo>
                    <a:pt x="255" y="0"/>
                    <a:pt x="147" y="52"/>
                    <a:pt x="101" y="166"/>
                  </a:cubicBezTo>
                  <a:cubicBezTo>
                    <a:pt x="1" y="333"/>
                    <a:pt x="68" y="500"/>
                    <a:pt x="201" y="600"/>
                  </a:cubicBezTo>
                  <a:cubicBezTo>
                    <a:pt x="254" y="621"/>
                    <a:pt x="310" y="632"/>
                    <a:pt x="364" y="632"/>
                  </a:cubicBezTo>
                  <a:cubicBezTo>
                    <a:pt x="481" y="632"/>
                    <a:pt x="589" y="580"/>
                    <a:pt x="635" y="466"/>
                  </a:cubicBezTo>
                  <a:cubicBezTo>
                    <a:pt x="735" y="333"/>
                    <a:pt x="668" y="133"/>
                    <a:pt x="535" y="33"/>
                  </a:cubicBezTo>
                  <a:cubicBezTo>
                    <a:pt x="482" y="11"/>
                    <a:pt x="426" y="0"/>
                    <a:pt x="37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2"/>
            <p:cNvSpPr/>
            <p:nvPr/>
          </p:nvSpPr>
          <p:spPr>
            <a:xfrm>
              <a:off x="3656950" y="2344775"/>
              <a:ext cx="14200" cy="13225"/>
            </a:xfrm>
            <a:custGeom>
              <a:avLst/>
              <a:gdLst/>
              <a:ahLst/>
              <a:cxnLst/>
              <a:rect l="l" t="t" r="r" b="b"/>
              <a:pathLst>
                <a:path w="568" h="529" extrusionOk="0">
                  <a:moveTo>
                    <a:pt x="290" y="1"/>
                  </a:moveTo>
                  <a:cubicBezTo>
                    <a:pt x="198" y="1"/>
                    <a:pt x="115" y="56"/>
                    <a:pt x="67" y="128"/>
                  </a:cubicBezTo>
                  <a:cubicBezTo>
                    <a:pt x="0" y="261"/>
                    <a:pt x="34" y="428"/>
                    <a:pt x="167" y="495"/>
                  </a:cubicBezTo>
                  <a:cubicBezTo>
                    <a:pt x="201" y="517"/>
                    <a:pt x="241" y="528"/>
                    <a:pt x="283" y="528"/>
                  </a:cubicBezTo>
                  <a:cubicBezTo>
                    <a:pt x="367" y="528"/>
                    <a:pt x="456" y="484"/>
                    <a:pt x="501" y="395"/>
                  </a:cubicBezTo>
                  <a:cubicBezTo>
                    <a:pt x="568" y="261"/>
                    <a:pt x="534" y="94"/>
                    <a:pt x="401" y="28"/>
                  </a:cubicBezTo>
                  <a:cubicBezTo>
                    <a:pt x="363" y="9"/>
                    <a:pt x="326" y="1"/>
                    <a:pt x="29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2"/>
            <p:cNvSpPr/>
            <p:nvPr/>
          </p:nvSpPr>
          <p:spPr>
            <a:xfrm>
              <a:off x="3695300" y="2389500"/>
              <a:ext cx="16725" cy="15350"/>
            </a:xfrm>
            <a:custGeom>
              <a:avLst/>
              <a:gdLst/>
              <a:ahLst/>
              <a:cxnLst/>
              <a:rect l="l" t="t" r="r" b="b"/>
              <a:pathLst>
                <a:path w="669" h="614" extrusionOk="0">
                  <a:moveTo>
                    <a:pt x="337" y="0"/>
                  </a:moveTo>
                  <a:cubicBezTo>
                    <a:pt x="194" y="0"/>
                    <a:pt x="63" y="95"/>
                    <a:pt x="34" y="240"/>
                  </a:cubicBezTo>
                  <a:cubicBezTo>
                    <a:pt x="1" y="407"/>
                    <a:pt x="101" y="574"/>
                    <a:pt x="268" y="607"/>
                  </a:cubicBezTo>
                  <a:cubicBezTo>
                    <a:pt x="289" y="611"/>
                    <a:pt x="311" y="613"/>
                    <a:pt x="332" y="613"/>
                  </a:cubicBezTo>
                  <a:cubicBezTo>
                    <a:pt x="475" y="613"/>
                    <a:pt x="606" y="519"/>
                    <a:pt x="635" y="374"/>
                  </a:cubicBezTo>
                  <a:cubicBezTo>
                    <a:pt x="668" y="207"/>
                    <a:pt x="568" y="40"/>
                    <a:pt x="401" y="7"/>
                  </a:cubicBezTo>
                  <a:cubicBezTo>
                    <a:pt x="380" y="2"/>
                    <a:pt x="358" y="0"/>
                    <a:pt x="33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2"/>
            <p:cNvSpPr/>
            <p:nvPr/>
          </p:nvSpPr>
          <p:spPr>
            <a:xfrm>
              <a:off x="3722825" y="2382825"/>
              <a:ext cx="14200" cy="12850"/>
            </a:xfrm>
            <a:custGeom>
              <a:avLst/>
              <a:gdLst/>
              <a:ahLst/>
              <a:cxnLst/>
              <a:rect l="l" t="t" r="r" b="b"/>
              <a:pathLst>
                <a:path w="568" h="514" extrusionOk="0">
                  <a:moveTo>
                    <a:pt x="280" y="0"/>
                  </a:moveTo>
                  <a:cubicBezTo>
                    <a:pt x="160" y="0"/>
                    <a:pt x="34" y="91"/>
                    <a:pt x="34" y="207"/>
                  </a:cubicBezTo>
                  <a:cubicBezTo>
                    <a:pt x="1" y="340"/>
                    <a:pt x="101" y="474"/>
                    <a:pt x="234" y="507"/>
                  </a:cubicBezTo>
                  <a:cubicBezTo>
                    <a:pt x="252" y="511"/>
                    <a:pt x="269" y="514"/>
                    <a:pt x="287" y="514"/>
                  </a:cubicBezTo>
                  <a:cubicBezTo>
                    <a:pt x="401" y="514"/>
                    <a:pt x="505" y="423"/>
                    <a:pt x="534" y="307"/>
                  </a:cubicBezTo>
                  <a:cubicBezTo>
                    <a:pt x="568" y="174"/>
                    <a:pt x="468" y="40"/>
                    <a:pt x="334" y="7"/>
                  </a:cubicBezTo>
                  <a:cubicBezTo>
                    <a:pt x="317" y="2"/>
                    <a:pt x="299" y="0"/>
                    <a:pt x="28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2"/>
            <p:cNvSpPr/>
            <p:nvPr/>
          </p:nvSpPr>
          <p:spPr>
            <a:xfrm>
              <a:off x="3742850" y="2371300"/>
              <a:ext cx="14200" cy="13200"/>
            </a:xfrm>
            <a:custGeom>
              <a:avLst/>
              <a:gdLst/>
              <a:ahLst/>
              <a:cxnLst/>
              <a:rect l="l" t="t" r="r" b="b"/>
              <a:pathLst>
                <a:path w="568" h="528" extrusionOk="0">
                  <a:moveTo>
                    <a:pt x="284" y="1"/>
                  </a:moveTo>
                  <a:cubicBezTo>
                    <a:pt x="200" y="1"/>
                    <a:pt x="111" y="45"/>
                    <a:pt x="67" y="134"/>
                  </a:cubicBezTo>
                  <a:cubicBezTo>
                    <a:pt x="0" y="268"/>
                    <a:pt x="34" y="434"/>
                    <a:pt x="167" y="501"/>
                  </a:cubicBezTo>
                  <a:cubicBezTo>
                    <a:pt x="204" y="520"/>
                    <a:pt x="242" y="528"/>
                    <a:pt x="277" y="528"/>
                  </a:cubicBezTo>
                  <a:cubicBezTo>
                    <a:pt x="370" y="528"/>
                    <a:pt x="453" y="473"/>
                    <a:pt x="501" y="401"/>
                  </a:cubicBezTo>
                  <a:cubicBezTo>
                    <a:pt x="567" y="268"/>
                    <a:pt x="534" y="101"/>
                    <a:pt x="401" y="34"/>
                  </a:cubicBezTo>
                  <a:cubicBezTo>
                    <a:pt x="367" y="12"/>
                    <a:pt x="326" y="1"/>
                    <a:pt x="28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2"/>
            <p:cNvSpPr/>
            <p:nvPr/>
          </p:nvSpPr>
          <p:spPr>
            <a:xfrm>
              <a:off x="3663625" y="2382150"/>
              <a:ext cx="14200" cy="12525"/>
            </a:xfrm>
            <a:custGeom>
              <a:avLst/>
              <a:gdLst/>
              <a:ahLst/>
              <a:cxnLst/>
              <a:rect l="l" t="t" r="r" b="b"/>
              <a:pathLst>
                <a:path w="568" h="501" extrusionOk="0">
                  <a:moveTo>
                    <a:pt x="270" y="0"/>
                  </a:moveTo>
                  <a:cubicBezTo>
                    <a:pt x="186" y="0"/>
                    <a:pt x="112" y="45"/>
                    <a:pt x="67" y="134"/>
                  </a:cubicBezTo>
                  <a:cubicBezTo>
                    <a:pt x="0" y="234"/>
                    <a:pt x="34" y="401"/>
                    <a:pt x="167" y="467"/>
                  </a:cubicBezTo>
                  <a:cubicBezTo>
                    <a:pt x="200" y="490"/>
                    <a:pt x="241" y="501"/>
                    <a:pt x="283" y="501"/>
                  </a:cubicBezTo>
                  <a:cubicBezTo>
                    <a:pt x="367" y="501"/>
                    <a:pt x="456" y="456"/>
                    <a:pt x="501" y="367"/>
                  </a:cubicBezTo>
                  <a:cubicBezTo>
                    <a:pt x="567" y="234"/>
                    <a:pt x="534" y="100"/>
                    <a:pt x="401" y="34"/>
                  </a:cubicBezTo>
                  <a:cubicBezTo>
                    <a:pt x="356" y="12"/>
                    <a:pt x="312" y="0"/>
                    <a:pt x="27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2"/>
            <p:cNvSpPr/>
            <p:nvPr/>
          </p:nvSpPr>
          <p:spPr>
            <a:xfrm>
              <a:off x="3688650" y="2340625"/>
              <a:ext cx="15850" cy="14025"/>
            </a:xfrm>
            <a:custGeom>
              <a:avLst/>
              <a:gdLst/>
              <a:ahLst/>
              <a:cxnLst/>
              <a:rect l="l" t="t" r="r" b="b"/>
              <a:pathLst>
                <a:path w="634" h="561" extrusionOk="0">
                  <a:moveTo>
                    <a:pt x="349" y="1"/>
                  </a:moveTo>
                  <a:cubicBezTo>
                    <a:pt x="236" y="1"/>
                    <a:pt x="116" y="63"/>
                    <a:pt x="67" y="160"/>
                  </a:cubicBezTo>
                  <a:cubicBezTo>
                    <a:pt x="0" y="294"/>
                    <a:pt x="33" y="461"/>
                    <a:pt x="167" y="527"/>
                  </a:cubicBezTo>
                  <a:cubicBezTo>
                    <a:pt x="211" y="549"/>
                    <a:pt x="263" y="561"/>
                    <a:pt x="315" y="561"/>
                  </a:cubicBezTo>
                  <a:cubicBezTo>
                    <a:pt x="419" y="561"/>
                    <a:pt x="523" y="516"/>
                    <a:pt x="567" y="427"/>
                  </a:cubicBezTo>
                  <a:cubicBezTo>
                    <a:pt x="634" y="294"/>
                    <a:pt x="600" y="127"/>
                    <a:pt x="467" y="27"/>
                  </a:cubicBezTo>
                  <a:cubicBezTo>
                    <a:pt x="431" y="9"/>
                    <a:pt x="391" y="1"/>
                    <a:pt x="34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2"/>
            <p:cNvSpPr/>
            <p:nvPr/>
          </p:nvSpPr>
          <p:spPr>
            <a:xfrm>
              <a:off x="3685300" y="2308100"/>
              <a:ext cx="19200" cy="16325"/>
            </a:xfrm>
            <a:custGeom>
              <a:avLst/>
              <a:gdLst/>
              <a:ahLst/>
              <a:cxnLst/>
              <a:rect l="l" t="t" r="r" b="b"/>
              <a:pathLst>
                <a:path w="768" h="653" extrusionOk="0">
                  <a:moveTo>
                    <a:pt x="396" y="1"/>
                  </a:moveTo>
                  <a:cubicBezTo>
                    <a:pt x="270" y="1"/>
                    <a:pt x="150" y="63"/>
                    <a:pt x="101" y="160"/>
                  </a:cubicBezTo>
                  <a:cubicBezTo>
                    <a:pt x="1" y="327"/>
                    <a:pt x="67" y="527"/>
                    <a:pt x="234" y="627"/>
                  </a:cubicBezTo>
                  <a:cubicBezTo>
                    <a:pt x="277" y="645"/>
                    <a:pt x="323" y="653"/>
                    <a:pt x="367" y="653"/>
                  </a:cubicBezTo>
                  <a:cubicBezTo>
                    <a:pt x="495" y="653"/>
                    <a:pt x="618" y="584"/>
                    <a:pt x="668" y="461"/>
                  </a:cubicBezTo>
                  <a:cubicBezTo>
                    <a:pt x="768" y="294"/>
                    <a:pt x="701" y="94"/>
                    <a:pt x="534" y="27"/>
                  </a:cubicBezTo>
                  <a:cubicBezTo>
                    <a:pt x="490" y="9"/>
                    <a:pt x="443" y="1"/>
                    <a:pt x="39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2"/>
            <p:cNvSpPr/>
            <p:nvPr/>
          </p:nvSpPr>
          <p:spPr>
            <a:xfrm>
              <a:off x="3706150" y="2325600"/>
              <a:ext cx="14200" cy="12675"/>
            </a:xfrm>
            <a:custGeom>
              <a:avLst/>
              <a:gdLst/>
              <a:ahLst/>
              <a:cxnLst/>
              <a:rect l="l" t="t" r="r" b="b"/>
              <a:pathLst>
                <a:path w="568" h="507" extrusionOk="0">
                  <a:moveTo>
                    <a:pt x="285" y="1"/>
                  </a:moveTo>
                  <a:cubicBezTo>
                    <a:pt x="185" y="1"/>
                    <a:pt x="91" y="55"/>
                    <a:pt x="67" y="128"/>
                  </a:cubicBezTo>
                  <a:cubicBezTo>
                    <a:pt x="1" y="261"/>
                    <a:pt x="34" y="428"/>
                    <a:pt x="167" y="494"/>
                  </a:cubicBezTo>
                  <a:cubicBezTo>
                    <a:pt x="199" y="502"/>
                    <a:pt x="232" y="506"/>
                    <a:pt x="265" y="506"/>
                  </a:cubicBezTo>
                  <a:cubicBezTo>
                    <a:pt x="372" y="506"/>
                    <a:pt x="475" y="463"/>
                    <a:pt x="501" y="361"/>
                  </a:cubicBezTo>
                  <a:cubicBezTo>
                    <a:pt x="568" y="228"/>
                    <a:pt x="534" y="94"/>
                    <a:pt x="401" y="27"/>
                  </a:cubicBezTo>
                  <a:cubicBezTo>
                    <a:pt x="364" y="9"/>
                    <a:pt x="324" y="1"/>
                    <a:pt x="285"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2"/>
            <p:cNvSpPr/>
            <p:nvPr/>
          </p:nvSpPr>
          <p:spPr>
            <a:xfrm>
              <a:off x="3661125" y="2324775"/>
              <a:ext cx="15875" cy="13850"/>
            </a:xfrm>
            <a:custGeom>
              <a:avLst/>
              <a:gdLst/>
              <a:ahLst/>
              <a:cxnLst/>
              <a:rect l="l" t="t" r="r" b="b"/>
              <a:pathLst>
                <a:path w="635" h="554" extrusionOk="0">
                  <a:moveTo>
                    <a:pt x="322" y="1"/>
                  </a:moveTo>
                  <a:cubicBezTo>
                    <a:pt x="218" y="1"/>
                    <a:pt x="116" y="63"/>
                    <a:pt x="67" y="161"/>
                  </a:cubicBezTo>
                  <a:cubicBezTo>
                    <a:pt x="0" y="294"/>
                    <a:pt x="67" y="461"/>
                    <a:pt x="200" y="527"/>
                  </a:cubicBezTo>
                  <a:cubicBezTo>
                    <a:pt x="236" y="545"/>
                    <a:pt x="274" y="554"/>
                    <a:pt x="312" y="554"/>
                  </a:cubicBezTo>
                  <a:cubicBezTo>
                    <a:pt x="416" y="554"/>
                    <a:pt x="518" y="492"/>
                    <a:pt x="567" y="394"/>
                  </a:cubicBezTo>
                  <a:cubicBezTo>
                    <a:pt x="634" y="261"/>
                    <a:pt x="601" y="94"/>
                    <a:pt x="434" y="27"/>
                  </a:cubicBezTo>
                  <a:cubicBezTo>
                    <a:pt x="398" y="9"/>
                    <a:pt x="360" y="1"/>
                    <a:pt x="32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82"/>
          <p:cNvGrpSpPr/>
          <p:nvPr/>
        </p:nvGrpSpPr>
        <p:grpSpPr>
          <a:xfrm>
            <a:off x="4828731" y="4378060"/>
            <a:ext cx="569768" cy="719959"/>
            <a:chOff x="5972775" y="3245275"/>
            <a:chExt cx="626325" cy="791425"/>
          </a:xfrm>
        </p:grpSpPr>
        <p:sp>
          <p:nvSpPr>
            <p:cNvPr id="5082" name="Google Shape;5082;p82"/>
            <p:cNvSpPr/>
            <p:nvPr/>
          </p:nvSpPr>
          <p:spPr>
            <a:xfrm>
              <a:off x="6018650" y="3306150"/>
              <a:ext cx="535400" cy="730550"/>
            </a:xfrm>
            <a:custGeom>
              <a:avLst/>
              <a:gdLst/>
              <a:ahLst/>
              <a:cxnLst/>
              <a:rect l="l" t="t" r="r" b="b"/>
              <a:pathLst>
                <a:path w="21416" h="29222" extrusionOk="0">
                  <a:moveTo>
                    <a:pt x="1" y="0"/>
                  </a:moveTo>
                  <a:lnTo>
                    <a:pt x="1" y="26819"/>
                  </a:lnTo>
                  <a:cubicBezTo>
                    <a:pt x="1" y="28154"/>
                    <a:pt x="1101" y="29221"/>
                    <a:pt x="2436" y="29221"/>
                  </a:cubicBezTo>
                  <a:lnTo>
                    <a:pt x="18981" y="29221"/>
                  </a:lnTo>
                  <a:cubicBezTo>
                    <a:pt x="20315" y="29221"/>
                    <a:pt x="21416" y="28154"/>
                    <a:pt x="21416" y="26819"/>
                  </a:cubicBezTo>
                  <a:lnTo>
                    <a:pt x="2141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2"/>
            <p:cNvSpPr/>
            <p:nvPr/>
          </p:nvSpPr>
          <p:spPr>
            <a:xfrm>
              <a:off x="6039500" y="3635250"/>
              <a:ext cx="492875" cy="379750"/>
            </a:xfrm>
            <a:custGeom>
              <a:avLst/>
              <a:gdLst/>
              <a:ahLst/>
              <a:cxnLst/>
              <a:rect l="l" t="t" r="r" b="b"/>
              <a:pathLst>
                <a:path w="19715" h="15190" extrusionOk="0">
                  <a:moveTo>
                    <a:pt x="5382" y="1"/>
                  </a:moveTo>
                  <a:cubicBezTo>
                    <a:pt x="2933" y="1"/>
                    <a:pt x="970" y="441"/>
                    <a:pt x="0" y="713"/>
                  </a:cubicBezTo>
                  <a:lnTo>
                    <a:pt x="0" y="13389"/>
                  </a:lnTo>
                  <a:cubicBezTo>
                    <a:pt x="0" y="14389"/>
                    <a:pt x="834" y="15190"/>
                    <a:pt x="1835" y="15190"/>
                  </a:cubicBezTo>
                  <a:lnTo>
                    <a:pt x="17913" y="15190"/>
                  </a:lnTo>
                  <a:cubicBezTo>
                    <a:pt x="18914" y="15190"/>
                    <a:pt x="19715" y="14389"/>
                    <a:pt x="19715" y="13389"/>
                  </a:cubicBezTo>
                  <a:lnTo>
                    <a:pt x="19715" y="1714"/>
                  </a:lnTo>
                  <a:cubicBezTo>
                    <a:pt x="19068" y="1828"/>
                    <a:pt x="18238" y="1918"/>
                    <a:pt x="17250" y="1918"/>
                  </a:cubicBezTo>
                  <a:cubicBezTo>
                    <a:pt x="15636" y="1918"/>
                    <a:pt x="13599" y="1678"/>
                    <a:pt x="11242" y="913"/>
                  </a:cubicBezTo>
                  <a:cubicBezTo>
                    <a:pt x="9162" y="229"/>
                    <a:pt x="7146" y="1"/>
                    <a:pt x="538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2"/>
            <p:cNvSpPr/>
            <p:nvPr/>
          </p:nvSpPr>
          <p:spPr>
            <a:xfrm>
              <a:off x="5972775" y="3245275"/>
              <a:ext cx="626325" cy="60900"/>
            </a:xfrm>
            <a:custGeom>
              <a:avLst/>
              <a:gdLst/>
              <a:ahLst/>
              <a:cxnLst/>
              <a:rect l="l" t="t" r="r" b="b"/>
              <a:pathLst>
                <a:path w="25053" h="2436" extrusionOk="0">
                  <a:moveTo>
                    <a:pt x="1235" y="0"/>
                  </a:moveTo>
                  <a:cubicBezTo>
                    <a:pt x="568" y="0"/>
                    <a:pt x="1" y="567"/>
                    <a:pt x="1" y="1234"/>
                  </a:cubicBezTo>
                  <a:cubicBezTo>
                    <a:pt x="1" y="1901"/>
                    <a:pt x="568" y="2435"/>
                    <a:pt x="1235" y="2435"/>
                  </a:cubicBezTo>
                  <a:lnTo>
                    <a:pt x="23851" y="2435"/>
                  </a:lnTo>
                  <a:cubicBezTo>
                    <a:pt x="24518" y="2435"/>
                    <a:pt x="25052" y="1901"/>
                    <a:pt x="25052" y="1234"/>
                  </a:cubicBezTo>
                  <a:cubicBezTo>
                    <a:pt x="25052" y="567"/>
                    <a:pt x="24518" y="0"/>
                    <a:pt x="23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2"/>
            <p:cNvSpPr/>
            <p:nvPr/>
          </p:nvSpPr>
          <p:spPr>
            <a:xfrm>
              <a:off x="6056175" y="3947425"/>
              <a:ext cx="42550" cy="10050"/>
            </a:xfrm>
            <a:custGeom>
              <a:avLst/>
              <a:gdLst/>
              <a:ahLst/>
              <a:cxnLst/>
              <a:rect l="l" t="t" r="r" b="b"/>
              <a:pathLst>
                <a:path w="1702" h="402" extrusionOk="0">
                  <a:moveTo>
                    <a:pt x="201" y="1"/>
                  </a:moveTo>
                  <a:cubicBezTo>
                    <a:pt x="101" y="1"/>
                    <a:pt x="1" y="101"/>
                    <a:pt x="1" y="201"/>
                  </a:cubicBezTo>
                  <a:cubicBezTo>
                    <a:pt x="1" y="301"/>
                    <a:pt x="101" y="401"/>
                    <a:pt x="201" y="401"/>
                  </a:cubicBezTo>
                  <a:lnTo>
                    <a:pt x="1502" y="401"/>
                  </a:lnTo>
                  <a:cubicBezTo>
                    <a:pt x="1635" y="401"/>
                    <a:pt x="1702" y="301"/>
                    <a:pt x="1702" y="201"/>
                  </a:cubicBezTo>
                  <a:cubicBezTo>
                    <a:pt x="1702" y="101"/>
                    <a:pt x="1635" y="1"/>
                    <a:pt x="150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2"/>
            <p:cNvSpPr/>
            <p:nvPr/>
          </p:nvSpPr>
          <p:spPr>
            <a:xfrm>
              <a:off x="6056175" y="3973275"/>
              <a:ext cx="59225" cy="10050"/>
            </a:xfrm>
            <a:custGeom>
              <a:avLst/>
              <a:gdLst/>
              <a:ahLst/>
              <a:cxnLst/>
              <a:rect l="l" t="t" r="r" b="b"/>
              <a:pathLst>
                <a:path w="2369" h="402" extrusionOk="0">
                  <a:moveTo>
                    <a:pt x="201" y="1"/>
                  </a:moveTo>
                  <a:cubicBezTo>
                    <a:pt x="101" y="1"/>
                    <a:pt x="1" y="101"/>
                    <a:pt x="1" y="201"/>
                  </a:cubicBezTo>
                  <a:cubicBezTo>
                    <a:pt x="1" y="301"/>
                    <a:pt x="101" y="401"/>
                    <a:pt x="201" y="401"/>
                  </a:cubicBezTo>
                  <a:lnTo>
                    <a:pt x="2169" y="401"/>
                  </a:lnTo>
                  <a:cubicBezTo>
                    <a:pt x="2269" y="401"/>
                    <a:pt x="2369" y="301"/>
                    <a:pt x="2369" y="201"/>
                  </a:cubicBezTo>
                  <a:cubicBezTo>
                    <a:pt x="2369" y="101"/>
                    <a:pt x="2269" y="1"/>
                    <a:pt x="2169"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2"/>
            <p:cNvSpPr/>
            <p:nvPr/>
          </p:nvSpPr>
          <p:spPr>
            <a:xfrm>
              <a:off x="6056175" y="3355350"/>
              <a:ext cx="59225" cy="10025"/>
            </a:xfrm>
            <a:custGeom>
              <a:avLst/>
              <a:gdLst/>
              <a:ahLst/>
              <a:cxnLst/>
              <a:rect l="l" t="t" r="r" b="b"/>
              <a:pathLst>
                <a:path w="2369" h="401" extrusionOk="0">
                  <a:moveTo>
                    <a:pt x="201" y="0"/>
                  </a:moveTo>
                  <a:cubicBezTo>
                    <a:pt x="101" y="0"/>
                    <a:pt x="1" y="100"/>
                    <a:pt x="1" y="200"/>
                  </a:cubicBezTo>
                  <a:cubicBezTo>
                    <a:pt x="1" y="334"/>
                    <a:pt x="101" y="401"/>
                    <a:pt x="201" y="401"/>
                  </a:cubicBezTo>
                  <a:lnTo>
                    <a:pt x="2169" y="401"/>
                  </a:lnTo>
                  <a:cubicBezTo>
                    <a:pt x="2269" y="401"/>
                    <a:pt x="2369" y="334"/>
                    <a:pt x="2369" y="200"/>
                  </a:cubicBezTo>
                  <a:cubicBezTo>
                    <a:pt x="2369" y="100"/>
                    <a:pt x="2269" y="0"/>
                    <a:pt x="216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2"/>
            <p:cNvSpPr/>
            <p:nvPr/>
          </p:nvSpPr>
          <p:spPr>
            <a:xfrm>
              <a:off x="6056175" y="3381200"/>
              <a:ext cx="42550" cy="10025"/>
            </a:xfrm>
            <a:custGeom>
              <a:avLst/>
              <a:gdLst/>
              <a:ahLst/>
              <a:cxnLst/>
              <a:rect l="l" t="t" r="r" b="b"/>
              <a:pathLst>
                <a:path w="1702" h="401" extrusionOk="0">
                  <a:moveTo>
                    <a:pt x="201" y="0"/>
                  </a:moveTo>
                  <a:cubicBezTo>
                    <a:pt x="101" y="0"/>
                    <a:pt x="1" y="100"/>
                    <a:pt x="1" y="200"/>
                  </a:cubicBezTo>
                  <a:cubicBezTo>
                    <a:pt x="1" y="301"/>
                    <a:pt x="101" y="401"/>
                    <a:pt x="201" y="401"/>
                  </a:cubicBezTo>
                  <a:lnTo>
                    <a:pt x="1502" y="401"/>
                  </a:lnTo>
                  <a:cubicBezTo>
                    <a:pt x="1635" y="401"/>
                    <a:pt x="1702" y="301"/>
                    <a:pt x="1702" y="200"/>
                  </a:cubicBezTo>
                  <a:cubicBezTo>
                    <a:pt x="1702" y="100"/>
                    <a:pt x="1635" y="0"/>
                    <a:pt x="150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2"/>
            <p:cNvSpPr/>
            <p:nvPr/>
          </p:nvSpPr>
          <p:spPr>
            <a:xfrm>
              <a:off x="6056175" y="3407050"/>
              <a:ext cx="42550" cy="10025"/>
            </a:xfrm>
            <a:custGeom>
              <a:avLst/>
              <a:gdLst/>
              <a:ahLst/>
              <a:cxnLst/>
              <a:rect l="l" t="t" r="r" b="b"/>
              <a:pathLst>
                <a:path w="1702" h="401" extrusionOk="0">
                  <a:moveTo>
                    <a:pt x="201" y="0"/>
                  </a:moveTo>
                  <a:cubicBezTo>
                    <a:pt x="101" y="0"/>
                    <a:pt x="1" y="100"/>
                    <a:pt x="1" y="201"/>
                  </a:cubicBezTo>
                  <a:cubicBezTo>
                    <a:pt x="1" y="301"/>
                    <a:pt x="101" y="401"/>
                    <a:pt x="201" y="401"/>
                  </a:cubicBezTo>
                  <a:lnTo>
                    <a:pt x="1502" y="401"/>
                  </a:lnTo>
                  <a:cubicBezTo>
                    <a:pt x="1635" y="401"/>
                    <a:pt x="1702" y="301"/>
                    <a:pt x="1702" y="201"/>
                  </a:cubicBezTo>
                  <a:cubicBezTo>
                    <a:pt x="1702" y="100"/>
                    <a:pt x="1635" y="0"/>
                    <a:pt x="150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2"/>
            <p:cNvSpPr/>
            <p:nvPr/>
          </p:nvSpPr>
          <p:spPr>
            <a:xfrm>
              <a:off x="6056175" y="3432900"/>
              <a:ext cx="59225" cy="10025"/>
            </a:xfrm>
            <a:custGeom>
              <a:avLst/>
              <a:gdLst/>
              <a:ahLst/>
              <a:cxnLst/>
              <a:rect l="l" t="t" r="r" b="b"/>
              <a:pathLst>
                <a:path w="2369" h="401" extrusionOk="0">
                  <a:moveTo>
                    <a:pt x="201" y="0"/>
                  </a:moveTo>
                  <a:cubicBezTo>
                    <a:pt x="101" y="0"/>
                    <a:pt x="1" y="101"/>
                    <a:pt x="1" y="201"/>
                  </a:cubicBezTo>
                  <a:cubicBezTo>
                    <a:pt x="1" y="301"/>
                    <a:pt x="101" y="401"/>
                    <a:pt x="201" y="401"/>
                  </a:cubicBezTo>
                  <a:lnTo>
                    <a:pt x="2169" y="401"/>
                  </a:lnTo>
                  <a:cubicBezTo>
                    <a:pt x="2269" y="401"/>
                    <a:pt x="2369" y="301"/>
                    <a:pt x="2369" y="201"/>
                  </a:cubicBezTo>
                  <a:cubicBezTo>
                    <a:pt x="2369" y="101"/>
                    <a:pt x="2269" y="0"/>
                    <a:pt x="216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2"/>
            <p:cNvSpPr/>
            <p:nvPr/>
          </p:nvSpPr>
          <p:spPr>
            <a:xfrm>
              <a:off x="6056175" y="3458750"/>
              <a:ext cx="42550" cy="10025"/>
            </a:xfrm>
            <a:custGeom>
              <a:avLst/>
              <a:gdLst/>
              <a:ahLst/>
              <a:cxnLst/>
              <a:rect l="l" t="t" r="r" b="b"/>
              <a:pathLst>
                <a:path w="1702" h="401" extrusionOk="0">
                  <a:moveTo>
                    <a:pt x="201" y="1"/>
                  </a:moveTo>
                  <a:cubicBezTo>
                    <a:pt x="101" y="1"/>
                    <a:pt x="1" y="67"/>
                    <a:pt x="1" y="201"/>
                  </a:cubicBezTo>
                  <a:cubicBezTo>
                    <a:pt x="1" y="301"/>
                    <a:pt x="101" y="401"/>
                    <a:pt x="201" y="401"/>
                  </a:cubicBezTo>
                  <a:lnTo>
                    <a:pt x="1502" y="401"/>
                  </a:lnTo>
                  <a:cubicBezTo>
                    <a:pt x="1635" y="401"/>
                    <a:pt x="1702" y="301"/>
                    <a:pt x="1702" y="201"/>
                  </a:cubicBezTo>
                  <a:cubicBezTo>
                    <a:pt x="1702" y="67"/>
                    <a:pt x="1635" y="1"/>
                    <a:pt x="150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2"/>
            <p:cNvSpPr/>
            <p:nvPr/>
          </p:nvSpPr>
          <p:spPr>
            <a:xfrm>
              <a:off x="6056175" y="3484600"/>
              <a:ext cx="42550" cy="10025"/>
            </a:xfrm>
            <a:custGeom>
              <a:avLst/>
              <a:gdLst/>
              <a:ahLst/>
              <a:cxnLst/>
              <a:rect l="l" t="t" r="r" b="b"/>
              <a:pathLst>
                <a:path w="1702" h="401" extrusionOk="0">
                  <a:moveTo>
                    <a:pt x="201" y="1"/>
                  </a:moveTo>
                  <a:cubicBezTo>
                    <a:pt x="101" y="1"/>
                    <a:pt x="1" y="67"/>
                    <a:pt x="1" y="201"/>
                  </a:cubicBezTo>
                  <a:cubicBezTo>
                    <a:pt x="1" y="301"/>
                    <a:pt x="101" y="401"/>
                    <a:pt x="201" y="401"/>
                  </a:cubicBezTo>
                  <a:lnTo>
                    <a:pt x="1502" y="401"/>
                  </a:lnTo>
                  <a:cubicBezTo>
                    <a:pt x="1635" y="401"/>
                    <a:pt x="1702" y="301"/>
                    <a:pt x="1702" y="201"/>
                  </a:cubicBezTo>
                  <a:cubicBezTo>
                    <a:pt x="1702" y="67"/>
                    <a:pt x="1635" y="1"/>
                    <a:pt x="150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2"/>
            <p:cNvSpPr/>
            <p:nvPr/>
          </p:nvSpPr>
          <p:spPr>
            <a:xfrm>
              <a:off x="6056175" y="3509625"/>
              <a:ext cx="59225" cy="10025"/>
            </a:xfrm>
            <a:custGeom>
              <a:avLst/>
              <a:gdLst/>
              <a:ahLst/>
              <a:cxnLst/>
              <a:rect l="l" t="t" r="r" b="b"/>
              <a:pathLst>
                <a:path w="2369" h="401" extrusionOk="0">
                  <a:moveTo>
                    <a:pt x="201" y="0"/>
                  </a:moveTo>
                  <a:cubicBezTo>
                    <a:pt x="101" y="0"/>
                    <a:pt x="1" y="100"/>
                    <a:pt x="1" y="200"/>
                  </a:cubicBezTo>
                  <a:cubicBezTo>
                    <a:pt x="1" y="334"/>
                    <a:pt x="101" y="401"/>
                    <a:pt x="201" y="401"/>
                  </a:cubicBezTo>
                  <a:lnTo>
                    <a:pt x="2169" y="401"/>
                  </a:lnTo>
                  <a:cubicBezTo>
                    <a:pt x="2269" y="401"/>
                    <a:pt x="2369" y="334"/>
                    <a:pt x="2369" y="200"/>
                  </a:cubicBezTo>
                  <a:cubicBezTo>
                    <a:pt x="2369" y="100"/>
                    <a:pt x="2269" y="0"/>
                    <a:pt x="216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2"/>
            <p:cNvSpPr/>
            <p:nvPr/>
          </p:nvSpPr>
          <p:spPr>
            <a:xfrm>
              <a:off x="6056175" y="3535475"/>
              <a:ext cx="42550" cy="10025"/>
            </a:xfrm>
            <a:custGeom>
              <a:avLst/>
              <a:gdLst/>
              <a:ahLst/>
              <a:cxnLst/>
              <a:rect l="l" t="t" r="r" b="b"/>
              <a:pathLst>
                <a:path w="1702" h="401" extrusionOk="0">
                  <a:moveTo>
                    <a:pt x="201" y="0"/>
                  </a:moveTo>
                  <a:cubicBezTo>
                    <a:pt x="101" y="0"/>
                    <a:pt x="1" y="100"/>
                    <a:pt x="1" y="201"/>
                  </a:cubicBezTo>
                  <a:cubicBezTo>
                    <a:pt x="1" y="334"/>
                    <a:pt x="101" y="401"/>
                    <a:pt x="201" y="401"/>
                  </a:cubicBezTo>
                  <a:lnTo>
                    <a:pt x="1502" y="401"/>
                  </a:lnTo>
                  <a:cubicBezTo>
                    <a:pt x="1635" y="401"/>
                    <a:pt x="1702" y="334"/>
                    <a:pt x="1702" y="201"/>
                  </a:cubicBezTo>
                  <a:cubicBezTo>
                    <a:pt x="1702" y="100"/>
                    <a:pt x="1635" y="0"/>
                    <a:pt x="150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2"/>
            <p:cNvSpPr/>
            <p:nvPr/>
          </p:nvSpPr>
          <p:spPr>
            <a:xfrm>
              <a:off x="6056175" y="3561325"/>
              <a:ext cx="42550" cy="10025"/>
            </a:xfrm>
            <a:custGeom>
              <a:avLst/>
              <a:gdLst/>
              <a:ahLst/>
              <a:cxnLst/>
              <a:rect l="l" t="t" r="r" b="b"/>
              <a:pathLst>
                <a:path w="1702" h="401" extrusionOk="0">
                  <a:moveTo>
                    <a:pt x="201" y="0"/>
                  </a:moveTo>
                  <a:cubicBezTo>
                    <a:pt x="101" y="0"/>
                    <a:pt x="1" y="101"/>
                    <a:pt x="1" y="201"/>
                  </a:cubicBezTo>
                  <a:cubicBezTo>
                    <a:pt x="1" y="334"/>
                    <a:pt x="101" y="401"/>
                    <a:pt x="201" y="401"/>
                  </a:cubicBezTo>
                  <a:lnTo>
                    <a:pt x="1502" y="401"/>
                  </a:lnTo>
                  <a:cubicBezTo>
                    <a:pt x="1635" y="401"/>
                    <a:pt x="1702" y="334"/>
                    <a:pt x="1702" y="201"/>
                  </a:cubicBezTo>
                  <a:cubicBezTo>
                    <a:pt x="1702" y="101"/>
                    <a:pt x="1635" y="0"/>
                    <a:pt x="150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2"/>
            <p:cNvSpPr/>
            <p:nvPr/>
          </p:nvSpPr>
          <p:spPr>
            <a:xfrm>
              <a:off x="6056175" y="3587175"/>
              <a:ext cx="59225" cy="10025"/>
            </a:xfrm>
            <a:custGeom>
              <a:avLst/>
              <a:gdLst/>
              <a:ahLst/>
              <a:cxnLst/>
              <a:rect l="l" t="t" r="r" b="b"/>
              <a:pathLst>
                <a:path w="2369" h="401" extrusionOk="0">
                  <a:moveTo>
                    <a:pt x="201" y="1"/>
                  </a:moveTo>
                  <a:cubicBezTo>
                    <a:pt x="101" y="1"/>
                    <a:pt x="1" y="101"/>
                    <a:pt x="1" y="201"/>
                  </a:cubicBezTo>
                  <a:cubicBezTo>
                    <a:pt x="1" y="301"/>
                    <a:pt x="101" y="401"/>
                    <a:pt x="201" y="401"/>
                  </a:cubicBezTo>
                  <a:lnTo>
                    <a:pt x="2169" y="401"/>
                  </a:lnTo>
                  <a:cubicBezTo>
                    <a:pt x="2269" y="401"/>
                    <a:pt x="2369" y="301"/>
                    <a:pt x="2369" y="201"/>
                  </a:cubicBezTo>
                  <a:cubicBezTo>
                    <a:pt x="2369" y="101"/>
                    <a:pt x="2269" y="1"/>
                    <a:pt x="2169"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2"/>
            <p:cNvSpPr/>
            <p:nvPr/>
          </p:nvSpPr>
          <p:spPr>
            <a:xfrm>
              <a:off x="6056175" y="3613025"/>
              <a:ext cx="42550" cy="10025"/>
            </a:xfrm>
            <a:custGeom>
              <a:avLst/>
              <a:gdLst/>
              <a:ahLst/>
              <a:cxnLst/>
              <a:rect l="l" t="t" r="r" b="b"/>
              <a:pathLst>
                <a:path w="1702" h="401" extrusionOk="0">
                  <a:moveTo>
                    <a:pt x="201" y="1"/>
                  </a:moveTo>
                  <a:cubicBezTo>
                    <a:pt x="101" y="1"/>
                    <a:pt x="1" y="101"/>
                    <a:pt x="1" y="201"/>
                  </a:cubicBezTo>
                  <a:cubicBezTo>
                    <a:pt x="1" y="301"/>
                    <a:pt x="101" y="401"/>
                    <a:pt x="201" y="401"/>
                  </a:cubicBezTo>
                  <a:lnTo>
                    <a:pt x="1502" y="401"/>
                  </a:lnTo>
                  <a:cubicBezTo>
                    <a:pt x="1635" y="401"/>
                    <a:pt x="1702" y="301"/>
                    <a:pt x="1702" y="201"/>
                  </a:cubicBezTo>
                  <a:cubicBezTo>
                    <a:pt x="1702" y="101"/>
                    <a:pt x="1635" y="1"/>
                    <a:pt x="150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2"/>
            <p:cNvSpPr/>
            <p:nvPr/>
          </p:nvSpPr>
          <p:spPr>
            <a:xfrm>
              <a:off x="6056175" y="3638875"/>
              <a:ext cx="42550" cy="10025"/>
            </a:xfrm>
            <a:custGeom>
              <a:avLst/>
              <a:gdLst/>
              <a:ahLst/>
              <a:cxnLst/>
              <a:rect l="l" t="t" r="r" b="b"/>
              <a:pathLst>
                <a:path w="1702" h="401" extrusionOk="0">
                  <a:moveTo>
                    <a:pt x="201" y="1"/>
                  </a:moveTo>
                  <a:cubicBezTo>
                    <a:pt x="101" y="1"/>
                    <a:pt x="1" y="67"/>
                    <a:pt x="1" y="201"/>
                  </a:cubicBezTo>
                  <a:cubicBezTo>
                    <a:pt x="1" y="301"/>
                    <a:pt x="101" y="401"/>
                    <a:pt x="201" y="401"/>
                  </a:cubicBezTo>
                  <a:lnTo>
                    <a:pt x="1502" y="401"/>
                  </a:lnTo>
                  <a:cubicBezTo>
                    <a:pt x="1635" y="401"/>
                    <a:pt x="1702" y="301"/>
                    <a:pt x="1702" y="201"/>
                  </a:cubicBezTo>
                  <a:cubicBezTo>
                    <a:pt x="1702" y="67"/>
                    <a:pt x="1635" y="1"/>
                    <a:pt x="150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2"/>
            <p:cNvSpPr/>
            <p:nvPr/>
          </p:nvSpPr>
          <p:spPr>
            <a:xfrm>
              <a:off x="6056175" y="3664725"/>
              <a:ext cx="59225" cy="10050"/>
            </a:xfrm>
            <a:custGeom>
              <a:avLst/>
              <a:gdLst/>
              <a:ahLst/>
              <a:cxnLst/>
              <a:rect l="l" t="t" r="r" b="b"/>
              <a:pathLst>
                <a:path w="2369" h="402" extrusionOk="0">
                  <a:moveTo>
                    <a:pt x="201" y="1"/>
                  </a:moveTo>
                  <a:cubicBezTo>
                    <a:pt x="101" y="1"/>
                    <a:pt x="1" y="68"/>
                    <a:pt x="1" y="201"/>
                  </a:cubicBezTo>
                  <a:cubicBezTo>
                    <a:pt x="1" y="301"/>
                    <a:pt x="101" y="401"/>
                    <a:pt x="201" y="401"/>
                  </a:cubicBezTo>
                  <a:lnTo>
                    <a:pt x="2169" y="401"/>
                  </a:lnTo>
                  <a:cubicBezTo>
                    <a:pt x="2269" y="401"/>
                    <a:pt x="2369" y="301"/>
                    <a:pt x="2369" y="201"/>
                  </a:cubicBezTo>
                  <a:cubicBezTo>
                    <a:pt x="2369" y="68"/>
                    <a:pt x="2269" y="1"/>
                    <a:pt x="2169"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2"/>
            <p:cNvSpPr/>
            <p:nvPr/>
          </p:nvSpPr>
          <p:spPr>
            <a:xfrm>
              <a:off x="6056175" y="3690575"/>
              <a:ext cx="42550" cy="10050"/>
            </a:xfrm>
            <a:custGeom>
              <a:avLst/>
              <a:gdLst/>
              <a:ahLst/>
              <a:cxnLst/>
              <a:rect l="l" t="t" r="r" b="b"/>
              <a:pathLst>
                <a:path w="1702" h="402" extrusionOk="0">
                  <a:moveTo>
                    <a:pt x="201" y="1"/>
                  </a:moveTo>
                  <a:cubicBezTo>
                    <a:pt x="101" y="1"/>
                    <a:pt x="1" y="68"/>
                    <a:pt x="1" y="201"/>
                  </a:cubicBezTo>
                  <a:cubicBezTo>
                    <a:pt x="1" y="301"/>
                    <a:pt x="101" y="401"/>
                    <a:pt x="201" y="401"/>
                  </a:cubicBezTo>
                  <a:lnTo>
                    <a:pt x="1502" y="401"/>
                  </a:lnTo>
                  <a:cubicBezTo>
                    <a:pt x="1635" y="401"/>
                    <a:pt x="1702" y="301"/>
                    <a:pt x="1702" y="201"/>
                  </a:cubicBezTo>
                  <a:cubicBezTo>
                    <a:pt x="1702" y="68"/>
                    <a:pt x="1635" y="1"/>
                    <a:pt x="150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2"/>
            <p:cNvSpPr/>
            <p:nvPr/>
          </p:nvSpPr>
          <p:spPr>
            <a:xfrm>
              <a:off x="6056175" y="3715600"/>
              <a:ext cx="42550" cy="10025"/>
            </a:xfrm>
            <a:custGeom>
              <a:avLst/>
              <a:gdLst/>
              <a:ahLst/>
              <a:cxnLst/>
              <a:rect l="l" t="t" r="r" b="b"/>
              <a:pathLst>
                <a:path w="1702" h="401" extrusionOk="0">
                  <a:moveTo>
                    <a:pt x="201" y="1"/>
                  </a:moveTo>
                  <a:cubicBezTo>
                    <a:pt x="101" y="1"/>
                    <a:pt x="1" y="101"/>
                    <a:pt x="1" y="201"/>
                  </a:cubicBezTo>
                  <a:cubicBezTo>
                    <a:pt x="1" y="334"/>
                    <a:pt x="101" y="401"/>
                    <a:pt x="201" y="401"/>
                  </a:cubicBezTo>
                  <a:lnTo>
                    <a:pt x="1502" y="401"/>
                  </a:lnTo>
                  <a:cubicBezTo>
                    <a:pt x="1635" y="401"/>
                    <a:pt x="1702" y="334"/>
                    <a:pt x="1702" y="201"/>
                  </a:cubicBezTo>
                  <a:cubicBezTo>
                    <a:pt x="1702" y="101"/>
                    <a:pt x="1635" y="1"/>
                    <a:pt x="150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2"/>
            <p:cNvSpPr/>
            <p:nvPr/>
          </p:nvSpPr>
          <p:spPr>
            <a:xfrm>
              <a:off x="6056175" y="3741450"/>
              <a:ext cx="59225" cy="10025"/>
            </a:xfrm>
            <a:custGeom>
              <a:avLst/>
              <a:gdLst/>
              <a:ahLst/>
              <a:cxnLst/>
              <a:rect l="l" t="t" r="r" b="b"/>
              <a:pathLst>
                <a:path w="2369" h="401" extrusionOk="0">
                  <a:moveTo>
                    <a:pt x="201" y="1"/>
                  </a:moveTo>
                  <a:cubicBezTo>
                    <a:pt x="101" y="1"/>
                    <a:pt x="1" y="101"/>
                    <a:pt x="1" y="201"/>
                  </a:cubicBezTo>
                  <a:cubicBezTo>
                    <a:pt x="1" y="334"/>
                    <a:pt x="101" y="401"/>
                    <a:pt x="201" y="401"/>
                  </a:cubicBezTo>
                  <a:lnTo>
                    <a:pt x="2169" y="401"/>
                  </a:lnTo>
                  <a:cubicBezTo>
                    <a:pt x="2269" y="401"/>
                    <a:pt x="2369" y="334"/>
                    <a:pt x="2369" y="201"/>
                  </a:cubicBezTo>
                  <a:cubicBezTo>
                    <a:pt x="2369" y="101"/>
                    <a:pt x="2269" y="1"/>
                    <a:pt x="2169"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2"/>
            <p:cNvSpPr/>
            <p:nvPr/>
          </p:nvSpPr>
          <p:spPr>
            <a:xfrm>
              <a:off x="6056175" y="3767300"/>
              <a:ext cx="42550" cy="10025"/>
            </a:xfrm>
            <a:custGeom>
              <a:avLst/>
              <a:gdLst/>
              <a:ahLst/>
              <a:cxnLst/>
              <a:rect l="l" t="t" r="r" b="b"/>
              <a:pathLst>
                <a:path w="1702" h="401" extrusionOk="0">
                  <a:moveTo>
                    <a:pt x="201" y="1"/>
                  </a:moveTo>
                  <a:cubicBezTo>
                    <a:pt x="101" y="1"/>
                    <a:pt x="1" y="101"/>
                    <a:pt x="1" y="201"/>
                  </a:cubicBezTo>
                  <a:cubicBezTo>
                    <a:pt x="1" y="301"/>
                    <a:pt x="101" y="401"/>
                    <a:pt x="201" y="401"/>
                  </a:cubicBezTo>
                  <a:lnTo>
                    <a:pt x="1502" y="401"/>
                  </a:lnTo>
                  <a:cubicBezTo>
                    <a:pt x="1635" y="401"/>
                    <a:pt x="1702" y="301"/>
                    <a:pt x="1702" y="201"/>
                  </a:cubicBezTo>
                  <a:cubicBezTo>
                    <a:pt x="1702" y="101"/>
                    <a:pt x="1635" y="1"/>
                    <a:pt x="150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2"/>
            <p:cNvSpPr/>
            <p:nvPr/>
          </p:nvSpPr>
          <p:spPr>
            <a:xfrm>
              <a:off x="6056175" y="3793150"/>
              <a:ext cx="42550" cy="10050"/>
            </a:xfrm>
            <a:custGeom>
              <a:avLst/>
              <a:gdLst/>
              <a:ahLst/>
              <a:cxnLst/>
              <a:rect l="l" t="t" r="r" b="b"/>
              <a:pathLst>
                <a:path w="1702" h="402" extrusionOk="0">
                  <a:moveTo>
                    <a:pt x="201" y="1"/>
                  </a:moveTo>
                  <a:cubicBezTo>
                    <a:pt x="101" y="1"/>
                    <a:pt x="1" y="101"/>
                    <a:pt x="1" y="201"/>
                  </a:cubicBezTo>
                  <a:cubicBezTo>
                    <a:pt x="1" y="301"/>
                    <a:pt x="101" y="401"/>
                    <a:pt x="201" y="401"/>
                  </a:cubicBezTo>
                  <a:lnTo>
                    <a:pt x="1502" y="401"/>
                  </a:lnTo>
                  <a:cubicBezTo>
                    <a:pt x="1635" y="401"/>
                    <a:pt x="1702" y="301"/>
                    <a:pt x="1702" y="201"/>
                  </a:cubicBezTo>
                  <a:cubicBezTo>
                    <a:pt x="1702" y="101"/>
                    <a:pt x="1635" y="1"/>
                    <a:pt x="150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2"/>
            <p:cNvSpPr/>
            <p:nvPr/>
          </p:nvSpPr>
          <p:spPr>
            <a:xfrm>
              <a:off x="6056175" y="3819000"/>
              <a:ext cx="59225" cy="10050"/>
            </a:xfrm>
            <a:custGeom>
              <a:avLst/>
              <a:gdLst/>
              <a:ahLst/>
              <a:cxnLst/>
              <a:rect l="l" t="t" r="r" b="b"/>
              <a:pathLst>
                <a:path w="2369" h="402" extrusionOk="0">
                  <a:moveTo>
                    <a:pt x="201" y="1"/>
                  </a:moveTo>
                  <a:cubicBezTo>
                    <a:pt x="101" y="1"/>
                    <a:pt x="1" y="101"/>
                    <a:pt x="1" y="201"/>
                  </a:cubicBezTo>
                  <a:cubicBezTo>
                    <a:pt x="1" y="301"/>
                    <a:pt x="101" y="401"/>
                    <a:pt x="201" y="401"/>
                  </a:cubicBezTo>
                  <a:lnTo>
                    <a:pt x="2169" y="401"/>
                  </a:lnTo>
                  <a:cubicBezTo>
                    <a:pt x="2269" y="401"/>
                    <a:pt x="2369" y="301"/>
                    <a:pt x="2369" y="201"/>
                  </a:cubicBezTo>
                  <a:cubicBezTo>
                    <a:pt x="2369" y="68"/>
                    <a:pt x="2269" y="1"/>
                    <a:pt x="2169"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2"/>
            <p:cNvSpPr/>
            <p:nvPr/>
          </p:nvSpPr>
          <p:spPr>
            <a:xfrm>
              <a:off x="6056175" y="3844850"/>
              <a:ext cx="42550" cy="10050"/>
            </a:xfrm>
            <a:custGeom>
              <a:avLst/>
              <a:gdLst/>
              <a:ahLst/>
              <a:cxnLst/>
              <a:rect l="l" t="t" r="r" b="b"/>
              <a:pathLst>
                <a:path w="1702" h="402" extrusionOk="0">
                  <a:moveTo>
                    <a:pt x="201" y="1"/>
                  </a:moveTo>
                  <a:cubicBezTo>
                    <a:pt x="101" y="1"/>
                    <a:pt x="1" y="68"/>
                    <a:pt x="1" y="201"/>
                  </a:cubicBezTo>
                  <a:cubicBezTo>
                    <a:pt x="1" y="301"/>
                    <a:pt x="101" y="401"/>
                    <a:pt x="201" y="401"/>
                  </a:cubicBezTo>
                  <a:lnTo>
                    <a:pt x="1502" y="401"/>
                  </a:lnTo>
                  <a:cubicBezTo>
                    <a:pt x="1635" y="401"/>
                    <a:pt x="1702" y="301"/>
                    <a:pt x="1702" y="201"/>
                  </a:cubicBezTo>
                  <a:cubicBezTo>
                    <a:pt x="1702" y="68"/>
                    <a:pt x="1635" y="1"/>
                    <a:pt x="150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2"/>
            <p:cNvSpPr/>
            <p:nvPr/>
          </p:nvSpPr>
          <p:spPr>
            <a:xfrm>
              <a:off x="6056175" y="3870725"/>
              <a:ext cx="42550" cy="10025"/>
            </a:xfrm>
            <a:custGeom>
              <a:avLst/>
              <a:gdLst/>
              <a:ahLst/>
              <a:cxnLst/>
              <a:rect l="l" t="t" r="r" b="b"/>
              <a:pathLst>
                <a:path w="1702" h="401" extrusionOk="0">
                  <a:moveTo>
                    <a:pt x="201" y="0"/>
                  </a:moveTo>
                  <a:cubicBezTo>
                    <a:pt x="101" y="0"/>
                    <a:pt x="1" y="67"/>
                    <a:pt x="1" y="200"/>
                  </a:cubicBezTo>
                  <a:cubicBezTo>
                    <a:pt x="1" y="300"/>
                    <a:pt x="101" y="400"/>
                    <a:pt x="201" y="400"/>
                  </a:cubicBezTo>
                  <a:lnTo>
                    <a:pt x="1502" y="400"/>
                  </a:lnTo>
                  <a:cubicBezTo>
                    <a:pt x="1635" y="400"/>
                    <a:pt x="1702" y="300"/>
                    <a:pt x="1702" y="200"/>
                  </a:cubicBezTo>
                  <a:cubicBezTo>
                    <a:pt x="1702" y="67"/>
                    <a:pt x="1635" y="0"/>
                    <a:pt x="150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2"/>
            <p:cNvSpPr/>
            <p:nvPr/>
          </p:nvSpPr>
          <p:spPr>
            <a:xfrm>
              <a:off x="6056175" y="3895725"/>
              <a:ext cx="59225" cy="10050"/>
            </a:xfrm>
            <a:custGeom>
              <a:avLst/>
              <a:gdLst/>
              <a:ahLst/>
              <a:cxnLst/>
              <a:rect l="l" t="t" r="r" b="b"/>
              <a:pathLst>
                <a:path w="2369" h="402" extrusionOk="0">
                  <a:moveTo>
                    <a:pt x="201" y="1"/>
                  </a:moveTo>
                  <a:cubicBezTo>
                    <a:pt x="101" y="1"/>
                    <a:pt x="1" y="101"/>
                    <a:pt x="1" y="201"/>
                  </a:cubicBezTo>
                  <a:cubicBezTo>
                    <a:pt x="1" y="334"/>
                    <a:pt x="101" y="401"/>
                    <a:pt x="201" y="401"/>
                  </a:cubicBezTo>
                  <a:lnTo>
                    <a:pt x="2169" y="401"/>
                  </a:lnTo>
                  <a:cubicBezTo>
                    <a:pt x="2269" y="401"/>
                    <a:pt x="2369" y="334"/>
                    <a:pt x="2369" y="201"/>
                  </a:cubicBezTo>
                  <a:cubicBezTo>
                    <a:pt x="2369" y="101"/>
                    <a:pt x="2269" y="1"/>
                    <a:pt x="2169"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2"/>
            <p:cNvSpPr/>
            <p:nvPr/>
          </p:nvSpPr>
          <p:spPr>
            <a:xfrm>
              <a:off x="6056175" y="3921575"/>
              <a:ext cx="42550" cy="10050"/>
            </a:xfrm>
            <a:custGeom>
              <a:avLst/>
              <a:gdLst/>
              <a:ahLst/>
              <a:cxnLst/>
              <a:rect l="l" t="t" r="r" b="b"/>
              <a:pathLst>
                <a:path w="1702" h="402" extrusionOk="0">
                  <a:moveTo>
                    <a:pt x="201" y="1"/>
                  </a:moveTo>
                  <a:cubicBezTo>
                    <a:pt x="101" y="1"/>
                    <a:pt x="1" y="101"/>
                    <a:pt x="1" y="201"/>
                  </a:cubicBezTo>
                  <a:cubicBezTo>
                    <a:pt x="1" y="334"/>
                    <a:pt x="101" y="401"/>
                    <a:pt x="201" y="401"/>
                  </a:cubicBezTo>
                  <a:lnTo>
                    <a:pt x="1502" y="401"/>
                  </a:lnTo>
                  <a:cubicBezTo>
                    <a:pt x="1635" y="401"/>
                    <a:pt x="1702" y="334"/>
                    <a:pt x="1702" y="201"/>
                  </a:cubicBezTo>
                  <a:cubicBezTo>
                    <a:pt x="1702" y="101"/>
                    <a:pt x="1635" y="1"/>
                    <a:pt x="150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113"/>
        <p:cNvGrpSpPr/>
        <p:nvPr/>
      </p:nvGrpSpPr>
      <p:grpSpPr>
        <a:xfrm>
          <a:off x="0" y="0"/>
          <a:ext cx="0" cy="0"/>
          <a:chOff x="0" y="0"/>
          <a:chExt cx="0" cy="0"/>
        </a:xfrm>
      </p:grpSpPr>
      <p:sp>
        <p:nvSpPr>
          <p:cNvPr id="5114" name="Google Shape;5114;p83"/>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Resources</a:t>
            </a:r>
            <a:endParaRPr/>
          </a:p>
        </p:txBody>
      </p:sp>
      <p:sp>
        <p:nvSpPr>
          <p:cNvPr id="5115" name="Google Shape;5115;p83"/>
          <p:cNvSpPr txBox="1">
            <a:spLocks noGrp="1"/>
          </p:cNvSpPr>
          <p:nvPr>
            <p:ph type="body" idx="1"/>
          </p:nvPr>
        </p:nvSpPr>
        <p:spPr>
          <a:xfrm>
            <a:off x="720000" y="1819175"/>
            <a:ext cx="3718200" cy="278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2"/>
                </a:solidFill>
                <a:latin typeface="Hepta Slab"/>
                <a:ea typeface="Hepta Slab"/>
                <a:cs typeface="Hepta Slab"/>
                <a:sym typeface="Hepta Slab"/>
              </a:rPr>
              <a:t>Photos</a:t>
            </a:r>
            <a:endParaRPr sz="1600" b="1">
              <a:solidFill>
                <a:schemeClr val="dk2"/>
              </a:solidFill>
              <a:latin typeface="Hepta Slab"/>
              <a:ea typeface="Hepta Slab"/>
              <a:cs typeface="Hepta Slab"/>
              <a:sym typeface="Hepta Slab"/>
            </a:endParaRPr>
          </a:p>
          <a:p>
            <a:pPr marL="457200" lvl="0" indent="-317500" algn="l" rtl="0">
              <a:spcBef>
                <a:spcPts val="0"/>
              </a:spcBef>
              <a:spcAft>
                <a:spcPts val="0"/>
              </a:spcAft>
              <a:buSzPts val="1400"/>
              <a:buChar char="●"/>
            </a:pPr>
            <a:r>
              <a:rPr lang="en" sz="1400">
                <a:solidFill>
                  <a:schemeClr val="dk1"/>
                </a:solidFill>
                <a:uFill>
                  <a:noFill/>
                </a:uFill>
                <a:hlinkClick r:id="rId3">
                  <a:extLst>
                    <a:ext uri="{A12FA001-AC4F-418D-AE19-62706E023703}">
                      <ahyp:hlinkClr xmlns:ahyp="http://schemas.microsoft.com/office/drawing/2018/hyperlinkcolor" val="tx"/>
                    </a:ext>
                  </a:extLst>
                </a:hlinkClick>
              </a:rPr>
              <a:t>Doctor taking coronavirus test sample</a:t>
            </a:r>
            <a:endParaRPr sz="1400">
              <a:solidFill>
                <a:schemeClr val="dk1"/>
              </a:solidFill>
            </a:endParaRPr>
          </a:p>
          <a:p>
            <a:pPr marL="457200" lvl="0" indent="-317500" algn="l" rtl="0">
              <a:spcBef>
                <a:spcPts val="0"/>
              </a:spcBef>
              <a:spcAft>
                <a:spcPts val="0"/>
              </a:spcAft>
              <a:buSzPts val="1400"/>
              <a:buChar char="●"/>
            </a:pPr>
            <a:r>
              <a:rPr lang="en" sz="1400">
                <a:solidFill>
                  <a:schemeClr val="dk1"/>
                </a:solidFill>
                <a:uFill>
                  <a:noFill/>
                </a:uFill>
                <a:hlinkClick r:id="rId4">
                  <a:extLst>
                    <a:ext uri="{A12FA001-AC4F-418D-AE19-62706E023703}">
                      <ahyp:hlinkClr xmlns:ahyp="http://schemas.microsoft.com/office/drawing/2018/hyperlinkcolor" val="tx"/>
                    </a:ext>
                  </a:extLst>
                </a:hlinkClick>
              </a:rPr>
              <a:t>Front view of medical control for covid19 concept</a:t>
            </a:r>
            <a:endParaRPr sz="1300">
              <a:solidFill>
                <a:schemeClr val="dk1"/>
              </a:solidFill>
            </a:endParaRPr>
          </a:p>
          <a:p>
            <a:pPr marL="457200" lvl="0" indent="-311150" algn="l" rtl="0">
              <a:spcBef>
                <a:spcPts val="0"/>
              </a:spcBef>
              <a:spcAft>
                <a:spcPts val="0"/>
              </a:spcAft>
              <a:buSzPts val="1300"/>
              <a:buChar char="●"/>
            </a:pPr>
            <a:r>
              <a:rPr lang="en" sz="1400">
                <a:solidFill>
                  <a:schemeClr val="dk1"/>
                </a:solidFill>
                <a:uFill>
                  <a:noFill/>
                </a:uFill>
                <a:hlinkClick r:id="rId5">
                  <a:extLst>
                    <a:ext uri="{A12FA001-AC4F-418D-AE19-62706E023703}">
                      <ahyp:hlinkClr xmlns:ahyp="http://schemas.microsoft.com/office/drawing/2018/hyperlinkcolor" val="tx"/>
                    </a:ext>
                  </a:extLst>
                </a:hlinkClick>
              </a:rPr>
              <a:t>People in protective equipment disinfecting a dangerous area</a:t>
            </a:r>
            <a:endParaRPr sz="1300">
              <a:solidFill>
                <a:schemeClr val="dk1"/>
              </a:solidFill>
            </a:endParaRPr>
          </a:p>
          <a:p>
            <a:pPr marL="457200" lvl="0" indent="-311150" algn="l" rtl="0">
              <a:spcBef>
                <a:spcPts val="0"/>
              </a:spcBef>
              <a:spcAft>
                <a:spcPts val="0"/>
              </a:spcAft>
              <a:buSzPts val="1300"/>
              <a:buChar char="●"/>
            </a:pPr>
            <a:r>
              <a:rPr lang="en" sz="1400">
                <a:solidFill>
                  <a:schemeClr val="dk1"/>
                </a:solidFill>
                <a:uFill>
                  <a:noFill/>
                </a:uFill>
                <a:hlinkClick r:id="rId6">
                  <a:extLst>
                    <a:ext uri="{A12FA001-AC4F-418D-AE19-62706E023703}">
                      <ahyp:hlinkClr xmlns:ahyp="http://schemas.microsoft.com/office/drawing/2018/hyperlinkcolor" val="tx"/>
                    </a:ext>
                  </a:extLst>
                </a:hlinkClick>
              </a:rPr>
              <a:t>Person wearing protective equipment with copy space</a:t>
            </a:r>
            <a:endParaRPr sz="2000" b="1">
              <a:solidFill>
                <a:schemeClr val="dk2"/>
              </a:solidFill>
              <a:latin typeface="Hepta Slab"/>
              <a:ea typeface="Hepta Slab"/>
              <a:cs typeface="Hepta Slab"/>
              <a:sym typeface="Hepta Slab"/>
            </a:endParaRPr>
          </a:p>
          <a:p>
            <a:pPr marL="457200" lvl="0" indent="-317500" algn="l" rtl="0">
              <a:spcBef>
                <a:spcPts val="0"/>
              </a:spcBef>
              <a:spcAft>
                <a:spcPts val="1000"/>
              </a:spcAft>
              <a:buSzPts val="1400"/>
              <a:buChar char="●"/>
            </a:pPr>
            <a:r>
              <a:rPr lang="en" sz="1400">
                <a:solidFill>
                  <a:schemeClr val="hlink"/>
                </a:solidFill>
                <a:uFill>
                  <a:noFill/>
                </a:uFill>
                <a:hlinkClick r:id="rId7"/>
              </a:rPr>
              <a:t>Woman wearing a medical protective equipment</a:t>
            </a:r>
            <a:endParaRPr sz="2000" b="1">
              <a:solidFill>
                <a:schemeClr val="dk2"/>
              </a:solidFill>
              <a:latin typeface="Hepta Slab"/>
              <a:ea typeface="Hepta Slab"/>
              <a:cs typeface="Hepta Slab"/>
              <a:sym typeface="Hepta Slab"/>
            </a:endParaRPr>
          </a:p>
        </p:txBody>
      </p:sp>
      <p:sp>
        <p:nvSpPr>
          <p:cNvPr id="5116" name="Google Shape;5116;p83"/>
          <p:cNvSpPr txBox="1"/>
          <p:nvPr/>
        </p:nvSpPr>
        <p:spPr>
          <a:xfrm>
            <a:off x="713225" y="1326313"/>
            <a:ext cx="770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000"/>
              </a:spcAft>
              <a:buNone/>
            </a:pPr>
            <a:r>
              <a:rPr lang="en">
                <a:solidFill>
                  <a:schemeClr val="dk1"/>
                </a:solidFill>
                <a:latin typeface="Inter"/>
                <a:ea typeface="Inter"/>
                <a:cs typeface="Inter"/>
                <a:sym typeface="Inter"/>
              </a:rPr>
              <a:t>Did you like the resources on this template? Get them for free at our other websites:</a:t>
            </a:r>
            <a:endParaRPr/>
          </a:p>
        </p:txBody>
      </p:sp>
      <p:sp>
        <p:nvSpPr>
          <p:cNvPr id="5117" name="Google Shape;5117;p83"/>
          <p:cNvSpPr txBox="1">
            <a:spLocks noGrp="1"/>
          </p:cNvSpPr>
          <p:nvPr>
            <p:ph type="body" idx="2"/>
          </p:nvPr>
        </p:nvSpPr>
        <p:spPr>
          <a:xfrm>
            <a:off x="4438200" y="1819175"/>
            <a:ext cx="3992700" cy="278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2"/>
                </a:solidFill>
                <a:latin typeface="Hepta Slab"/>
                <a:ea typeface="Hepta Slab"/>
                <a:cs typeface="Hepta Slab"/>
                <a:sym typeface="Hepta Slab"/>
              </a:rPr>
              <a:t>Vectors</a:t>
            </a:r>
            <a:endParaRPr sz="2000" b="1">
              <a:solidFill>
                <a:schemeClr val="dk2"/>
              </a:solidFill>
              <a:latin typeface="Hepta Slab"/>
              <a:ea typeface="Hepta Slab"/>
              <a:cs typeface="Hepta Slab"/>
              <a:sym typeface="Hepta Slab"/>
            </a:endParaRPr>
          </a:p>
          <a:p>
            <a:pPr marL="457200" lvl="0" indent="-317500" algn="l" rtl="0">
              <a:spcBef>
                <a:spcPts val="0"/>
              </a:spcBef>
              <a:spcAft>
                <a:spcPts val="0"/>
              </a:spcAft>
              <a:buSzPts val="1400"/>
              <a:buChar char="●"/>
            </a:pPr>
            <a:r>
              <a:rPr lang="en" sz="1400">
                <a:solidFill>
                  <a:schemeClr val="hlink"/>
                </a:solidFill>
                <a:uFill>
                  <a:noFill/>
                </a:uFill>
                <a:hlinkClick r:id="rId8"/>
              </a:rPr>
              <a:t>Hand drawn epidemiology illustration I</a:t>
            </a:r>
            <a:endParaRPr sz="1400">
              <a:solidFill>
                <a:schemeClr val="dk1"/>
              </a:solidFill>
            </a:endParaRPr>
          </a:p>
          <a:p>
            <a:pPr marL="457200" lvl="0" indent="-317500" algn="l" rtl="0">
              <a:spcBef>
                <a:spcPts val="0"/>
              </a:spcBef>
              <a:spcAft>
                <a:spcPts val="0"/>
              </a:spcAft>
              <a:buSzPts val="1400"/>
              <a:buChar char="●"/>
            </a:pPr>
            <a:r>
              <a:rPr lang="en" sz="1400">
                <a:solidFill>
                  <a:schemeClr val="hlink"/>
                </a:solidFill>
                <a:uFill>
                  <a:noFill/>
                </a:uFill>
                <a:hlinkClick r:id="rId9"/>
              </a:rPr>
              <a:t>Hand drawn epidemiology illustration II</a:t>
            </a:r>
            <a:endParaRPr sz="1400">
              <a:solidFill>
                <a:schemeClr val="dk1"/>
              </a:solidFill>
            </a:endParaRPr>
          </a:p>
          <a:p>
            <a:pPr marL="457200" lvl="0" indent="-317500" algn="l" rtl="0">
              <a:spcBef>
                <a:spcPts val="0"/>
              </a:spcBef>
              <a:spcAft>
                <a:spcPts val="0"/>
              </a:spcAft>
              <a:buSzPts val="1400"/>
              <a:buChar char="●"/>
            </a:pPr>
            <a:r>
              <a:rPr lang="en" sz="1400">
                <a:solidFill>
                  <a:schemeClr val="hlink"/>
                </a:solidFill>
                <a:uFill>
                  <a:noFill/>
                </a:uFill>
                <a:hlinkClick r:id="rId10"/>
              </a:rPr>
              <a:t>Hand drawn epidemiology illustration III</a:t>
            </a:r>
            <a:endParaRPr sz="1400">
              <a:solidFill>
                <a:schemeClr val="dk1"/>
              </a:solidFill>
            </a:endParaRPr>
          </a:p>
          <a:p>
            <a:pPr marL="457200" lvl="0" indent="-317500" algn="l" rtl="0">
              <a:spcBef>
                <a:spcPts val="0"/>
              </a:spcBef>
              <a:spcAft>
                <a:spcPts val="0"/>
              </a:spcAft>
              <a:buSzPts val="1400"/>
              <a:buChar char="●"/>
            </a:pPr>
            <a:r>
              <a:rPr lang="en" sz="1400">
                <a:solidFill>
                  <a:schemeClr val="hlink"/>
                </a:solidFill>
                <a:uFill>
                  <a:noFill/>
                </a:uFill>
                <a:hlinkClick r:id="rId11"/>
              </a:rPr>
              <a:t>Hand drawn epidemiology illustration IV</a:t>
            </a:r>
            <a:endParaRPr sz="1400">
              <a:solidFill>
                <a:schemeClr val="dk1"/>
              </a:solidFill>
            </a:endParaRPr>
          </a:p>
          <a:p>
            <a:pPr marL="457200" lvl="0" indent="-317500" algn="l" rtl="0">
              <a:spcBef>
                <a:spcPts val="0"/>
              </a:spcBef>
              <a:spcAft>
                <a:spcPts val="0"/>
              </a:spcAft>
              <a:buSzPts val="1400"/>
              <a:buChar char="●"/>
            </a:pPr>
            <a:r>
              <a:rPr lang="en" sz="1400">
                <a:solidFill>
                  <a:schemeClr val="dk1"/>
                </a:solidFill>
                <a:uFill>
                  <a:noFill/>
                </a:uFill>
                <a:hlinkClick r:id="rId12">
                  <a:extLst>
                    <a:ext uri="{A12FA001-AC4F-418D-AE19-62706E023703}">
                      <ahyp:hlinkClr xmlns:ahyp="http://schemas.microsoft.com/office/drawing/2018/hyperlinkcolor" val="tx"/>
                    </a:ext>
                  </a:extLst>
                </a:hlinkClick>
              </a:rPr>
              <a:t>Hand drawn urology illustration</a:t>
            </a:r>
            <a:endParaRPr sz="2000" b="1">
              <a:solidFill>
                <a:schemeClr val="dk2"/>
              </a:solidFill>
              <a:latin typeface="Hepta Slab"/>
              <a:ea typeface="Hepta Slab"/>
              <a:cs typeface="Hepta Slab"/>
              <a:sym typeface="Hepta Slab"/>
            </a:endParaRPr>
          </a:p>
          <a:p>
            <a:pPr marL="0" lvl="0" indent="0" algn="l" rtl="0">
              <a:spcBef>
                <a:spcPts val="1000"/>
              </a:spcBef>
              <a:spcAft>
                <a:spcPts val="0"/>
              </a:spcAft>
              <a:buNone/>
            </a:pPr>
            <a:r>
              <a:rPr lang="en" sz="2000" b="1">
                <a:solidFill>
                  <a:schemeClr val="dk2"/>
                </a:solidFill>
                <a:latin typeface="Hepta Slab"/>
                <a:ea typeface="Hepta Slab"/>
                <a:cs typeface="Hepta Slab"/>
                <a:sym typeface="Hepta Slab"/>
              </a:rPr>
              <a:t>Icons</a:t>
            </a:r>
            <a:endParaRPr sz="1600" b="1">
              <a:solidFill>
                <a:schemeClr val="dk2"/>
              </a:solidFill>
              <a:latin typeface="Hepta Slab"/>
              <a:ea typeface="Hepta Slab"/>
              <a:cs typeface="Hepta Slab"/>
              <a:sym typeface="Hepta Slab"/>
            </a:endParaRPr>
          </a:p>
          <a:p>
            <a:pPr marL="457200" lvl="0" indent="-317500" algn="l" rtl="0">
              <a:spcBef>
                <a:spcPts val="0"/>
              </a:spcBef>
              <a:spcAft>
                <a:spcPts val="0"/>
              </a:spcAft>
              <a:buSzPts val="1400"/>
              <a:buChar char="●"/>
            </a:pPr>
            <a:r>
              <a:rPr lang="en" sz="1400">
                <a:solidFill>
                  <a:schemeClr val="hlink"/>
                </a:solidFill>
                <a:uFill>
                  <a:noFill/>
                </a:uFill>
                <a:hlinkClick r:id="rId13"/>
              </a:rPr>
              <a:t>Icon Pack: Vaccination | Flat</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510"/>
        <p:cNvGrpSpPr/>
        <p:nvPr/>
      </p:nvGrpSpPr>
      <p:grpSpPr>
        <a:xfrm>
          <a:off x="0" y="0"/>
          <a:ext cx="0" cy="0"/>
          <a:chOff x="0" y="0"/>
          <a:chExt cx="0" cy="0"/>
        </a:xfrm>
      </p:grpSpPr>
      <p:grpSp>
        <p:nvGrpSpPr>
          <p:cNvPr id="5511" name="Google Shape;5511;p89"/>
          <p:cNvGrpSpPr/>
          <p:nvPr/>
        </p:nvGrpSpPr>
        <p:grpSpPr>
          <a:xfrm>
            <a:off x="722059" y="974193"/>
            <a:ext cx="2492868" cy="1379876"/>
            <a:chOff x="2654821" y="2311071"/>
            <a:chExt cx="2279715" cy="1262120"/>
          </a:xfrm>
        </p:grpSpPr>
        <p:grpSp>
          <p:nvGrpSpPr>
            <p:cNvPr id="5512" name="Google Shape;5512;p89"/>
            <p:cNvGrpSpPr/>
            <p:nvPr/>
          </p:nvGrpSpPr>
          <p:grpSpPr>
            <a:xfrm>
              <a:off x="4034269" y="2840745"/>
              <a:ext cx="40212" cy="36437"/>
              <a:chOff x="4293400" y="2574725"/>
              <a:chExt cx="84425" cy="80100"/>
            </a:xfrm>
          </p:grpSpPr>
          <p:sp>
            <p:nvSpPr>
              <p:cNvPr id="5513" name="Google Shape;5513;p8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5514" name="Google Shape;5514;p8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89"/>
            <p:cNvGrpSpPr/>
            <p:nvPr/>
          </p:nvGrpSpPr>
          <p:grpSpPr>
            <a:xfrm>
              <a:off x="3894606" y="2334874"/>
              <a:ext cx="913198" cy="518984"/>
              <a:chOff x="4000175" y="1462675"/>
              <a:chExt cx="1917275" cy="1140875"/>
            </a:xfrm>
          </p:grpSpPr>
          <p:sp>
            <p:nvSpPr>
              <p:cNvPr id="5516" name="Google Shape;5516;p8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5517" name="Google Shape;5517;p89"/>
              <p:cNvGrpSpPr/>
              <p:nvPr/>
            </p:nvGrpSpPr>
            <p:grpSpPr>
              <a:xfrm>
                <a:off x="4000175" y="1462675"/>
                <a:ext cx="1917275" cy="1140875"/>
                <a:chOff x="4000175" y="1462675"/>
                <a:chExt cx="1917275" cy="1140875"/>
              </a:xfrm>
            </p:grpSpPr>
            <p:sp>
              <p:nvSpPr>
                <p:cNvPr id="5518" name="Google Shape;5518;p8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5519" name="Google Shape;5519;p8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523" name="Google Shape;5523;p8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24" name="Google Shape;5524;p89"/>
            <p:cNvGrpSpPr/>
            <p:nvPr/>
          </p:nvGrpSpPr>
          <p:grpSpPr>
            <a:xfrm>
              <a:off x="3875768" y="2846704"/>
              <a:ext cx="44796" cy="47366"/>
              <a:chOff x="3960625" y="2587825"/>
              <a:chExt cx="94050" cy="104125"/>
            </a:xfrm>
          </p:grpSpPr>
          <p:sp>
            <p:nvSpPr>
              <p:cNvPr id="5525" name="Google Shape;5525;p8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5526" name="Google Shape;5526;p8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89"/>
            <p:cNvGrpSpPr/>
            <p:nvPr/>
          </p:nvGrpSpPr>
          <p:grpSpPr>
            <a:xfrm>
              <a:off x="3782759" y="2807162"/>
              <a:ext cx="82686" cy="85487"/>
              <a:chOff x="3765350" y="2500900"/>
              <a:chExt cx="173600" cy="187925"/>
            </a:xfrm>
          </p:grpSpPr>
          <p:sp>
            <p:nvSpPr>
              <p:cNvPr id="5528" name="Google Shape;5528;p8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5529" name="Google Shape;5529;p8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89"/>
            <p:cNvGrpSpPr/>
            <p:nvPr/>
          </p:nvGrpSpPr>
          <p:grpSpPr>
            <a:xfrm>
              <a:off x="3775674" y="2798496"/>
              <a:ext cx="40545" cy="23564"/>
              <a:chOff x="3750475" y="2481850"/>
              <a:chExt cx="85125" cy="51800"/>
            </a:xfrm>
          </p:grpSpPr>
          <p:sp>
            <p:nvSpPr>
              <p:cNvPr id="5535" name="Google Shape;5535;p8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5537" name="Google Shape;5537;p89"/>
            <p:cNvGrpSpPr/>
            <p:nvPr/>
          </p:nvGrpSpPr>
          <p:grpSpPr>
            <a:xfrm>
              <a:off x="3716946" y="2776024"/>
              <a:ext cx="81971" cy="76912"/>
              <a:chOff x="3627175" y="2432450"/>
              <a:chExt cx="172100" cy="169075"/>
            </a:xfrm>
          </p:grpSpPr>
          <p:sp>
            <p:nvSpPr>
              <p:cNvPr id="5538" name="Google Shape;5538;p8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5540" name="Google Shape;5540;p8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5541" name="Google Shape;5541;p89"/>
            <p:cNvGrpSpPr/>
            <p:nvPr/>
          </p:nvGrpSpPr>
          <p:grpSpPr>
            <a:xfrm>
              <a:off x="3685682" y="2845624"/>
              <a:ext cx="29311" cy="45055"/>
              <a:chOff x="3561536" y="2585450"/>
              <a:chExt cx="61539" cy="99045"/>
            </a:xfrm>
          </p:grpSpPr>
          <p:sp>
            <p:nvSpPr>
              <p:cNvPr id="5542" name="Google Shape;5542;p8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5544" name="Google Shape;5544;p89"/>
            <p:cNvGrpSpPr/>
            <p:nvPr/>
          </p:nvGrpSpPr>
          <p:grpSpPr>
            <a:xfrm>
              <a:off x="3849905" y="2572252"/>
              <a:ext cx="74339" cy="119559"/>
              <a:chOff x="3906325" y="1984500"/>
              <a:chExt cx="156075" cy="262825"/>
            </a:xfrm>
          </p:grpSpPr>
          <p:sp>
            <p:nvSpPr>
              <p:cNvPr id="5545" name="Google Shape;5545;p8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5546" name="Google Shape;5546;p8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7" name="Google Shape;5547;p89"/>
            <p:cNvGrpSpPr/>
            <p:nvPr/>
          </p:nvGrpSpPr>
          <p:grpSpPr>
            <a:xfrm>
              <a:off x="2654821" y="2414345"/>
              <a:ext cx="667570" cy="558731"/>
              <a:chOff x="1397225" y="1637375"/>
              <a:chExt cx="1401575" cy="1228250"/>
            </a:xfrm>
          </p:grpSpPr>
          <p:sp>
            <p:nvSpPr>
              <p:cNvPr id="5548" name="Google Shape;5548;p8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5549" name="Google Shape;5549;p89"/>
              <p:cNvGrpSpPr/>
              <p:nvPr/>
            </p:nvGrpSpPr>
            <p:grpSpPr>
              <a:xfrm>
                <a:off x="1397225" y="1637375"/>
                <a:ext cx="1398775" cy="1228250"/>
                <a:chOff x="1397225" y="1637375"/>
                <a:chExt cx="1398775" cy="1228250"/>
              </a:xfrm>
            </p:grpSpPr>
            <p:sp>
              <p:nvSpPr>
                <p:cNvPr id="5550" name="Google Shape;5550;p8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2" name="Google Shape;5552;p89"/>
            <p:cNvGrpSpPr/>
            <p:nvPr/>
          </p:nvGrpSpPr>
          <p:grpSpPr>
            <a:xfrm>
              <a:off x="3230417" y="3103734"/>
              <a:ext cx="282982" cy="280332"/>
              <a:chOff x="2605700" y="3152850"/>
              <a:chExt cx="594125" cy="616250"/>
            </a:xfrm>
          </p:grpSpPr>
          <p:sp>
            <p:nvSpPr>
              <p:cNvPr id="5553" name="Google Shape;5553;p8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5554" name="Google Shape;5554;p8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555" name="Google Shape;5555;p89"/>
            <p:cNvGrpSpPr/>
            <p:nvPr/>
          </p:nvGrpSpPr>
          <p:grpSpPr>
            <a:xfrm>
              <a:off x="3265985" y="3226989"/>
              <a:ext cx="87151" cy="346202"/>
              <a:chOff x="2680375" y="3423800"/>
              <a:chExt cx="182975" cy="761050"/>
            </a:xfrm>
          </p:grpSpPr>
          <p:sp>
            <p:nvSpPr>
              <p:cNvPr id="5556" name="Google Shape;5556;p8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5557" name="Google Shape;5557;p8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89"/>
            <p:cNvGrpSpPr/>
            <p:nvPr/>
          </p:nvGrpSpPr>
          <p:grpSpPr>
            <a:xfrm>
              <a:off x="3855466" y="3289811"/>
              <a:ext cx="112514" cy="94210"/>
              <a:chOff x="3918000" y="3561900"/>
              <a:chExt cx="236225" cy="207100"/>
            </a:xfrm>
          </p:grpSpPr>
          <p:sp>
            <p:nvSpPr>
              <p:cNvPr id="5559" name="Google Shape;5559;p8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5560" name="Google Shape;5560;p8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1" name="Google Shape;5561;p8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564" name="Google Shape;5564;p89"/>
            <p:cNvGrpSpPr/>
            <p:nvPr/>
          </p:nvGrpSpPr>
          <p:grpSpPr>
            <a:xfrm>
              <a:off x="2905224" y="2311071"/>
              <a:ext cx="596721" cy="528992"/>
              <a:chOff x="1922950" y="1410350"/>
              <a:chExt cx="1252825" cy="1162875"/>
            </a:xfrm>
          </p:grpSpPr>
          <p:sp>
            <p:nvSpPr>
              <p:cNvPr id="5565" name="Google Shape;5565;p8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581" name="Google Shape;5581;p8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601" name="Google Shape;5601;p8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602" name="Google Shape;5602;p8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3" name="Google Shape;5603;p89"/>
            <p:cNvGrpSpPr/>
            <p:nvPr/>
          </p:nvGrpSpPr>
          <p:grpSpPr>
            <a:xfrm>
              <a:off x="3280929" y="3294542"/>
              <a:ext cx="109894" cy="272224"/>
              <a:chOff x="2711750" y="3572300"/>
              <a:chExt cx="230725" cy="598425"/>
            </a:xfrm>
          </p:grpSpPr>
          <p:sp>
            <p:nvSpPr>
              <p:cNvPr id="5604" name="Google Shape;5604;p8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6" name="Google Shape;5606;p8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7" name="Google Shape;5607;p89"/>
            <p:cNvGrpSpPr/>
            <p:nvPr/>
          </p:nvGrpSpPr>
          <p:grpSpPr>
            <a:xfrm>
              <a:off x="3790439" y="2408636"/>
              <a:ext cx="73017" cy="75684"/>
              <a:chOff x="3781475" y="1624825"/>
              <a:chExt cx="153300" cy="166375"/>
            </a:xfrm>
          </p:grpSpPr>
          <p:sp>
            <p:nvSpPr>
              <p:cNvPr id="5608" name="Google Shape;5608;p8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2" name="Google Shape;5612;p8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9" name="Google Shape;5619;p89"/>
            <p:cNvGrpSpPr/>
            <p:nvPr/>
          </p:nvGrpSpPr>
          <p:grpSpPr>
            <a:xfrm>
              <a:off x="4403342" y="3107749"/>
              <a:ext cx="316680" cy="101374"/>
              <a:chOff x="5068275" y="3161675"/>
              <a:chExt cx="664875" cy="222850"/>
            </a:xfrm>
          </p:grpSpPr>
          <p:sp>
            <p:nvSpPr>
              <p:cNvPr id="5620" name="Google Shape;5620;p8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8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3" name="Google Shape;5653;p89"/>
            <p:cNvGrpSpPr/>
            <p:nvPr/>
          </p:nvGrpSpPr>
          <p:grpSpPr>
            <a:xfrm>
              <a:off x="3697513" y="2707266"/>
              <a:ext cx="59549" cy="79733"/>
              <a:chOff x="3586375" y="2281300"/>
              <a:chExt cx="125025" cy="175275"/>
            </a:xfrm>
          </p:grpSpPr>
          <p:sp>
            <p:nvSpPr>
              <p:cNvPr id="5654" name="Google Shape;5654;p8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6" name="Google Shape;5656;p8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7" name="Google Shape;5657;p89"/>
            <p:cNvGrpSpPr/>
            <p:nvPr/>
          </p:nvGrpSpPr>
          <p:grpSpPr>
            <a:xfrm>
              <a:off x="4513224" y="3221724"/>
              <a:ext cx="274563" cy="280321"/>
              <a:chOff x="5298975" y="3412225"/>
              <a:chExt cx="576450" cy="616225"/>
            </a:xfrm>
          </p:grpSpPr>
          <p:sp>
            <p:nvSpPr>
              <p:cNvPr id="5658" name="Google Shape;5658;p8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659" name="Google Shape;5659;p8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89"/>
            <p:cNvGrpSpPr/>
            <p:nvPr/>
          </p:nvGrpSpPr>
          <p:grpSpPr>
            <a:xfrm>
              <a:off x="4824403" y="3421846"/>
              <a:ext cx="110132" cy="130647"/>
              <a:chOff x="5952300" y="3852150"/>
              <a:chExt cx="231225" cy="287200"/>
            </a:xfrm>
          </p:grpSpPr>
          <p:sp>
            <p:nvSpPr>
              <p:cNvPr id="5661" name="Google Shape;5661;p8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3" name="Google Shape;5663;p8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1" name="Google Shape;5671;p89"/>
            <p:cNvGrpSpPr/>
            <p:nvPr/>
          </p:nvGrpSpPr>
          <p:grpSpPr>
            <a:xfrm>
              <a:off x="4295710" y="3079670"/>
              <a:ext cx="14968" cy="27135"/>
              <a:chOff x="4842300" y="3099950"/>
              <a:chExt cx="31425" cy="59650"/>
            </a:xfrm>
          </p:grpSpPr>
          <p:sp>
            <p:nvSpPr>
              <p:cNvPr id="5672" name="Google Shape;5672;p8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8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4" name="Google Shape;5684;p89"/>
            <p:cNvGrpSpPr/>
            <p:nvPr/>
          </p:nvGrpSpPr>
          <p:grpSpPr>
            <a:xfrm>
              <a:off x="3831056" y="2816010"/>
              <a:ext cx="37378" cy="27612"/>
              <a:chOff x="3866750" y="2520350"/>
              <a:chExt cx="78475" cy="60700"/>
            </a:xfrm>
          </p:grpSpPr>
          <p:sp>
            <p:nvSpPr>
              <p:cNvPr id="5685" name="Google Shape;5685;p8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9" name="Google Shape;5689;p8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706" name="Google Shape;5706;p8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718" name="Google Shape;5718;p8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1" name="Google Shape;5731;p89"/>
            <p:cNvGrpSpPr/>
            <p:nvPr/>
          </p:nvGrpSpPr>
          <p:grpSpPr>
            <a:xfrm>
              <a:off x="3632736" y="3051591"/>
              <a:ext cx="63288" cy="45217"/>
              <a:chOff x="3450375" y="3038225"/>
              <a:chExt cx="132875" cy="99400"/>
            </a:xfrm>
          </p:grpSpPr>
          <p:sp>
            <p:nvSpPr>
              <p:cNvPr id="5732" name="Google Shape;5732;p8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4" name="Google Shape;5734;p8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743" name="Google Shape;5743;p8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753" name="Google Shape;5753;p8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759" name="Google Shape;5759;p8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9" name="Google Shape;5769;p89"/>
          <p:cNvGrpSpPr/>
          <p:nvPr/>
        </p:nvGrpSpPr>
        <p:grpSpPr>
          <a:xfrm>
            <a:off x="719116" y="2869970"/>
            <a:ext cx="2622876" cy="1333540"/>
            <a:chOff x="238125" y="1038125"/>
            <a:chExt cx="7146800" cy="3633625"/>
          </a:xfrm>
        </p:grpSpPr>
        <p:sp>
          <p:nvSpPr>
            <p:cNvPr id="5770" name="Google Shape;5770;p8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89"/>
          <p:cNvGrpSpPr/>
          <p:nvPr/>
        </p:nvGrpSpPr>
        <p:grpSpPr>
          <a:xfrm>
            <a:off x="5834044" y="1012080"/>
            <a:ext cx="2590840" cy="1380235"/>
            <a:chOff x="233350" y="949250"/>
            <a:chExt cx="7137300" cy="3802300"/>
          </a:xfrm>
        </p:grpSpPr>
        <p:sp>
          <p:nvSpPr>
            <p:cNvPr id="7343" name="Google Shape;7343;p8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89"/>
          <p:cNvGrpSpPr/>
          <p:nvPr/>
        </p:nvGrpSpPr>
        <p:grpSpPr>
          <a:xfrm>
            <a:off x="7648473" y="3056853"/>
            <a:ext cx="104231" cy="320340"/>
            <a:chOff x="7564426" y="3224343"/>
            <a:chExt cx="119985" cy="368801"/>
          </a:xfrm>
        </p:grpSpPr>
        <p:sp>
          <p:nvSpPr>
            <p:cNvPr id="7395" name="Google Shape;7395;p8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89"/>
          <p:cNvGrpSpPr/>
          <p:nvPr/>
        </p:nvGrpSpPr>
        <p:grpSpPr>
          <a:xfrm>
            <a:off x="7347962" y="3050954"/>
            <a:ext cx="189489" cy="332132"/>
            <a:chOff x="8370831" y="3202002"/>
            <a:chExt cx="218129" cy="382376"/>
          </a:xfrm>
        </p:grpSpPr>
        <p:sp>
          <p:nvSpPr>
            <p:cNvPr id="7398" name="Google Shape;7398;p8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89"/>
          <p:cNvGrpSpPr/>
          <p:nvPr/>
        </p:nvGrpSpPr>
        <p:grpSpPr>
          <a:xfrm>
            <a:off x="8071351" y="3462086"/>
            <a:ext cx="309429" cy="267000"/>
            <a:chOff x="6742064" y="3750480"/>
            <a:chExt cx="399315" cy="344560"/>
          </a:xfrm>
        </p:grpSpPr>
        <p:sp>
          <p:nvSpPr>
            <p:cNvPr id="7401" name="Google Shape;7401;p8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89"/>
          <p:cNvGrpSpPr/>
          <p:nvPr/>
        </p:nvGrpSpPr>
        <p:grpSpPr>
          <a:xfrm>
            <a:off x="7610370" y="3813134"/>
            <a:ext cx="180437" cy="281608"/>
            <a:chOff x="7248525" y="3739696"/>
            <a:chExt cx="230531" cy="359790"/>
          </a:xfrm>
        </p:grpSpPr>
        <p:sp>
          <p:nvSpPr>
            <p:cNvPr id="7404" name="Google Shape;7404;p8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89"/>
          <p:cNvGrpSpPr/>
          <p:nvPr/>
        </p:nvGrpSpPr>
        <p:grpSpPr>
          <a:xfrm>
            <a:off x="7856289" y="3456358"/>
            <a:ext cx="162896" cy="278710"/>
            <a:chOff x="7601242" y="3729267"/>
            <a:chExt cx="222566" cy="380803"/>
          </a:xfrm>
        </p:grpSpPr>
        <p:sp>
          <p:nvSpPr>
            <p:cNvPr id="7407" name="Google Shape;7407;p8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9" name="Google Shape;7409;p89"/>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0" name="Google Shape;7410;p89"/>
          <p:cNvGrpSpPr/>
          <p:nvPr/>
        </p:nvGrpSpPr>
        <p:grpSpPr>
          <a:xfrm>
            <a:off x="7345935" y="3457498"/>
            <a:ext cx="193543" cy="275990"/>
            <a:chOff x="8304647" y="3738687"/>
            <a:chExt cx="225076" cy="320956"/>
          </a:xfrm>
        </p:grpSpPr>
        <p:sp>
          <p:nvSpPr>
            <p:cNvPr id="7411" name="Google Shape;7411;p8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89"/>
          <p:cNvGrpSpPr/>
          <p:nvPr/>
        </p:nvGrpSpPr>
        <p:grpSpPr>
          <a:xfrm>
            <a:off x="7618427" y="3457498"/>
            <a:ext cx="178492" cy="275990"/>
            <a:chOff x="8615101" y="3738687"/>
            <a:chExt cx="207573" cy="320956"/>
          </a:xfrm>
        </p:grpSpPr>
        <p:sp>
          <p:nvSpPr>
            <p:cNvPr id="7415" name="Google Shape;7415;p8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8" name="Google Shape;7418;p89"/>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9" name="Google Shape;7419;p89"/>
          <p:cNvGrpSpPr/>
          <p:nvPr/>
        </p:nvGrpSpPr>
        <p:grpSpPr>
          <a:xfrm>
            <a:off x="6013132" y="3578986"/>
            <a:ext cx="557671" cy="511283"/>
            <a:chOff x="6015419" y="3716859"/>
            <a:chExt cx="557671" cy="511283"/>
          </a:xfrm>
        </p:grpSpPr>
        <p:sp>
          <p:nvSpPr>
            <p:cNvPr id="7420" name="Google Shape;7420;p8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1" name="Google Shape;7421;p89"/>
            <p:cNvGrpSpPr/>
            <p:nvPr/>
          </p:nvGrpSpPr>
          <p:grpSpPr>
            <a:xfrm>
              <a:off x="6036094" y="3716980"/>
              <a:ext cx="529860" cy="510468"/>
              <a:chOff x="6036094" y="3716980"/>
              <a:chExt cx="529860" cy="510468"/>
            </a:xfrm>
          </p:grpSpPr>
          <p:sp>
            <p:nvSpPr>
              <p:cNvPr id="7422" name="Google Shape;7422;p8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2" name="Google Shape;7432;p89"/>
          <p:cNvGrpSpPr/>
          <p:nvPr/>
        </p:nvGrpSpPr>
        <p:grpSpPr>
          <a:xfrm>
            <a:off x="6642017" y="2935755"/>
            <a:ext cx="576302" cy="511871"/>
            <a:chOff x="6644304" y="3073628"/>
            <a:chExt cx="576302" cy="511871"/>
          </a:xfrm>
        </p:grpSpPr>
        <p:sp>
          <p:nvSpPr>
            <p:cNvPr id="7433" name="Google Shape;7433;p8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4" name="Google Shape;7434;p89"/>
            <p:cNvGrpSpPr/>
            <p:nvPr/>
          </p:nvGrpSpPr>
          <p:grpSpPr>
            <a:xfrm>
              <a:off x="6712169" y="3085440"/>
              <a:ext cx="481622" cy="494913"/>
              <a:chOff x="6712169" y="3085440"/>
              <a:chExt cx="481622" cy="494913"/>
            </a:xfrm>
          </p:grpSpPr>
          <p:sp>
            <p:nvSpPr>
              <p:cNvPr id="7435" name="Google Shape;7435;p8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0" name="Google Shape;7440;p8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3" name="Google Shape;7443;p89"/>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4" name="Google Shape;7444;p89"/>
          <p:cNvGrpSpPr/>
          <p:nvPr/>
        </p:nvGrpSpPr>
        <p:grpSpPr>
          <a:xfrm>
            <a:off x="6649868" y="3578750"/>
            <a:ext cx="560631" cy="511352"/>
            <a:chOff x="6652154" y="3716623"/>
            <a:chExt cx="560631" cy="511352"/>
          </a:xfrm>
        </p:grpSpPr>
        <p:sp>
          <p:nvSpPr>
            <p:cNvPr id="7445" name="Google Shape;7445;p8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6" name="Google Shape;7446;p89"/>
            <p:cNvGrpSpPr/>
            <p:nvPr/>
          </p:nvGrpSpPr>
          <p:grpSpPr>
            <a:xfrm>
              <a:off x="6669657" y="3716715"/>
              <a:ext cx="466779" cy="464290"/>
              <a:chOff x="6669657" y="3716715"/>
              <a:chExt cx="466779" cy="464290"/>
            </a:xfrm>
          </p:grpSpPr>
          <p:sp>
            <p:nvSpPr>
              <p:cNvPr id="7447" name="Google Shape;7447;p8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60" name="Google Shape;7460;p89"/>
          <p:cNvGrpSpPr/>
          <p:nvPr/>
        </p:nvGrpSpPr>
        <p:grpSpPr>
          <a:xfrm>
            <a:off x="7843959" y="3860159"/>
            <a:ext cx="187557" cy="187557"/>
            <a:chOff x="8565775" y="671075"/>
            <a:chExt cx="441000" cy="441000"/>
          </a:xfrm>
        </p:grpSpPr>
        <p:sp>
          <p:nvSpPr>
            <p:cNvPr id="7461" name="Google Shape;7461;p8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3" name="Google Shape;7463;p89"/>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9"/>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5" name="Google Shape;7465;p89"/>
          <p:cNvGrpSpPr/>
          <p:nvPr/>
        </p:nvGrpSpPr>
        <p:grpSpPr>
          <a:xfrm>
            <a:off x="5997814" y="2938377"/>
            <a:ext cx="587871" cy="512373"/>
            <a:chOff x="6000100" y="3076250"/>
            <a:chExt cx="587871" cy="512373"/>
          </a:xfrm>
        </p:grpSpPr>
        <p:sp>
          <p:nvSpPr>
            <p:cNvPr id="7466" name="Google Shape;7466;p8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7" name="Google Shape;7467;p89"/>
            <p:cNvGrpSpPr/>
            <p:nvPr/>
          </p:nvGrpSpPr>
          <p:grpSpPr>
            <a:xfrm>
              <a:off x="6031360" y="3076713"/>
              <a:ext cx="539107" cy="480965"/>
              <a:chOff x="6031360" y="3076713"/>
              <a:chExt cx="539107" cy="480965"/>
            </a:xfrm>
          </p:grpSpPr>
          <p:sp>
            <p:nvSpPr>
              <p:cNvPr id="7468" name="Google Shape;7468;p8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5" name="Google Shape;7475;p89"/>
          <p:cNvGrpSpPr/>
          <p:nvPr/>
        </p:nvGrpSpPr>
        <p:grpSpPr>
          <a:xfrm>
            <a:off x="3416805" y="919691"/>
            <a:ext cx="2310381" cy="1488888"/>
            <a:chOff x="229225" y="549050"/>
            <a:chExt cx="7161750" cy="4615275"/>
          </a:xfrm>
        </p:grpSpPr>
        <p:sp>
          <p:nvSpPr>
            <p:cNvPr id="7476" name="Google Shape;7476;p8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89"/>
          <p:cNvGrpSpPr/>
          <p:nvPr/>
        </p:nvGrpSpPr>
        <p:grpSpPr>
          <a:xfrm>
            <a:off x="3514723" y="2849588"/>
            <a:ext cx="2310282" cy="1374222"/>
            <a:chOff x="238125" y="732525"/>
            <a:chExt cx="7130500" cy="4241425"/>
          </a:xfrm>
        </p:grpSpPr>
        <p:sp>
          <p:nvSpPr>
            <p:cNvPr id="7594" name="Google Shape;7594;p8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862"/>
        <p:cNvGrpSpPr/>
        <p:nvPr/>
      </p:nvGrpSpPr>
      <p:grpSpPr>
        <a:xfrm>
          <a:off x="0" y="0"/>
          <a:ext cx="0" cy="0"/>
          <a:chOff x="0" y="0"/>
          <a:chExt cx="0" cy="0"/>
        </a:xfrm>
      </p:grpSpPr>
      <p:grpSp>
        <p:nvGrpSpPr>
          <p:cNvPr id="9863" name="Google Shape;9863;p95"/>
          <p:cNvGrpSpPr/>
          <p:nvPr/>
        </p:nvGrpSpPr>
        <p:grpSpPr>
          <a:xfrm>
            <a:off x="7071588" y="2263554"/>
            <a:ext cx="362163" cy="347098"/>
            <a:chOff x="7075663" y="2444129"/>
            <a:chExt cx="362163" cy="347098"/>
          </a:xfrm>
        </p:grpSpPr>
        <p:sp>
          <p:nvSpPr>
            <p:cNvPr id="9864" name="Google Shape;9864;p95"/>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95"/>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95"/>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95"/>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95"/>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95"/>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95"/>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95"/>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95"/>
          <p:cNvGrpSpPr/>
          <p:nvPr/>
        </p:nvGrpSpPr>
        <p:grpSpPr>
          <a:xfrm>
            <a:off x="6634100" y="2256009"/>
            <a:ext cx="372197" cy="362163"/>
            <a:chOff x="6638175" y="2436584"/>
            <a:chExt cx="372197" cy="362163"/>
          </a:xfrm>
        </p:grpSpPr>
        <p:sp>
          <p:nvSpPr>
            <p:cNvPr id="9873" name="Google Shape;9873;p95"/>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95"/>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95"/>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95"/>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95"/>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95"/>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95"/>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95"/>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95"/>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95"/>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95"/>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95"/>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95"/>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95"/>
          <p:cNvGrpSpPr/>
          <p:nvPr/>
        </p:nvGrpSpPr>
        <p:grpSpPr>
          <a:xfrm>
            <a:off x="6188831" y="2258865"/>
            <a:ext cx="371699" cy="356084"/>
            <a:chOff x="6192906" y="2439440"/>
            <a:chExt cx="371699" cy="356084"/>
          </a:xfrm>
        </p:grpSpPr>
        <p:sp>
          <p:nvSpPr>
            <p:cNvPr id="9887" name="Google Shape;9887;p95"/>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95"/>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95"/>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95"/>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95"/>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95"/>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95"/>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95"/>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95"/>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95"/>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95"/>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95"/>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95"/>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95"/>
          <p:cNvGrpSpPr/>
          <p:nvPr/>
        </p:nvGrpSpPr>
        <p:grpSpPr>
          <a:xfrm>
            <a:off x="5758392" y="2256009"/>
            <a:ext cx="362163" cy="362163"/>
            <a:chOff x="5762467" y="2436584"/>
            <a:chExt cx="362163" cy="362163"/>
          </a:xfrm>
        </p:grpSpPr>
        <p:sp>
          <p:nvSpPr>
            <p:cNvPr id="9901" name="Google Shape;9901;p95"/>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95"/>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95"/>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95"/>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95"/>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95"/>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9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9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95"/>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95"/>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95"/>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9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9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95"/>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95"/>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95"/>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95"/>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95"/>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95"/>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95"/>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95"/>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95"/>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95"/>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95"/>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95"/>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95"/>
          <p:cNvGrpSpPr/>
          <p:nvPr/>
        </p:nvGrpSpPr>
        <p:grpSpPr>
          <a:xfrm>
            <a:off x="5319646" y="2256454"/>
            <a:ext cx="362922" cy="361219"/>
            <a:chOff x="5323721" y="2437029"/>
            <a:chExt cx="362922" cy="361219"/>
          </a:xfrm>
        </p:grpSpPr>
        <p:sp>
          <p:nvSpPr>
            <p:cNvPr id="9927" name="Google Shape;9927;p95"/>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95"/>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95"/>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95"/>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95"/>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95"/>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95"/>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95"/>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95"/>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95"/>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95"/>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95"/>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95"/>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95"/>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95"/>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95"/>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95"/>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95"/>
          <p:cNvGrpSpPr/>
          <p:nvPr/>
        </p:nvGrpSpPr>
        <p:grpSpPr>
          <a:xfrm>
            <a:off x="4871862" y="2288156"/>
            <a:ext cx="407122" cy="315448"/>
            <a:chOff x="4875937" y="2468731"/>
            <a:chExt cx="407122" cy="315448"/>
          </a:xfrm>
        </p:grpSpPr>
        <p:sp>
          <p:nvSpPr>
            <p:cNvPr id="9945" name="Google Shape;9945;p95"/>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95"/>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95"/>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95"/>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95"/>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95"/>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95"/>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95"/>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95"/>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95"/>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95"/>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95"/>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95"/>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95"/>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95"/>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95"/>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95"/>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95"/>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95"/>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95"/>
          <p:cNvGrpSpPr/>
          <p:nvPr/>
        </p:nvGrpSpPr>
        <p:grpSpPr>
          <a:xfrm>
            <a:off x="4889207" y="3624199"/>
            <a:ext cx="242114" cy="362163"/>
            <a:chOff x="4893282" y="3804774"/>
            <a:chExt cx="242114" cy="362163"/>
          </a:xfrm>
        </p:grpSpPr>
        <p:sp>
          <p:nvSpPr>
            <p:cNvPr id="9965" name="Google Shape;9965;p95"/>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95"/>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95"/>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95"/>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95"/>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95"/>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95"/>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95"/>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95"/>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95"/>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95"/>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95"/>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95"/>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95"/>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95"/>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95"/>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95"/>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95"/>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95"/>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95"/>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95"/>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95"/>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95"/>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95"/>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95"/>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95"/>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95"/>
          <p:cNvGrpSpPr/>
          <p:nvPr/>
        </p:nvGrpSpPr>
        <p:grpSpPr>
          <a:xfrm>
            <a:off x="6244087" y="3624199"/>
            <a:ext cx="231058" cy="362425"/>
            <a:chOff x="6248162" y="3804774"/>
            <a:chExt cx="231058" cy="362425"/>
          </a:xfrm>
        </p:grpSpPr>
        <p:sp>
          <p:nvSpPr>
            <p:cNvPr id="9992" name="Google Shape;9992;p95"/>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95"/>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95"/>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95"/>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95"/>
          <p:cNvGrpSpPr/>
          <p:nvPr/>
        </p:nvGrpSpPr>
        <p:grpSpPr>
          <a:xfrm>
            <a:off x="5342493" y="3624199"/>
            <a:ext cx="233337" cy="362163"/>
            <a:chOff x="5346568" y="3804774"/>
            <a:chExt cx="233337" cy="362163"/>
          </a:xfrm>
        </p:grpSpPr>
        <p:sp>
          <p:nvSpPr>
            <p:cNvPr id="9997" name="Google Shape;9997;p95"/>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95"/>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95"/>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95"/>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95"/>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95"/>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95"/>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95"/>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95"/>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95"/>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95"/>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95"/>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95"/>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95"/>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95"/>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95"/>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95"/>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95"/>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95"/>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95"/>
          <p:cNvGrpSpPr/>
          <p:nvPr/>
        </p:nvGrpSpPr>
        <p:grpSpPr>
          <a:xfrm>
            <a:off x="6700910" y="3624566"/>
            <a:ext cx="209967" cy="361639"/>
            <a:chOff x="6704985" y="3805141"/>
            <a:chExt cx="209967" cy="361639"/>
          </a:xfrm>
        </p:grpSpPr>
        <p:sp>
          <p:nvSpPr>
            <p:cNvPr id="10017" name="Google Shape;10017;p95"/>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95"/>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95"/>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95"/>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95"/>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95"/>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95"/>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95"/>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95"/>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95"/>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95"/>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95"/>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95"/>
          <p:cNvGrpSpPr/>
          <p:nvPr/>
        </p:nvGrpSpPr>
        <p:grpSpPr>
          <a:xfrm>
            <a:off x="7509809" y="2267694"/>
            <a:ext cx="363184" cy="338792"/>
            <a:chOff x="7513884" y="2448269"/>
            <a:chExt cx="363184" cy="338792"/>
          </a:xfrm>
        </p:grpSpPr>
        <p:sp>
          <p:nvSpPr>
            <p:cNvPr id="10030" name="Google Shape;10030;p95"/>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95"/>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95"/>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95"/>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95"/>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95"/>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95"/>
          <p:cNvGrpSpPr/>
          <p:nvPr/>
        </p:nvGrpSpPr>
        <p:grpSpPr>
          <a:xfrm>
            <a:off x="5773692" y="3624251"/>
            <a:ext cx="258699" cy="362136"/>
            <a:chOff x="5777767" y="3804826"/>
            <a:chExt cx="258699" cy="362136"/>
          </a:xfrm>
        </p:grpSpPr>
        <p:sp>
          <p:nvSpPr>
            <p:cNvPr id="10037" name="Google Shape;10037;p95"/>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95"/>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95"/>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95"/>
          <p:cNvGrpSpPr/>
          <p:nvPr/>
        </p:nvGrpSpPr>
        <p:grpSpPr>
          <a:xfrm>
            <a:off x="7949026" y="2256009"/>
            <a:ext cx="361691" cy="362163"/>
            <a:chOff x="7953101" y="2436584"/>
            <a:chExt cx="361691" cy="362163"/>
          </a:xfrm>
        </p:grpSpPr>
        <p:sp>
          <p:nvSpPr>
            <p:cNvPr id="10041" name="Google Shape;10041;p95"/>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95"/>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95"/>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95"/>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95"/>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95"/>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95"/>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95"/>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95"/>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95"/>
          <p:cNvGrpSpPr/>
          <p:nvPr/>
        </p:nvGrpSpPr>
        <p:grpSpPr>
          <a:xfrm>
            <a:off x="4855278" y="3174555"/>
            <a:ext cx="373481" cy="362267"/>
            <a:chOff x="4859353" y="3355130"/>
            <a:chExt cx="373481" cy="362267"/>
          </a:xfrm>
        </p:grpSpPr>
        <p:sp>
          <p:nvSpPr>
            <p:cNvPr id="10051" name="Google Shape;10051;p95"/>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95"/>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95"/>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95"/>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95"/>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95"/>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95"/>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95"/>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95"/>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95"/>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95"/>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95"/>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95"/>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95"/>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95"/>
          <p:cNvGrpSpPr/>
          <p:nvPr/>
        </p:nvGrpSpPr>
        <p:grpSpPr>
          <a:xfrm>
            <a:off x="6633603" y="1320407"/>
            <a:ext cx="378721" cy="362005"/>
            <a:chOff x="6637678" y="1500982"/>
            <a:chExt cx="378721" cy="362005"/>
          </a:xfrm>
        </p:grpSpPr>
        <p:sp>
          <p:nvSpPr>
            <p:cNvPr id="10066" name="Google Shape;10066;p95"/>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95"/>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95"/>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95"/>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95"/>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95"/>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95"/>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95"/>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95"/>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95"/>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95"/>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95"/>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95"/>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95"/>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95"/>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95"/>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95"/>
          <p:cNvGrpSpPr/>
          <p:nvPr/>
        </p:nvGrpSpPr>
        <p:grpSpPr>
          <a:xfrm>
            <a:off x="5823918" y="3174921"/>
            <a:ext cx="223041" cy="362163"/>
            <a:chOff x="5827993" y="3355496"/>
            <a:chExt cx="223041" cy="362163"/>
          </a:xfrm>
        </p:grpSpPr>
        <p:sp>
          <p:nvSpPr>
            <p:cNvPr id="10083" name="Google Shape;10083;p95"/>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95"/>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9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9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95"/>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95"/>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95"/>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95"/>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95"/>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95"/>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95"/>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95"/>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95"/>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95"/>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95"/>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95"/>
          <p:cNvGrpSpPr/>
          <p:nvPr/>
        </p:nvGrpSpPr>
        <p:grpSpPr>
          <a:xfrm>
            <a:off x="7524638" y="1320066"/>
            <a:ext cx="370520" cy="361586"/>
            <a:chOff x="7528713" y="1500641"/>
            <a:chExt cx="370520" cy="361586"/>
          </a:xfrm>
        </p:grpSpPr>
        <p:sp>
          <p:nvSpPr>
            <p:cNvPr id="10099" name="Google Shape;10099;p95"/>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95"/>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9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9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95"/>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95"/>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95"/>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95"/>
          <p:cNvGrpSpPr/>
          <p:nvPr/>
        </p:nvGrpSpPr>
        <p:grpSpPr>
          <a:xfrm>
            <a:off x="5313123" y="3174921"/>
            <a:ext cx="367429" cy="362163"/>
            <a:chOff x="5317198" y="3355496"/>
            <a:chExt cx="367429" cy="362163"/>
          </a:xfrm>
        </p:grpSpPr>
        <p:sp>
          <p:nvSpPr>
            <p:cNvPr id="10107" name="Google Shape;10107;p95"/>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95"/>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95"/>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95"/>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95"/>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95"/>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95"/>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95"/>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95"/>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95"/>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95"/>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95"/>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95"/>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95"/>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95"/>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95"/>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95"/>
          <p:cNvGrpSpPr/>
          <p:nvPr/>
        </p:nvGrpSpPr>
        <p:grpSpPr>
          <a:xfrm>
            <a:off x="5298896" y="1319988"/>
            <a:ext cx="383175" cy="362241"/>
            <a:chOff x="5302971" y="1500563"/>
            <a:chExt cx="383175" cy="362241"/>
          </a:xfrm>
        </p:grpSpPr>
        <p:sp>
          <p:nvSpPr>
            <p:cNvPr id="10124" name="Google Shape;10124;p95"/>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95"/>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95"/>
          <p:cNvGrpSpPr/>
          <p:nvPr/>
        </p:nvGrpSpPr>
        <p:grpSpPr>
          <a:xfrm>
            <a:off x="6198630" y="1344878"/>
            <a:ext cx="364180" cy="312461"/>
            <a:chOff x="6202705" y="1525453"/>
            <a:chExt cx="364180" cy="312461"/>
          </a:xfrm>
        </p:grpSpPr>
        <p:sp>
          <p:nvSpPr>
            <p:cNvPr id="10127" name="Google Shape;10127;p95"/>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95"/>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95"/>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95"/>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95"/>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95"/>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95"/>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95"/>
          <p:cNvGrpSpPr/>
          <p:nvPr/>
        </p:nvGrpSpPr>
        <p:grpSpPr>
          <a:xfrm>
            <a:off x="7083142" y="1323027"/>
            <a:ext cx="362398" cy="356163"/>
            <a:chOff x="7087217" y="1503602"/>
            <a:chExt cx="362398" cy="356163"/>
          </a:xfrm>
        </p:grpSpPr>
        <p:sp>
          <p:nvSpPr>
            <p:cNvPr id="10135" name="Google Shape;10135;p95"/>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95"/>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95"/>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95"/>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95"/>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95"/>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95"/>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95"/>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95"/>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95"/>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95"/>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95"/>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95"/>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95"/>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95"/>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95"/>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95"/>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95"/>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95"/>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95"/>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95"/>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95"/>
          <p:cNvGrpSpPr/>
          <p:nvPr/>
        </p:nvGrpSpPr>
        <p:grpSpPr>
          <a:xfrm>
            <a:off x="7964877" y="1320302"/>
            <a:ext cx="378747" cy="361455"/>
            <a:chOff x="7968952" y="1500877"/>
            <a:chExt cx="378747" cy="361455"/>
          </a:xfrm>
        </p:grpSpPr>
        <p:sp>
          <p:nvSpPr>
            <p:cNvPr id="10157" name="Google Shape;10157;p95"/>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95"/>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95"/>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95"/>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95"/>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95"/>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95"/>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95"/>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95"/>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95"/>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95"/>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95"/>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95"/>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95"/>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95"/>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95"/>
          <p:cNvGrpSpPr/>
          <p:nvPr/>
        </p:nvGrpSpPr>
        <p:grpSpPr>
          <a:xfrm>
            <a:off x="5757370" y="1361148"/>
            <a:ext cx="362163" cy="279737"/>
            <a:chOff x="5761445" y="1541723"/>
            <a:chExt cx="362163" cy="279737"/>
          </a:xfrm>
        </p:grpSpPr>
        <p:sp>
          <p:nvSpPr>
            <p:cNvPr id="10173" name="Google Shape;10173;p95"/>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95"/>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95"/>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95"/>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95"/>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95"/>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95"/>
          <p:cNvGrpSpPr/>
          <p:nvPr/>
        </p:nvGrpSpPr>
        <p:grpSpPr>
          <a:xfrm>
            <a:off x="6200883" y="3175000"/>
            <a:ext cx="358390" cy="362320"/>
            <a:chOff x="6204958" y="3355575"/>
            <a:chExt cx="358390" cy="362320"/>
          </a:xfrm>
        </p:grpSpPr>
        <p:sp>
          <p:nvSpPr>
            <p:cNvPr id="10180" name="Google Shape;10180;p95"/>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95"/>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95"/>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95"/>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95"/>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95"/>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95"/>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95"/>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95"/>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95"/>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95"/>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95"/>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95"/>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95"/>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95"/>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95"/>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95"/>
          <p:cNvGrpSpPr/>
          <p:nvPr/>
        </p:nvGrpSpPr>
        <p:grpSpPr>
          <a:xfrm>
            <a:off x="4935895" y="1319280"/>
            <a:ext cx="242979" cy="362660"/>
            <a:chOff x="4939970" y="1499855"/>
            <a:chExt cx="242979" cy="362660"/>
          </a:xfrm>
        </p:grpSpPr>
        <p:sp>
          <p:nvSpPr>
            <p:cNvPr id="10197" name="Google Shape;10197;p95"/>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95"/>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95"/>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95"/>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95"/>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95"/>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95"/>
          <p:cNvGrpSpPr/>
          <p:nvPr/>
        </p:nvGrpSpPr>
        <p:grpSpPr>
          <a:xfrm>
            <a:off x="8019373" y="3174921"/>
            <a:ext cx="284322" cy="362163"/>
            <a:chOff x="8023448" y="3355496"/>
            <a:chExt cx="284322" cy="362163"/>
          </a:xfrm>
        </p:grpSpPr>
        <p:sp>
          <p:nvSpPr>
            <p:cNvPr id="10204" name="Google Shape;10204;p95"/>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95"/>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95"/>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95"/>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95"/>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95"/>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95"/>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95"/>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95"/>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95"/>
          <p:cNvGrpSpPr/>
          <p:nvPr/>
        </p:nvGrpSpPr>
        <p:grpSpPr>
          <a:xfrm>
            <a:off x="6640126" y="3174921"/>
            <a:ext cx="366695" cy="361979"/>
            <a:chOff x="6644201" y="3355496"/>
            <a:chExt cx="366695" cy="361979"/>
          </a:xfrm>
        </p:grpSpPr>
        <p:sp>
          <p:nvSpPr>
            <p:cNvPr id="10214" name="Google Shape;10214;p95"/>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95"/>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95"/>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95"/>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95"/>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95"/>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95"/>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95"/>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95"/>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95"/>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95"/>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95"/>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95"/>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95"/>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95"/>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95"/>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95"/>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95"/>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95"/>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95"/>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95"/>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95"/>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95"/>
          <p:cNvGrpSpPr/>
          <p:nvPr/>
        </p:nvGrpSpPr>
        <p:grpSpPr>
          <a:xfrm>
            <a:off x="7951070" y="1838617"/>
            <a:ext cx="365176" cy="271013"/>
            <a:chOff x="7955145" y="2019192"/>
            <a:chExt cx="365176" cy="271013"/>
          </a:xfrm>
        </p:grpSpPr>
        <p:sp>
          <p:nvSpPr>
            <p:cNvPr id="10237" name="Google Shape;10237;p95"/>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95"/>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95"/>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95"/>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95"/>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95"/>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95"/>
          <p:cNvGrpSpPr/>
          <p:nvPr/>
        </p:nvGrpSpPr>
        <p:grpSpPr>
          <a:xfrm>
            <a:off x="7514080" y="1828896"/>
            <a:ext cx="361927" cy="290270"/>
            <a:chOff x="7518155" y="2009471"/>
            <a:chExt cx="361927" cy="290270"/>
          </a:xfrm>
        </p:grpSpPr>
        <p:sp>
          <p:nvSpPr>
            <p:cNvPr id="10244" name="Google Shape;10244;p95"/>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95"/>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95"/>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95"/>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95"/>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95"/>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95"/>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95"/>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95"/>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95"/>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5"/>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95"/>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95"/>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95"/>
          <p:cNvGrpSpPr/>
          <p:nvPr/>
        </p:nvGrpSpPr>
        <p:grpSpPr>
          <a:xfrm>
            <a:off x="7075597" y="1810478"/>
            <a:ext cx="362163" cy="327264"/>
            <a:chOff x="7079672" y="1991053"/>
            <a:chExt cx="362163" cy="327264"/>
          </a:xfrm>
        </p:grpSpPr>
        <p:sp>
          <p:nvSpPr>
            <p:cNvPr id="10258" name="Google Shape;10258;p95"/>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95"/>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95"/>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95"/>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95"/>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95"/>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95"/>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95"/>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95"/>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95"/>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95"/>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95"/>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95"/>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95"/>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5"/>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95"/>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95"/>
          <p:cNvGrpSpPr/>
          <p:nvPr/>
        </p:nvGrpSpPr>
        <p:grpSpPr>
          <a:xfrm>
            <a:off x="6637113" y="1854939"/>
            <a:ext cx="361901" cy="238132"/>
            <a:chOff x="6641188" y="2035514"/>
            <a:chExt cx="361901" cy="238132"/>
          </a:xfrm>
        </p:grpSpPr>
        <p:sp>
          <p:nvSpPr>
            <p:cNvPr id="10275" name="Google Shape;10275;p95"/>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95"/>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95"/>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95"/>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95"/>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5"/>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5"/>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95"/>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95"/>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95"/>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95"/>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95"/>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95"/>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95"/>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5"/>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95"/>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95"/>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95"/>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95"/>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95"/>
          <p:cNvGrpSpPr/>
          <p:nvPr/>
        </p:nvGrpSpPr>
        <p:grpSpPr>
          <a:xfrm>
            <a:off x="6198368" y="1806102"/>
            <a:ext cx="362425" cy="335884"/>
            <a:chOff x="6202443" y="1986677"/>
            <a:chExt cx="362425" cy="335884"/>
          </a:xfrm>
        </p:grpSpPr>
        <p:sp>
          <p:nvSpPr>
            <p:cNvPr id="10295" name="Google Shape;10295;p95"/>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95"/>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95"/>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95"/>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95"/>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95"/>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95"/>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95"/>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95"/>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95"/>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95"/>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95"/>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95"/>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95"/>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95"/>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95"/>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95"/>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95"/>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95"/>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95"/>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95"/>
          <p:cNvGrpSpPr/>
          <p:nvPr/>
        </p:nvGrpSpPr>
        <p:grpSpPr>
          <a:xfrm>
            <a:off x="5760147" y="1836023"/>
            <a:ext cx="374293" cy="276069"/>
            <a:chOff x="5764222" y="2016598"/>
            <a:chExt cx="374293" cy="276069"/>
          </a:xfrm>
        </p:grpSpPr>
        <p:sp>
          <p:nvSpPr>
            <p:cNvPr id="10316" name="Google Shape;10316;p95"/>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95"/>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95"/>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95"/>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95"/>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95"/>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95"/>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95"/>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95"/>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95"/>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95"/>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95"/>
          <p:cNvGrpSpPr/>
          <p:nvPr/>
        </p:nvGrpSpPr>
        <p:grpSpPr>
          <a:xfrm>
            <a:off x="5321402" y="1835866"/>
            <a:ext cx="361927" cy="276515"/>
            <a:chOff x="5325477" y="2016441"/>
            <a:chExt cx="361927" cy="276515"/>
          </a:xfrm>
        </p:grpSpPr>
        <p:sp>
          <p:nvSpPr>
            <p:cNvPr id="10328" name="Google Shape;10328;p95"/>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95"/>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95"/>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95"/>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95"/>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95"/>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95"/>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95"/>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95"/>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95"/>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95"/>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95"/>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95"/>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95"/>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95"/>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95"/>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95"/>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95"/>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95"/>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95"/>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95"/>
          <p:cNvGrpSpPr/>
          <p:nvPr/>
        </p:nvGrpSpPr>
        <p:grpSpPr>
          <a:xfrm>
            <a:off x="4866596" y="1836625"/>
            <a:ext cx="364180" cy="274812"/>
            <a:chOff x="4870671" y="2017200"/>
            <a:chExt cx="364180" cy="274812"/>
          </a:xfrm>
        </p:grpSpPr>
        <p:sp>
          <p:nvSpPr>
            <p:cNvPr id="10349" name="Google Shape;10349;p95"/>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95"/>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95"/>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95"/>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95"/>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95"/>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95"/>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95"/>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95"/>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95"/>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95"/>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95"/>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95"/>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95"/>
          <p:cNvGrpSpPr/>
          <p:nvPr/>
        </p:nvGrpSpPr>
        <p:grpSpPr>
          <a:xfrm>
            <a:off x="7140651" y="3174921"/>
            <a:ext cx="260690" cy="362032"/>
            <a:chOff x="7144726" y="3355496"/>
            <a:chExt cx="260690" cy="362032"/>
          </a:xfrm>
        </p:grpSpPr>
        <p:sp>
          <p:nvSpPr>
            <p:cNvPr id="10363" name="Google Shape;10363;p95"/>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95"/>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95"/>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95"/>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95"/>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95"/>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95"/>
          <p:cNvGrpSpPr/>
          <p:nvPr/>
        </p:nvGrpSpPr>
        <p:grpSpPr>
          <a:xfrm>
            <a:off x="6701644" y="4097476"/>
            <a:ext cx="261712" cy="361770"/>
            <a:chOff x="6705719" y="4278051"/>
            <a:chExt cx="261712" cy="361770"/>
          </a:xfrm>
        </p:grpSpPr>
        <p:sp>
          <p:nvSpPr>
            <p:cNvPr id="10370" name="Google Shape;10370;p95"/>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95"/>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95"/>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95"/>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95"/>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95"/>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95"/>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95"/>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95"/>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95"/>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95"/>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95"/>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95"/>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95"/>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95"/>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95"/>
          <p:cNvGrpSpPr/>
          <p:nvPr/>
        </p:nvGrpSpPr>
        <p:grpSpPr>
          <a:xfrm>
            <a:off x="5746575" y="2711077"/>
            <a:ext cx="320216" cy="361403"/>
            <a:chOff x="5750650" y="2891652"/>
            <a:chExt cx="320216" cy="361403"/>
          </a:xfrm>
        </p:grpSpPr>
        <p:sp>
          <p:nvSpPr>
            <p:cNvPr id="10386" name="Google Shape;10386;p95"/>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95"/>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95"/>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95"/>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95"/>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95"/>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95"/>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95"/>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95"/>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95"/>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95"/>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95"/>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95"/>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95"/>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95"/>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95"/>
          <p:cNvGrpSpPr/>
          <p:nvPr/>
        </p:nvGrpSpPr>
        <p:grpSpPr>
          <a:xfrm>
            <a:off x="6653934" y="2710815"/>
            <a:ext cx="315972" cy="361927"/>
            <a:chOff x="6658009" y="2891390"/>
            <a:chExt cx="315972" cy="361927"/>
          </a:xfrm>
        </p:grpSpPr>
        <p:sp>
          <p:nvSpPr>
            <p:cNvPr id="10402" name="Google Shape;10402;p95"/>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95"/>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95"/>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95"/>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95"/>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95"/>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95"/>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95"/>
          <p:cNvGrpSpPr/>
          <p:nvPr/>
        </p:nvGrpSpPr>
        <p:grpSpPr>
          <a:xfrm>
            <a:off x="6199390" y="2710631"/>
            <a:ext cx="320478" cy="362110"/>
            <a:chOff x="6203465" y="2891206"/>
            <a:chExt cx="320478" cy="362110"/>
          </a:xfrm>
        </p:grpSpPr>
        <p:sp>
          <p:nvSpPr>
            <p:cNvPr id="10410" name="Google Shape;10410;p95"/>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95"/>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95"/>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95"/>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95"/>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95"/>
          <p:cNvGrpSpPr/>
          <p:nvPr/>
        </p:nvGrpSpPr>
        <p:grpSpPr>
          <a:xfrm>
            <a:off x="7563205" y="2710684"/>
            <a:ext cx="307116" cy="362294"/>
            <a:chOff x="7567280" y="2891259"/>
            <a:chExt cx="307116" cy="362294"/>
          </a:xfrm>
        </p:grpSpPr>
        <p:sp>
          <p:nvSpPr>
            <p:cNvPr id="10416" name="Google Shape;10416;p95"/>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95"/>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95"/>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95"/>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95"/>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95"/>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95"/>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95"/>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95"/>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95"/>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95"/>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95"/>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95"/>
          <p:cNvGrpSpPr/>
          <p:nvPr/>
        </p:nvGrpSpPr>
        <p:grpSpPr>
          <a:xfrm>
            <a:off x="7108504" y="2710946"/>
            <a:ext cx="338556" cy="361534"/>
            <a:chOff x="7112579" y="2891521"/>
            <a:chExt cx="338556" cy="361534"/>
          </a:xfrm>
        </p:grpSpPr>
        <p:sp>
          <p:nvSpPr>
            <p:cNvPr id="10429" name="Google Shape;10429;p95"/>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95"/>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95"/>
          <p:cNvGrpSpPr/>
          <p:nvPr/>
        </p:nvGrpSpPr>
        <p:grpSpPr>
          <a:xfrm>
            <a:off x="7151184" y="3624461"/>
            <a:ext cx="207478" cy="361272"/>
            <a:chOff x="7155259" y="3805036"/>
            <a:chExt cx="207478" cy="361272"/>
          </a:xfrm>
        </p:grpSpPr>
        <p:sp>
          <p:nvSpPr>
            <p:cNvPr id="10432" name="Google Shape;10432;p95"/>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95"/>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95"/>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95"/>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95"/>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95"/>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95"/>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95"/>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95"/>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95"/>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95"/>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95"/>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95"/>
          <p:cNvGrpSpPr/>
          <p:nvPr/>
        </p:nvGrpSpPr>
        <p:grpSpPr>
          <a:xfrm>
            <a:off x="4911293" y="2710815"/>
            <a:ext cx="182850" cy="361927"/>
            <a:chOff x="4915368" y="2891390"/>
            <a:chExt cx="182850" cy="361927"/>
          </a:xfrm>
        </p:grpSpPr>
        <p:sp>
          <p:nvSpPr>
            <p:cNvPr id="10445" name="Google Shape;10445;p95"/>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95"/>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95"/>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95"/>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95"/>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95"/>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95"/>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95"/>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95"/>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95"/>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95"/>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95"/>
          <p:cNvGrpSpPr/>
          <p:nvPr/>
        </p:nvGrpSpPr>
        <p:grpSpPr>
          <a:xfrm>
            <a:off x="8024639" y="2711077"/>
            <a:ext cx="289589" cy="361403"/>
            <a:chOff x="8028714" y="2891652"/>
            <a:chExt cx="289589" cy="361403"/>
          </a:xfrm>
        </p:grpSpPr>
        <p:sp>
          <p:nvSpPr>
            <p:cNvPr id="10457" name="Google Shape;10457;p95"/>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95"/>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95"/>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95"/>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95"/>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95"/>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95"/>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95"/>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95"/>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95"/>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95"/>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95"/>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95"/>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95"/>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95"/>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95"/>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5"/>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95"/>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95"/>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95"/>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95"/>
          <p:cNvGrpSpPr/>
          <p:nvPr/>
        </p:nvGrpSpPr>
        <p:grpSpPr>
          <a:xfrm>
            <a:off x="7547747" y="3624199"/>
            <a:ext cx="293335" cy="361927"/>
            <a:chOff x="7551822" y="3804774"/>
            <a:chExt cx="293335" cy="361927"/>
          </a:xfrm>
        </p:grpSpPr>
        <p:sp>
          <p:nvSpPr>
            <p:cNvPr id="10478" name="Google Shape;10478;p95"/>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95"/>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95"/>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95"/>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95"/>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95"/>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95"/>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95"/>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95"/>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95"/>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95"/>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95"/>
          <p:cNvGrpSpPr/>
          <p:nvPr/>
        </p:nvGrpSpPr>
        <p:grpSpPr>
          <a:xfrm>
            <a:off x="6259650" y="4097083"/>
            <a:ext cx="210491" cy="362163"/>
            <a:chOff x="6263725" y="4277658"/>
            <a:chExt cx="210491" cy="362163"/>
          </a:xfrm>
        </p:grpSpPr>
        <p:sp>
          <p:nvSpPr>
            <p:cNvPr id="10490" name="Google Shape;10490;p95"/>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95"/>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95"/>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95"/>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95"/>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95"/>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95"/>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95"/>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95"/>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95"/>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95"/>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95"/>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95"/>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95"/>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95"/>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95"/>
          <p:cNvGrpSpPr/>
          <p:nvPr/>
        </p:nvGrpSpPr>
        <p:grpSpPr>
          <a:xfrm>
            <a:off x="7983715" y="3624120"/>
            <a:ext cx="336303" cy="362005"/>
            <a:chOff x="7987790" y="3804695"/>
            <a:chExt cx="336303" cy="362005"/>
          </a:xfrm>
        </p:grpSpPr>
        <p:sp>
          <p:nvSpPr>
            <p:cNvPr id="10506" name="Google Shape;10506;p95"/>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95"/>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5"/>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95"/>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95"/>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95"/>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95"/>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5"/>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95"/>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95"/>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95"/>
          <p:cNvGrpSpPr/>
          <p:nvPr/>
        </p:nvGrpSpPr>
        <p:grpSpPr>
          <a:xfrm>
            <a:off x="5269369" y="2710710"/>
            <a:ext cx="371123" cy="362267"/>
            <a:chOff x="5273444" y="2891285"/>
            <a:chExt cx="371123" cy="362267"/>
          </a:xfrm>
        </p:grpSpPr>
        <p:sp>
          <p:nvSpPr>
            <p:cNvPr id="10517" name="Google Shape;10517;p95"/>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95"/>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95"/>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95"/>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95"/>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95"/>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95"/>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95"/>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95"/>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95"/>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95"/>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95"/>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95"/>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5"/>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95"/>
          <p:cNvGrpSpPr/>
          <p:nvPr/>
        </p:nvGrpSpPr>
        <p:grpSpPr>
          <a:xfrm>
            <a:off x="7626322" y="3177824"/>
            <a:ext cx="214759" cy="357030"/>
            <a:chOff x="2235125" y="238075"/>
            <a:chExt cx="3144350" cy="5227375"/>
          </a:xfrm>
        </p:grpSpPr>
        <p:sp>
          <p:nvSpPr>
            <p:cNvPr id="10532" name="Google Shape;10532;p95"/>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95"/>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95"/>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95"/>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95"/>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95"/>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95"/>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95"/>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95"/>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95"/>
          <p:cNvGrpSpPr/>
          <p:nvPr/>
        </p:nvGrpSpPr>
        <p:grpSpPr>
          <a:xfrm>
            <a:off x="2818791" y="4097368"/>
            <a:ext cx="342496" cy="351944"/>
            <a:chOff x="2810729" y="4267107"/>
            <a:chExt cx="342496" cy="351944"/>
          </a:xfrm>
        </p:grpSpPr>
        <p:sp>
          <p:nvSpPr>
            <p:cNvPr id="10542" name="Google Shape;10542;p95"/>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95"/>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95"/>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95"/>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95"/>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95"/>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95"/>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95"/>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95"/>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95"/>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95"/>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95"/>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95"/>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95"/>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95"/>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95"/>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95"/>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95"/>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95"/>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95"/>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95"/>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95"/>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95"/>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95"/>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5"/>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5"/>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95"/>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95"/>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95"/>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95"/>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95"/>
          <p:cNvGrpSpPr/>
          <p:nvPr/>
        </p:nvGrpSpPr>
        <p:grpSpPr>
          <a:xfrm>
            <a:off x="1787231" y="3635885"/>
            <a:ext cx="282381" cy="343454"/>
            <a:chOff x="1779168" y="3805625"/>
            <a:chExt cx="282381" cy="343454"/>
          </a:xfrm>
        </p:grpSpPr>
        <p:sp>
          <p:nvSpPr>
            <p:cNvPr id="10573" name="Google Shape;10573;p95"/>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95"/>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95"/>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95"/>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95"/>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5"/>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95"/>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95"/>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95"/>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95"/>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95"/>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95"/>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95"/>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95"/>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95"/>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95"/>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95"/>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95"/>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95"/>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95"/>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95"/>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95"/>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95"/>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95"/>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95"/>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95"/>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95"/>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95"/>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95"/>
          <p:cNvGrpSpPr/>
          <p:nvPr/>
        </p:nvGrpSpPr>
        <p:grpSpPr>
          <a:xfrm>
            <a:off x="2601585" y="2237289"/>
            <a:ext cx="391606" cy="364535"/>
            <a:chOff x="2593522" y="2407029"/>
            <a:chExt cx="391606" cy="364535"/>
          </a:xfrm>
        </p:grpSpPr>
        <p:sp>
          <p:nvSpPr>
            <p:cNvPr id="10602" name="Google Shape;10602;p95"/>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95"/>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95"/>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95"/>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95"/>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95"/>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95"/>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95"/>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95"/>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95"/>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95"/>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95"/>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95"/>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95"/>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95"/>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95"/>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95"/>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95"/>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95"/>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95"/>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95"/>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95"/>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95"/>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95"/>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95"/>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95"/>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95"/>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95"/>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95"/>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95"/>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95"/>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9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9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5"/>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95"/>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95"/>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95"/>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95"/>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95"/>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95"/>
          <p:cNvGrpSpPr/>
          <p:nvPr/>
        </p:nvGrpSpPr>
        <p:grpSpPr>
          <a:xfrm>
            <a:off x="3963109" y="2262503"/>
            <a:ext cx="322912" cy="334396"/>
            <a:chOff x="3955047" y="2432242"/>
            <a:chExt cx="322912" cy="334396"/>
          </a:xfrm>
        </p:grpSpPr>
        <p:sp>
          <p:nvSpPr>
            <p:cNvPr id="10642" name="Google Shape;10642;p95"/>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95"/>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95"/>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95"/>
          <p:cNvGrpSpPr/>
          <p:nvPr/>
        </p:nvGrpSpPr>
        <p:grpSpPr>
          <a:xfrm>
            <a:off x="1810528" y="1793115"/>
            <a:ext cx="265373" cy="351944"/>
            <a:chOff x="1802465" y="1962854"/>
            <a:chExt cx="265373" cy="351944"/>
          </a:xfrm>
        </p:grpSpPr>
        <p:sp>
          <p:nvSpPr>
            <p:cNvPr id="10646" name="Google Shape;10646;p95"/>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95"/>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95"/>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95"/>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95"/>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95"/>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95"/>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95"/>
          <p:cNvGrpSpPr/>
          <p:nvPr/>
        </p:nvGrpSpPr>
        <p:grpSpPr>
          <a:xfrm>
            <a:off x="3520133" y="1786482"/>
            <a:ext cx="373983" cy="363622"/>
            <a:chOff x="3512070" y="1956222"/>
            <a:chExt cx="373983" cy="363622"/>
          </a:xfrm>
        </p:grpSpPr>
        <p:sp>
          <p:nvSpPr>
            <p:cNvPr id="10654" name="Google Shape;10654;p95"/>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95"/>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95"/>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95"/>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95"/>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95"/>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95"/>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95"/>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95"/>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95"/>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95"/>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95"/>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95"/>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95"/>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95"/>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95"/>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95"/>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95"/>
          <p:cNvGrpSpPr/>
          <p:nvPr/>
        </p:nvGrpSpPr>
        <p:grpSpPr>
          <a:xfrm>
            <a:off x="850746" y="2225012"/>
            <a:ext cx="345640" cy="356660"/>
            <a:chOff x="842683" y="2394751"/>
            <a:chExt cx="345640" cy="356660"/>
          </a:xfrm>
        </p:grpSpPr>
        <p:sp>
          <p:nvSpPr>
            <p:cNvPr id="10672" name="Google Shape;10672;p95"/>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95"/>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95"/>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95"/>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95"/>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95"/>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95"/>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95"/>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95"/>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95"/>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95"/>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95"/>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95"/>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95"/>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95"/>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95"/>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95"/>
          <p:cNvGrpSpPr/>
          <p:nvPr/>
        </p:nvGrpSpPr>
        <p:grpSpPr>
          <a:xfrm>
            <a:off x="1298678" y="2229728"/>
            <a:ext cx="336836" cy="342511"/>
            <a:chOff x="1290615" y="2399467"/>
            <a:chExt cx="336836" cy="342511"/>
          </a:xfrm>
        </p:grpSpPr>
        <p:sp>
          <p:nvSpPr>
            <p:cNvPr id="10689" name="Google Shape;10689;p95"/>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95"/>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95"/>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95"/>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95"/>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95"/>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95"/>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95"/>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95"/>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95"/>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95"/>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95"/>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95"/>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95"/>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95"/>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95"/>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95"/>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95"/>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95"/>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95"/>
          <p:cNvGrpSpPr/>
          <p:nvPr/>
        </p:nvGrpSpPr>
        <p:grpSpPr>
          <a:xfrm>
            <a:off x="1756372" y="2238861"/>
            <a:ext cx="308508" cy="333378"/>
            <a:chOff x="1748310" y="2408601"/>
            <a:chExt cx="308508" cy="333378"/>
          </a:xfrm>
        </p:grpSpPr>
        <p:sp>
          <p:nvSpPr>
            <p:cNvPr id="10709" name="Google Shape;10709;p95"/>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95"/>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95"/>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95"/>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95"/>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95"/>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95"/>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95"/>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95"/>
          <p:cNvGrpSpPr/>
          <p:nvPr/>
        </p:nvGrpSpPr>
        <p:grpSpPr>
          <a:xfrm>
            <a:off x="3052676" y="2248294"/>
            <a:ext cx="376184" cy="315141"/>
            <a:chOff x="3044614" y="2418033"/>
            <a:chExt cx="376184" cy="315141"/>
          </a:xfrm>
        </p:grpSpPr>
        <p:sp>
          <p:nvSpPr>
            <p:cNvPr id="10718" name="Google Shape;10718;p95"/>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95"/>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95"/>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95"/>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95"/>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95"/>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95"/>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95"/>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95"/>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95"/>
          <p:cNvGrpSpPr/>
          <p:nvPr/>
        </p:nvGrpSpPr>
        <p:grpSpPr>
          <a:xfrm>
            <a:off x="3951700" y="3645333"/>
            <a:ext cx="357933" cy="342676"/>
            <a:chOff x="3943638" y="3815072"/>
            <a:chExt cx="357933" cy="342676"/>
          </a:xfrm>
        </p:grpSpPr>
        <p:sp>
          <p:nvSpPr>
            <p:cNvPr id="10728" name="Google Shape;10728;p95"/>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95"/>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95"/>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95"/>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95"/>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95"/>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95"/>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95"/>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95"/>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95"/>
          <p:cNvGrpSpPr/>
          <p:nvPr/>
        </p:nvGrpSpPr>
        <p:grpSpPr>
          <a:xfrm>
            <a:off x="3516345" y="3640602"/>
            <a:ext cx="351644" cy="351959"/>
            <a:chOff x="3508282" y="3810341"/>
            <a:chExt cx="351644" cy="351959"/>
          </a:xfrm>
        </p:grpSpPr>
        <p:sp>
          <p:nvSpPr>
            <p:cNvPr id="10738" name="Google Shape;10738;p95"/>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95"/>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95"/>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95"/>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95"/>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95"/>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95"/>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95"/>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95"/>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95"/>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95"/>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95"/>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95"/>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95"/>
          <p:cNvGrpSpPr/>
          <p:nvPr/>
        </p:nvGrpSpPr>
        <p:grpSpPr>
          <a:xfrm>
            <a:off x="2232648" y="1793115"/>
            <a:ext cx="303163" cy="351809"/>
            <a:chOff x="2224585" y="1962854"/>
            <a:chExt cx="303163" cy="351809"/>
          </a:xfrm>
        </p:grpSpPr>
        <p:sp>
          <p:nvSpPr>
            <p:cNvPr id="10752" name="Google Shape;10752;p95"/>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95"/>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95"/>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95"/>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95"/>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95"/>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95"/>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95"/>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95"/>
          <p:cNvGrpSpPr/>
          <p:nvPr/>
        </p:nvGrpSpPr>
        <p:grpSpPr>
          <a:xfrm>
            <a:off x="2630856" y="1821128"/>
            <a:ext cx="389090" cy="296231"/>
            <a:chOff x="2622794" y="1990868"/>
            <a:chExt cx="389090" cy="296231"/>
          </a:xfrm>
        </p:grpSpPr>
        <p:sp>
          <p:nvSpPr>
            <p:cNvPr id="10761" name="Google Shape;10761;p95"/>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95"/>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95"/>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95"/>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95"/>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95"/>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95"/>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95"/>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95"/>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95"/>
          <p:cNvGrpSpPr/>
          <p:nvPr/>
        </p:nvGrpSpPr>
        <p:grpSpPr>
          <a:xfrm>
            <a:off x="3985388" y="1782409"/>
            <a:ext cx="327074" cy="375241"/>
            <a:chOff x="3977326" y="1952149"/>
            <a:chExt cx="327074" cy="375241"/>
          </a:xfrm>
        </p:grpSpPr>
        <p:sp>
          <p:nvSpPr>
            <p:cNvPr id="10771" name="Google Shape;10771;p95"/>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95"/>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95"/>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95"/>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95"/>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95"/>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95"/>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95"/>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95"/>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95"/>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95"/>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95"/>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95"/>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95"/>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95"/>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95"/>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95"/>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95"/>
          <p:cNvGrpSpPr/>
          <p:nvPr/>
        </p:nvGrpSpPr>
        <p:grpSpPr>
          <a:xfrm>
            <a:off x="1349674" y="3170315"/>
            <a:ext cx="259399" cy="370524"/>
            <a:chOff x="1341612" y="3340055"/>
            <a:chExt cx="259399" cy="370524"/>
          </a:xfrm>
        </p:grpSpPr>
        <p:sp>
          <p:nvSpPr>
            <p:cNvPr id="10789" name="Google Shape;10789;p95"/>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95"/>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95"/>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95"/>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95"/>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95"/>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95"/>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95"/>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95"/>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95"/>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95"/>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95"/>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95"/>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95"/>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95"/>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95"/>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95"/>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95"/>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95"/>
          <p:cNvGrpSpPr/>
          <p:nvPr/>
        </p:nvGrpSpPr>
        <p:grpSpPr>
          <a:xfrm>
            <a:off x="2187955" y="3675233"/>
            <a:ext cx="351629" cy="282381"/>
            <a:chOff x="2179892" y="3844972"/>
            <a:chExt cx="351629" cy="282381"/>
          </a:xfrm>
        </p:grpSpPr>
        <p:sp>
          <p:nvSpPr>
            <p:cNvPr id="10808" name="Google Shape;10808;p95"/>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95"/>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95"/>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95"/>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95"/>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95"/>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95"/>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95"/>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95"/>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95"/>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95"/>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95"/>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95"/>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95"/>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95"/>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95"/>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95"/>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95"/>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95"/>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95"/>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95"/>
          <p:cNvGrpSpPr/>
          <p:nvPr/>
        </p:nvGrpSpPr>
        <p:grpSpPr>
          <a:xfrm>
            <a:off x="3139232" y="3647145"/>
            <a:ext cx="220051" cy="338169"/>
            <a:chOff x="3131170" y="3816884"/>
            <a:chExt cx="220051" cy="338169"/>
          </a:xfrm>
        </p:grpSpPr>
        <p:sp>
          <p:nvSpPr>
            <p:cNvPr id="10829" name="Google Shape;10829;p95"/>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95"/>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95"/>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95"/>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95"/>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95"/>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95"/>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95"/>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95"/>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95"/>
          <p:cNvGrpSpPr/>
          <p:nvPr/>
        </p:nvGrpSpPr>
        <p:grpSpPr>
          <a:xfrm>
            <a:off x="911564" y="3189824"/>
            <a:ext cx="247990" cy="333393"/>
            <a:chOff x="903502" y="3359564"/>
            <a:chExt cx="247990" cy="333393"/>
          </a:xfrm>
        </p:grpSpPr>
        <p:sp>
          <p:nvSpPr>
            <p:cNvPr id="10839" name="Google Shape;10839;p95"/>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95"/>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95"/>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95"/>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95"/>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95"/>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95"/>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95"/>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95"/>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95"/>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95"/>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95"/>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95"/>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95"/>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95"/>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95"/>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95"/>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95"/>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95"/>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95"/>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95"/>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95"/>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95"/>
          <p:cNvGrpSpPr/>
          <p:nvPr/>
        </p:nvGrpSpPr>
        <p:grpSpPr>
          <a:xfrm>
            <a:off x="2624253" y="2720721"/>
            <a:ext cx="365793" cy="361152"/>
            <a:chOff x="2616191" y="2890461"/>
            <a:chExt cx="365793" cy="361152"/>
          </a:xfrm>
        </p:grpSpPr>
        <p:sp>
          <p:nvSpPr>
            <p:cNvPr id="10862" name="Google Shape;10862;p95"/>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95"/>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95"/>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9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9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95"/>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95"/>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95"/>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95"/>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95"/>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95"/>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95"/>
          <p:cNvGrpSpPr/>
          <p:nvPr/>
        </p:nvGrpSpPr>
        <p:grpSpPr>
          <a:xfrm>
            <a:off x="3058022" y="1776121"/>
            <a:ext cx="402940" cy="388536"/>
            <a:chOff x="3049959" y="1945861"/>
            <a:chExt cx="402940" cy="388536"/>
          </a:xfrm>
        </p:grpSpPr>
        <p:sp>
          <p:nvSpPr>
            <p:cNvPr id="10874" name="Google Shape;10874;p95"/>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95"/>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95"/>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95"/>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95"/>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95"/>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95"/>
          <p:cNvGrpSpPr/>
          <p:nvPr/>
        </p:nvGrpSpPr>
        <p:grpSpPr>
          <a:xfrm>
            <a:off x="2491088" y="4098940"/>
            <a:ext cx="202428" cy="349114"/>
            <a:chOff x="2483025" y="4268679"/>
            <a:chExt cx="202428" cy="349114"/>
          </a:xfrm>
        </p:grpSpPr>
        <p:sp>
          <p:nvSpPr>
            <p:cNvPr id="10881" name="Google Shape;10881;p95"/>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95"/>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95"/>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95"/>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95"/>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95"/>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95"/>
          <p:cNvGrpSpPr/>
          <p:nvPr/>
        </p:nvGrpSpPr>
        <p:grpSpPr>
          <a:xfrm>
            <a:off x="870569" y="2716244"/>
            <a:ext cx="329590" cy="365000"/>
            <a:chOff x="862507" y="2885984"/>
            <a:chExt cx="329590" cy="365000"/>
          </a:xfrm>
        </p:grpSpPr>
        <p:sp>
          <p:nvSpPr>
            <p:cNvPr id="10888" name="Google Shape;10888;p95"/>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95"/>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95"/>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95"/>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95"/>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95"/>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95"/>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95"/>
          <p:cNvGrpSpPr/>
          <p:nvPr/>
        </p:nvGrpSpPr>
        <p:grpSpPr>
          <a:xfrm>
            <a:off x="3090138" y="2702065"/>
            <a:ext cx="318884" cy="379807"/>
            <a:chOff x="3082075" y="2871805"/>
            <a:chExt cx="318884" cy="379807"/>
          </a:xfrm>
        </p:grpSpPr>
        <p:sp>
          <p:nvSpPr>
            <p:cNvPr id="10896" name="Google Shape;10896;p95"/>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95"/>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95"/>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95"/>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95"/>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95"/>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95"/>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95"/>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95"/>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95"/>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95"/>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95"/>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95"/>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95"/>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95"/>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95"/>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95"/>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95"/>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95"/>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95"/>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95"/>
          <p:cNvGrpSpPr/>
          <p:nvPr/>
        </p:nvGrpSpPr>
        <p:grpSpPr>
          <a:xfrm>
            <a:off x="2602843" y="1346755"/>
            <a:ext cx="410187" cy="324244"/>
            <a:chOff x="2594780" y="1516494"/>
            <a:chExt cx="410187" cy="324244"/>
          </a:xfrm>
        </p:grpSpPr>
        <p:sp>
          <p:nvSpPr>
            <p:cNvPr id="10917" name="Google Shape;10917;p95"/>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95"/>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95"/>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95"/>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95"/>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95"/>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95"/>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95"/>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95"/>
          <p:cNvGrpSpPr/>
          <p:nvPr/>
        </p:nvGrpSpPr>
        <p:grpSpPr>
          <a:xfrm>
            <a:off x="1751027" y="1333220"/>
            <a:ext cx="333692" cy="333363"/>
            <a:chOff x="1742965" y="1502959"/>
            <a:chExt cx="333692" cy="333363"/>
          </a:xfrm>
        </p:grpSpPr>
        <p:sp>
          <p:nvSpPr>
            <p:cNvPr id="10926" name="Google Shape;10926;p95"/>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95"/>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95"/>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95"/>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95"/>
          <p:cNvGrpSpPr/>
          <p:nvPr/>
        </p:nvGrpSpPr>
        <p:grpSpPr>
          <a:xfrm>
            <a:off x="3059594" y="1347069"/>
            <a:ext cx="390034" cy="296545"/>
            <a:chOff x="3051531" y="1516809"/>
            <a:chExt cx="390034" cy="296545"/>
          </a:xfrm>
        </p:grpSpPr>
        <p:sp>
          <p:nvSpPr>
            <p:cNvPr id="10931" name="Google Shape;10931;p95"/>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95"/>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95"/>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95"/>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95"/>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95"/>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95"/>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95"/>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95"/>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95"/>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95"/>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95"/>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95"/>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95"/>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95"/>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95"/>
          <p:cNvGrpSpPr/>
          <p:nvPr/>
        </p:nvGrpSpPr>
        <p:grpSpPr>
          <a:xfrm>
            <a:off x="3522963" y="1319280"/>
            <a:ext cx="354145" cy="351869"/>
            <a:chOff x="3514900" y="1489020"/>
            <a:chExt cx="354145" cy="351869"/>
          </a:xfrm>
        </p:grpSpPr>
        <p:sp>
          <p:nvSpPr>
            <p:cNvPr id="10947" name="Google Shape;10947;p95"/>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95"/>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95"/>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95"/>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95"/>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95"/>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95"/>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95"/>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95"/>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95"/>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95"/>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95"/>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95"/>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95"/>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95"/>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95"/>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95"/>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95"/>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95"/>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95"/>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95"/>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95"/>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95"/>
          <p:cNvGrpSpPr/>
          <p:nvPr/>
        </p:nvGrpSpPr>
        <p:grpSpPr>
          <a:xfrm>
            <a:off x="3074387" y="3180706"/>
            <a:ext cx="346598" cy="333183"/>
            <a:chOff x="3066324" y="3350446"/>
            <a:chExt cx="346598" cy="333183"/>
          </a:xfrm>
        </p:grpSpPr>
        <p:sp>
          <p:nvSpPr>
            <p:cNvPr id="10970" name="Google Shape;10970;p95"/>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95"/>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95"/>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95"/>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95"/>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95"/>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95"/>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95"/>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95"/>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95"/>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95"/>
          <p:cNvGrpSpPr/>
          <p:nvPr/>
        </p:nvGrpSpPr>
        <p:grpSpPr>
          <a:xfrm>
            <a:off x="1290817" y="1782350"/>
            <a:ext cx="363278" cy="363338"/>
            <a:chOff x="1282755" y="1952089"/>
            <a:chExt cx="363278" cy="363338"/>
          </a:xfrm>
        </p:grpSpPr>
        <p:sp>
          <p:nvSpPr>
            <p:cNvPr id="10981" name="Google Shape;10981;p95"/>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95"/>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95"/>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95"/>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95"/>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95"/>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95"/>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95"/>
          <p:cNvGrpSpPr/>
          <p:nvPr/>
        </p:nvGrpSpPr>
        <p:grpSpPr>
          <a:xfrm>
            <a:off x="3518156" y="2739542"/>
            <a:ext cx="355133" cy="343574"/>
            <a:chOff x="3510094" y="2909281"/>
            <a:chExt cx="355133" cy="343574"/>
          </a:xfrm>
        </p:grpSpPr>
        <p:sp>
          <p:nvSpPr>
            <p:cNvPr id="10989" name="Google Shape;10989;p95"/>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95"/>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95"/>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95"/>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95"/>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95"/>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95"/>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95"/>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95"/>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95"/>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95"/>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95"/>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95"/>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2" name="Google Shape;11002;p95"/>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3" name="Google Shape;11003;p95"/>
          <p:cNvGrpSpPr/>
          <p:nvPr/>
        </p:nvGrpSpPr>
        <p:grpSpPr>
          <a:xfrm>
            <a:off x="2171904" y="1337232"/>
            <a:ext cx="382787" cy="331566"/>
            <a:chOff x="2163842" y="1506972"/>
            <a:chExt cx="382787" cy="331566"/>
          </a:xfrm>
        </p:grpSpPr>
        <p:sp>
          <p:nvSpPr>
            <p:cNvPr id="11004" name="Google Shape;11004;p95"/>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95"/>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95"/>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95"/>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95"/>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95"/>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95"/>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95"/>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95"/>
          <p:cNvGrpSpPr/>
          <p:nvPr/>
        </p:nvGrpSpPr>
        <p:grpSpPr>
          <a:xfrm>
            <a:off x="1746940" y="3179913"/>
            <a:ext cx="357918" cy="350536"/>
            <a:chOff x="1738877" y="3349652"/>
            <a:chExt cx="357918" cy="350536"/>
          </a:xfrm>
        </p:grpSpPr>
        <p:sp>
          <p:nvSpPr>
            <p:cNvPr id="11013" name="Google Shape;11013;p95"/>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95"/>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95"/>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95"/>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95"/>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95"/>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95"/>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95"/>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95"/>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95"/>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95"/>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95"/>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95"/>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95"/>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95"/>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95"/>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95"/>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5"/>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95"/>
          <p:cNvGrpSpPr/>
          <p:nvPr/>
        </p:nvGrpSpPr>
        <p:grpSpPr>
          <a:xfrm>
            <a:off x="1979882" y="4107115"/>
            <a:ext cx="383281" cy="333947"/>
            <a:chOff x="1971819" y="4276854"/>
            <a:chExt cx="383281" cy="333947"/>
          </a:xfrm>
        </p:grpSpPr>
        <p:sp>
          <p:nvSpPr>
            <p:cNvPr id="11032" name="Google Shape;11032;p95"/>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95"/>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95"/>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95"/>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95"/>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95"/>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95"/>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95"/>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95"/>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95"/>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95"/>
          <p:cNvGrpSpPr/>
          <p:nvPr/>
        </p:nvGrpSpPr>
        <p:grpSpPr>
          <a:xfrm>
            <a:off x="1833181" y="2716080"/>
            <a:ext cx="175987" cy="361391"/>
            <a:chOff x="1825119" y="2885819"/>
            <a:chExt cx="175987" cy="361391"/>
          </a:xfrm>
        </p:grpSpPr>
        <p:sp>
          <p:nvSpPr>
            <p:cNvPr id="11043" name="Google Shape;11043;p95"/>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95"/>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95"/>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95"/>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95"/>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95"/>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95"/>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95"/>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95"/>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95"/>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95"/>
          <p:cNvGrpSpPr/>
          <p:nvPr/>
        </p:nvGrpSpPr>
        <p:grpSpPr>
          <a:xfrm>
            <a:off x="3512886" y="3236104"/>
            <a:ext cx="369896" cy="226339"/>
            <a:chOff x="3504824" y="3405844"/>
            <a:chExt cx="369896" cy="226339"/>
          </a:xfrm>
        </p:grpSpPr>
        <p:sp>
          <p:nvSpPr>
            <p:cNvPr id="11054" name="Google Shape;11054;p95"/>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5"/>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95"/>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95"/>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5"/>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95"/>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95"/>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95"/>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95"/>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95"/>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95"/>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95"/>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95"/>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95"/>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95"/>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95"/>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95"/>
          <p:cNvGrpSpPr/>
          <p:nvPr/>
        </p:nvGrpSpPr>
        <p:grpSpPr>
          <a:xfrm>
            <a:off x="1303724" y="3649855"/>
            <a:ext cx="345640" cy="342900"/>
            <a:chOff x="1295661" y="3819594"/>
            <a:chExt cx="345640" cy="342900"/>
          </a:xfrm>
        </p:grpSpPr>
        <p:sp>
          <p:nvSpPr>
            <p:cNvPr id="11071" name="Google Shape;11071;p95"/>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95"/>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5"/>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5"/>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9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95"/>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95"/>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95"/>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5"/>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95"/>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95"/>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5"/>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95"/>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95"/>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5"/>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95"/>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95"/>
          <p:cNvGrpSpPr/>
          <p:nvPr/>
        </p:nvGrpSpPr>
        <p:grpSpPr>
          <a:xfrm>
            <a:off x="3494635" y="2263730"/>
            <a:ext cx="379328" cy="281738"/>
            <a:chOff x="3486572" y="2433470"/>
            <a:chExt cx="379328" cy="281738"/>
          </a:xfrm>
        </p:grpSpPr>
        <p:sp>
          <p:nvSpPr>
            <p:cNvPr id="11089" name="Google Shape;11089;p95"/>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95"/>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95"/>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95"/>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95"/>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95"/>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95"/>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6" name="Google Shape;11096;p95"/>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7" name="Google Shape;11097;p95"/>
          <p:cNvGrpSpPr/>
          <p:nvPr/>
        </p:nvGrpSpPr>
        <p:grpSpPr>
          <a:xfrm>
            <a:off x="4005212" y="3159894"/>
            <a:ext cx="270733" cy="355762"/>
            <a:chOff x="3997149" y="3329634"/>
            <a:chExt cx="270733" cy="355762"/>
          </a:xfrm>
        </p:grpSpPr>
        <p:sp>
          <p:nvSpPr>
            <p:cNvPr id="11098" name="Google Shape;11098;p95"/>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95"/>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95"/>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5"/>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5"/>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5"/>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95"/>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95"/>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95"/>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95"/>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95"/>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95"/>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95"/>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95"/>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95"/>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95"/>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95"/>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95"/>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95"/>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95"/>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95"/>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95"/>
          <p:cNvGrpSpPr/>
          <p:nvPr/>
        </p:nvGrpSpPr>
        <p:grpSpPr>
          <a:xfrm>
            <a:off x="3962406" y="2729615"/>
            <a:ext cx="345655" cy="343529"/>
            <a:chOff x="3954343" y="2899354"/>
            <a:chExt cx="345655" cy="343529"/>
          </a:xfrm>
        </p:grpSpPr>
        <p:sp>
          <p:nvSpPr>
            <p:cNvPr id="11120" name="Google Shape;11120;p95"/>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95"/>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95"/>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5"/>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95"/>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95"/>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95"/>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5"/>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95"/>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95"/>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95"/>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5"/>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95"/>
          <p:cNvGrpSpPr/>
          <p:nvPr/>
        </p:nvGrpSpPr>
        <p:grpSpPr>
          <a:xfrm>
            <a:off x="2174105" y="3181605"/>
            <a:ext cx="369566" cy="349803"/>
            <a:chOff x="2166043" y="3351344"/>
            <a:chExt cx="369566" cy="349803"/>
          </a:xfrm>
        </p:grpSpPr>
        <p:sp>
          <p:nvSpPr>
            <p:cNvPr id="11133" name="Google Shape;11133;p95"/>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95"/>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95"/>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95"/>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5"/>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5"/>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95"/>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95"/>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95"/>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95"/>
          <p:cNvGrpSpPr/>
          <p:nvPr/>
        </p:nvGrpSpPr>
        <p:grpSpPr>
          <a:xfrm>
            <a:off x="2627712" y="3182593"/>
            <a:ext cx="365793" cy="329275"/>
            <a:chOff x="2619649" y="3352332"/>
            <a:chExt cx="365793" cy="329275"/>
          </a:xfrm>
        </p:grpSpPr>
        <p:sp>
          <p:nvSpPr>
            <p:cNvPr id="11143" name="Google Shape;11143;p95"/>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95"/>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5"/>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95"/>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95"/>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95"/>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95"/>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95"/>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95"/>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95"/>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95"/>
          <p:cNvGrpSpPr/>
          <p:nvPr/>
        </p:nvGrpSpPr>
        <p:grpSpPr>
          <a:xfrm>
            <a:off x="1304197" y="1345501"/>
            <a:ext cx="340624" cy="351944"/>
            <a:chOff x="1293760" y="1498228"/>
            <a:chExt cx="340624" cy="351944"/>
          </a:xfrm>
        </p:grpSpPr>
        <p:sp>
          <p:nvSpPr>
            <p:cNvPr id="11154" name="Google Shape;11154;p95"/>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95"/>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5"/>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5"/>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5"/>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95"/>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95"/>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5"/>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5"/>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95"/>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95"/>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95"/>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95"/>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95"/>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95"/>
          <p:cNvGrpSpPr/>
          <p:nvPr/>
        </p:nvGrpSpPr>
        <p:grpSpPr>
          <a:xfrm>
            <a:off x="857663" y="1782335"/>
            <a:ext cx="406713" cy="383745"/>
            <a:chOff x="849601" y="1952074"/>
            <a:chExt cx="406713" cy="383745"/>
          </a:xfrm>
        </p:grpSpPr>
        <p:sp>
          <p:nvSpPr>
            <p:cNvPr id="11169" name="Google Shape;11169;p95"/>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95"/>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95"/>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5"/>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5"/>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5"/>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5"/>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95"/>
          <p:cNvGrpSpPr/>
          <p:nvPr/>
        </p:nvGrpSpPr>
        <p:grpSpPr>
          <a:xfrm>
            <a:off x="2261934" y="2723626"/>
            <a:ext cx="203985" cy="355417"/>
            <a:chOff x="2253871" y="2893365"/>
            <a:chExt cx="203985" cy="355417"/>
          </a:xfrm>
        </p:grpSpPr>
        <p:sp>
          <p:nvSpPr>
            <p:cNvPr id="11177" name="Google Shape;11177;p95"/>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95"/>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95"/>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95"/>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95"/>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95"/>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95"/>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95"/>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95"/>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95"/>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95"/>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95"/>
          <p:cNvGrpSpPr/>
          <p:nvPr/>
        </p:nvGrpSpPr>
        <p:grpSpPr>
          <a:xfrm>
            <a:off x="2199603" y="2238861"/>
            <a:ext cx="308823" cy="342571"/>
            <a:chOff x="2191541" y="2408601"/>
            <a:chExt cx="308823" cy="342571"/>
          </a:xfrm>
        </p:grpSpPr>
        <p:sp>
          <p:nvSpPr>
            <p:cNvPr id="11189" name="Google Shape;11189;p95"/>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5"/>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95"/>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95"/>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95"/>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95"/>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5"/>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95"/>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95"/>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95"/>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95"/>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95"/>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95"/>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95"/>
          <p:cNvGrpSpPr/>
          <p:nvPr/>
        </p:nvGrpSpPr>
        <p:grpSpPr>
          <a:xfrm>
            <a:off x="855462" y="1333848"/>
            <a:ext cx="342496" cy="341553"/>
            <a:chOff x="847400" y="1503588"/>
            <a:chExt cx="342496" cy="341553"/>
          </a:xfrm>
        </p:grpSpPr>
        <p:sp>
          <p:nvSpPr>
            <p:cNvPr id="11203" name="Google Shape;11203;p95"/>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95"/>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95"/>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5"/>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5"/>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5"/>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95"/>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95"/>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95"/>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95"/>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95"/>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5"/>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95"/>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95"/>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95"/>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95"/>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95"/>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95"/>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95"/>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95"/>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95"/>
          <p:cNvGrpSpPr/>
          <p:nvPr/>
        </p:nvGrpSpPr>
        <p:grpSpPr>
          <a:xfrm>
            <a:off x="1338026" y="2729929"/>
            <a:ext cx="280495" cy="361077"/>
            <a:chOff x="1329963" y="2899669"/>
            <a:chExt cx="280495" cy="361077"/>
          </a:xfrm>
        </p:grpSpPr>
        <p:sp>
          <p:nvSpPr>
            <p:cNvPr id="11224" name="Google Shape;11224;p95"/>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5"/>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95"/>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95"/>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9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9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95"/>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95"/>
          <p:cNvGrpSpPr/>
          <p:nvPr/>
        </p:nvGrpSpPr>
        <p:grpSpPr>
          <a:xfrm>
            <a:off x="945492" y="3631169"/>
            <a:ext cx="195496" cy="343439"/>
            <a:chOff x="937429" y="3800908"/>
            <a:chExt cx="195496" cy="343439"/>
          </a:xfrm>
        </p:grpSpPr>
        <p:sp>
          <p:nvSpPr>
            <p:cNvPr id="11232" name="Google Shape;11232;p95"/>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95"/>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95"/>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95"/>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95"/>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95"/>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95"/>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95"/>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95"/>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95"/>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95"/>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95"/>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95"/>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95"/>
          <p:cNvGrpSpPr/>
          <p:nvPr/>
        </p:nvGrpSpPr>
        <p:grpSpPr>
          <a:xfrm>
            <a:off x="2695722" y="3640916"/>
            <a:ext cx="365164" cy="342511"/>
            <a:chOff x="2611459" y="3810655"/>
            <a:chExt cx="365164" cy="342511"/>
          </a:xfrm>
        </p:grpSpPr>
        <p:sp>
          <p:nvSpPr>
            <p:cNvPr id="11246" name="Google Shape;11246;p95"/>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95"/>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95"/>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95"/>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95"/>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5"/>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95"/>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95"/>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95"/>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95"/>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95"/>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7" name="Google Shape;11257;p95"/>
          <p:cNvGrpSpPr/>
          <p:nvPr/>
        </p:nvGrpSpPr>
        <p:grpSpPr>
          <a:xfrm>
            <a:off x="3960519" y="1354540"/>
            <a:ext cx="370195" cy="300154"/>
            <a:chOff x="3952456" y="1524280"/>
            <a:chExt cx="370195" cy="300154"/>
          </a:xfrm>
        </p:grpSpPr>
        <p:sp>
          <p:nvSpPr>
            <p:cNvPr id="11258" name="Google Shape;11258;p95"/>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95"/>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95"/>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95"/>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95"/>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95"/>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4" name="Google Shape;11264;p95"/>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1265" name="Google Shape;11265;p95"/>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69"/>
        <p:cNvGrpSpPr/>
        <p:nvPr/>
      </p:nvGrpSpPr>
      <p:grpSpPr>
        <a:xfrm>
          <a:off x="0" y="0"/>
          <a:ext cx="0" cy="0"/>
          <a:chOff x="0" y="0"/>
          <a:chExt cx="0" cy="0"/>
        </a:xfrm>
      </p:grpSpPr>
      <p:grpSp>
        <p:nvGrpSpPr>
          <p:cNvPr id="11270" name="Google Shape;11270;p96"/>
          <p:cNvGrpSpPr/>
          <p:nvPr/>
        </p:nvGrpSpPr>
        <p:grpSpPr>
          <a:xfrm>
            <a:off x="894207" y="1345785"/>
            <a:ext cx="257112" cy="362808"/>
            <a:chOff x="908482" y="1502585"/>
            <a:chExt cx="257112" cy="362808"/>
          </a:xfrm>
        </p:grpSpPr>
        <p:sp>
          <p:nvSpPr>
            <p:cNvPr id="11271" name="Google Shape;11271;p96"/>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96"/>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96"/>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96"/>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96"/>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96"/>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96"/>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96"/>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96"/>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96"/>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96"/>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96"/>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96"/>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96"/>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96"/>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96"/>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96"/>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6"/>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96"/>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96"/>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96"/>
          <p:cNvGrpSpPr/>
          <p:nvPr/>
        </p:nvGrpSpPr>
        <p:grpSpPr>
          <a:xfrm>
            <a:off x="1289262" y="1345916"/>
            <a:ext cx="362939" cy="362677"/>
            <a:chOff x="1303537" y="1502716"/>
            <a:chExt cx="362939" cy="362677"/>
          </a:xfrm>
        </p:grpSpPr>
        <p:sp>
          <p:nvSpPr>
            <p:cNvPr id="11292" name="Google Shape;11292;p96"/>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96"/>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96"/>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96"/>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96"/>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96"/>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96"/>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96"/>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96"/>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96"/>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96"/>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96"/>
          <p:cNvGrpSpPr/>
          <p:nvPr/>
        </p:nvGrpSpPr>
        <p:grpSpPr>
          <a:xfrm>
            <a:off x="1737626" y="1345916"/>
            <a:ext cx="362677" cy="362677"/>
            <a:chOff x="1751901" y="1502716"/>
            <a:chExt cx="362677" cy="362677"/>
          </a:xfrm>
        </p:grpSpPr>
        <p:sp>
          <p:nvSpPr>
            <p:cNvPr id="11304" name="Google Shape;11304;p96"/>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96"/>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96"/>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6"/>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6"/>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96"/>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96"/>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96"/>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96"/>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96"/>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96"/>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96"/>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96"/>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96"/>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96"/>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6"/>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96"/>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96"/>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96"/>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96"/>
          <p:cNvGrpSpPr/>
          <p:nvPr/>
        </p:nvGrpSpPr>
        <p:grpSpPr>
          <a:xfrm>
            <a:off x="3080903" y="1345916"/>
            <a:ext cx="334290" cy="362677"/>
            <a:chOff x="3095178" y="1502716"/>
            <a:chExt cx="334290" cy="362677"/>
          </a:xfrm>
        </p:grpSpPr>
        <p:sp>
          <p:nvSpPr>
            <p:cNvPr id="11324" name="Google Shape;11324;p96"/>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96"/>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96"/>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96"/>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96"/>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6"/>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6"/>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6"/>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96"/>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96"/>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6"/>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96"/>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96"/>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96"/>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6"/>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96"/>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96"/>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96"/>
          <p:cNvGrpSpPr/>
          <p:nvPr/>
        </p:nvGrpSpPr>
        <p:grpSpPr>
          <a:xfrm>
            <a:off x="3528006" y="1348805"/>
            <a:ext cx="366196" cy="357005"/>
            <a:chOff x="3542281" y="1505605"/>
            <a:chExt cx="366196" cy="357005"/>
          </a:xfrm>
        </p:grpSpPr>
        <p:sp>
          <p:nvSpPr>
            <p:cNvPr id="11342" name="Google Shape;11342;p96"/>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96"/>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96"/>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6"/>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96"/>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96"/>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96"/>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96"/>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96"/>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96"/>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96"/>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96"/>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6"/>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96"/>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96"/>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96"/>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96"/>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96"/>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96"/>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96"/>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96"/>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96"/>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96"/>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96"/>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96"/>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96"/>
          <p:cNvGrpSpPr/>
          <p:nvPr/>
        </p:nvGrpSpPr>
        <p:grpSpPr>
          <a:xfrm>
            <a:off x="1734107" y="3227997"/>
            <a:ext cx="364673" cy="340067"/>
            <a:chOff x="1748382" y="3384797"/>
            <a:chExt cx="364673" cy="340067"/>
          </a:xfrm>
        </p:grpSpPr>
        <p:sp>
          <p:nvSpPr>
            <p:cNvPr id="11368" name="Google Shape;11368;p96"/>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6"/>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6"/>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6"/>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6"/>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96"/>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96"/>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96"/>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96"/>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96"/>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96"/>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96"/>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96"/>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96"/>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96"/>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96"/>
          <p:cNvGrpSpPr/>
          <p:nvPr/>
        </p:nvGrpSpPr>
        <p:grpSpPr>
          <a:xfrm>
            <a:off x="2168368" y="3229520"/>
            <a:ext cx="382030" cy="320451"/>
            <a:chOff x="2182643" y="3386320"/>
            <a:chExt cx="382030" cy="320451"/>
          </a:xfrm>
        </p:grpSpPr>
        <p:sp>
          <p:nvSpPr>
            <p:cNvPr id="11384" name="Google Shape;11384;p96"/>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96"/>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96"/>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96"/>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96"/>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96"/>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96"/>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96"/>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96"/>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96"/>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96"/>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96"/>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6"/>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96"/>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96"/>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96"/>
          <p:cNvGrpSpPr/>
          <p:nvPr/>
        </p:nvGrpSpPr>
        <p:grpSpPr>
          <a:xfrm>
            <a:off x="3070111" y="3232540"/>
            <a:ext cx="353880" cy="330745"/>
            <a:chOff x="3084386" y="3389340"/>
            <a:chExt cx="353880" cy="330745"/>
          </a:xfrm>
        </p:grpSpPr>
        <p:sp>
          <p:nvSpPr>
            <p:cNvPr id="11400" name="Google Shape;11400;p96"/>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96"/>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96"/>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6"/>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96"/>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96"/>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96"/>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96"/>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96"/>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96"/>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96"/>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6"/>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96"/>
          <p:cNvGrpSpPr/>
          <p:nvPr/>
        </p:nvGrpSpPr>
        <p:grpSpPr>
          <a:xfrm>
            <a:off x="849224" y="1814106"/>
            <a:ext cx="347078" cy="364016"/>
            <a:chOff x="863499" y="1970906"/>
            <a:chExt cx="347078" cy="364016"/>
          </a:xfrm>
        </p:grpSpPr>
        <p:sp>
          <p:nvSpPr>
            <p:cNvPr id="11413" name="Google Shape;11413;p96"/>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6"/>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6"/>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96"/>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96"/>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96"/>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96"/>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6"/>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96"/>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96"/>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96"/>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96"/>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96"/>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6"/>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96"/>
          <p:cNvGrpSpPr/>
          <p:nvPr/>
        </p:nvGrpSpPr>
        <p:grpSpPr>
          <a:xfrm>
            <a:off x="1735604" y="1814106"/>
            <a:ext cx="364436" cy="364174"/>
            <a:chOff x="1749879" y="1970906"/>
            <a:chExt cx="364436" cy="364174"/>
          </a:xfrm>
        </p:grpSpPr>
        <p:sp>
          <p:nvSpPr>
            <p:cNvPr id="11428" name="Google Shape;11428;p96"/>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96"/>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6"/>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96"/>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6"/>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96"/>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96"/>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6"/>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96"/>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96"/>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96"/>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6"/>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96"/>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96"/>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96"/>
          <p:cNvGrpSpPr/>
          <p:nvPr/>
        </p:nvGrpSpPr>
        <p:grpSpPr>
          <a:xfrm>
            <a:off x="2172150" y="1819358"/>
            <a:ext cx="396106" cy="353985"/>
            <a:chOff x="2186425" y="1976158"/>
            <a:chExt cx="396106" cy="353985"/>
          </a:xfrm>
        </p:grpSpPr>
        <p:sp>
          <p:nvSpPr>
            <p:cNvPr id="11443" name="Google Shape;11443;p96"/>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6"/>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96"/>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96"/>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96"/>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96"/>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6"/>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96"/>
          <p:cNvGrpSpPr/>
          <p:nvPr/>
        </p:nvGrpSpPr>
        <p:grpSpPr>
          <a:xfrm>
            <a:off x="2644882" y="1860612"/>
            <a:ext cx="319190" cy="271240"/>
            <a:chOff x="2659157" y="2017412"/>
            <a:chExt cx="319190" cy="271240"/>
          </a:xfrm>
        </p:grpSpPr>
        <p:sp>
          <p:nvSpPr>
            <p:cNvPr id="11451" name="Google Shape;11451;p96"/>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96"/>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96"/>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96"/>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6"/>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6"/>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6"/>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6"/>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96"/>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96"/>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96"/>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96"/>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6"/>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6"/>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6"/>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96"/>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6"/>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96"/>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96"/>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96"/>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96"/>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96"/>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6"/>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96"/>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96"/>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96"/>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96"/>
          <p:cNvGrpSpPr/>
          <p:nvPr/>
        </p:nvGrpSpPr>
        <p:grpSpPr>
          <a:xfrm>
            <a:off x="3097500" y="1836716"/>
            <a:ext cx="318928" cy="319217"/>
            <a:chOff x="3111775" y="1993516"/>
            <a:chExt cx="318928" cy="319217"/>
          </a:xfrm>
        </p:grpSpPr>
        <p:sp>
          <p:nvSpPr>
            <p:cNvPr id="11478" name="Google Shape;11478;p96"/>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96"/>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96"/>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96"/>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96"/>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96"/>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96"/>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96"/>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6"/>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96"/>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6"/>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6"/>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6"/>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6"/>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96"/>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96"/>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6"/>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96"/>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96"/>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96"/>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96"/>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6"/>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6"/>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6"/>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96"/>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96"/>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6"/>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6"/>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6"/>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96"/>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96"/>
          <p:cNvGrpSpPr/>
          <p:nvPr/>
        </p:nvGrpSpPr>
        <p:grpSpPr>
          <a:xfrm>
            <a:off x="4009510" y="1813607"/>
            <a:ext cx="288807" cy="355377"/>
            <a:chOff x="4023785" y="1970407"/>
            <a:chExt cx="288807" cy="355377"/>
          </a:xfrm>
        </p:grpSpPr>
        <p:sp>
          <p:nvSpPr>
            <p:cNvPr id="11509" name="Google Shape;11509;p96"/>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6"/>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96"/>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96"/>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6"/>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96"/>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96"/>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96"/>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6"/>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96"/>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96"/>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96"/>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96"/>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6"/>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6"/>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96"/>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96"/>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96"/>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6"/>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96"/>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96"/>
          <p:cNvGrpSpPr/>
          <p:nvPr/>
        </p:nvGrpSpPr>
        <p:grpSpPr>
          <a:xfrm>
            <a:off x="3530265" y="3224163"/>
            <a:ext cx="320188" cy="319269"/>
            <a:chOff x="3544540" y="3380963"/>
            <a:chExt cx="320188" cy="319269"/>
          </a:xfrm>
        </p:grpSpPr>
        <p:sp>
          <p:nvSpPr>
            <p:cNvPr id="11530" name="Google Shape;11530;p96"/>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6"/>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6"/>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96"/>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96"/>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6"/>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96"/>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6"/>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96"/>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96"/>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96"/>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6"/>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96"/>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96"/>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96"/>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6"/>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96"/>
          <p:cNvGrpSpPr/>
          <p:nvPr/>
        </p:nvGrpSpPr>
        <p:grpSpPr>
          <a:xfrm>
            <a:off x="3930362" y="3198034"/>
            <a:ext cx="415696" cy="371605"/>
            <a:chOff x="3944637" y="3354834"/>
            <a:chExt cx="415696" cy="371605"/>
          </a:xfrm>
        </p:grpSpPr>
        <p:sp>
          <p:nvSpPr>
            <p:cNvPr id="11547" name="Google Shape;11547;p96"/>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96"/>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96"/>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96"/>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96"/>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96"/>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96"/>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96"/>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96"/>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6"/>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96"/>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96"/>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6"/>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96"/>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96"/>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96"/>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96"/>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4" name="Google Shape;11564;p96"/>
          <p:cNvGrpSpPr/>
          <p:nvPr/>
        </p:nvGrpSpPr>
        <p:grpSpPr>
          <a:xfrm>
            <a:off x="1300344" y="3664727"/>
            <a:ext cx="346317" cy="332136"/>
            <a:chOff x="1314619" y="3821527"/>
            <a:chExt cx="346317" cy="332136"/>
          </a:xfrm>
        </p:grpSpPr>
        <p:sp>
          <p:nvSpPr>
            <p:cNvPr id="11565" name="Google Shape;11565;p96"/>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96"/>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96"/>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96"/>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96"/>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96"/>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96"/>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96"/>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96"/>
          <p:cNvGrpSpPr/>
          <p:nvPr/>
        </p:nvGrpSpPr>
        <p:grpSpPr>
          <a:xfrm>
            <a:off x="1736864" y="3634134"/>
            <a:ext cx="386258" cy="380507"/>
            <a:chOff x="1751139" y="3790934"/>
            <a:chExt cx="386258" cy="380507"/>
          </a:xfrm>
        </p:grpSpPr>
        <p:sp>
          <p:nvSpPr>
            <p:cNvPr id="11574" name="Google Shape;11574;p96"/>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96"/>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96"/>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6"/>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96"/>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96"/>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96"/>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96"/>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96"/>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6"/>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96"/>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96"/>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9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96"/>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96"/>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96"/>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96"/>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96"/>
          <p:cNvGrpSpPr/>
          <p:nvPr/>
        </p:nvGrpSpPr>
        <p:grpSpPr>
          <a:xfrm>
            <a:off x="2175406" y="3664806"/>
            <a:ext cx="395607" cy="318928"/>
            <a:chOff x="2189681" y="3821606"/>
            <a:chExt cx="395607" cy="318928"/>
          </a:xfrm>
        </p:grpSpPr>
        <p:sp>
          <p:nvSpPr>
            <p:cNvPr id="11593" name="Google Shape;11593;p96"/>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96"/>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96"/>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96"/>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96"/>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96"/>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6"/>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6"/>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96"/>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96"/>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6"/>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96"/>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96"/>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6"/>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96"/>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96"/>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96"/>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6"/>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6"/>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6"/>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6"/>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6"/>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96"/>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96"/>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96"/>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96"/>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96"/>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96"/>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96"/>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96"/>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96"/>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4" name="Google Shape;11624;p96"/>
          <p:cNvGrpSpPr/>
          <p:nvPr/>
        </p:nvGrpSpPr>
        <p:grpSpPr>
          <a:xfrm>
            <a:off x="1263134" y="1804547"/>
            <a:ext cx="420475" cy="383055"/>
            <a:chOff x="1277409" y="1961347"/>
            <a:chExt cx="420475" cy="383055"/>
          </a:xfrm>
        </p:grpSpPr>
        <p:sp>
          <p:nvSpPr>
            <p:cNvPr id="11625" name="Google Shape;11625;p96"/>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96"/>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96"/>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96"/>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96"/>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6"/>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96"/>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96"/>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6"/>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96"/>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96"/>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96"/>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96"/>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96"/>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96"/>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96"/>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96"/>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6"/>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6"/>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96"/>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96"/>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96"/>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96"/>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96"/>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6"/>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6"/>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96"/>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96"/>
          <p:cNvGrpSpPr/>
          <p:nvPr/>
        </p:nvGrpSpPr>
        <p:grpSpPr>
          <a:xfrm>
            <a:off x="2200800" y="2276019"/>
            <a:ext cx="380008" cy="351648"/>
            <a:chOff x="2215075" y="2432819"/>
            <a:chExt cx="380008" cy="351648"/>
          </a:xfrm>
        </p:grpSpPr>
        <p:sp>
          <p:nvSpPr>
            <p:cNvPr id="11653" name="Google Shape;11653;p96"/>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6"/>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96"/>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96"/>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96"/>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96"/>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96"/>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96"/>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6"/>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96"/>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96"/>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96"/>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96"/>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96"/>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96"/>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6"/>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96"/>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96"/>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96"/>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96"/>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96"/>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96"/>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96"/>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96"/>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96"/>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96"/>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96"/>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96"/>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96"/>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96"/>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96"/>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96"/>
          <p:cNvGrpSpPr/>
          <p:nvPr/>
        </p:nvGrpSpPr>
        <p:grpSpPr>
          <a:xfrm>
            <a:off x="2647141" y="2265542"/>
            <a:ext cx="344059" cy="340671"/>
            <a:chOff x="2661416" y="2422342"/>
            <a:chExt cx="344059" cy="340671"/>
          </a:xfrm>
        </p:grpSpPr>
        <p:sp>
          <p:nvSpPr>
            <p:cNvPr id="11685" name="Google Shape;11685;p96"/>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96"/>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96"/>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96"/>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96"/>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96"/>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96"/>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96"/>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96"/>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96"/>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96"/>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96"/>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96"/>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96"/>
          <p:cNvGrpSpPr/>
          <p:nvPr/>
        </p:nvGrpSpPr>
        <p:grpSpPr>
          <a:xfrm>
            <a:off x="4052235" y="2265542"/>
            <a:ext cx="206876" cy="348470"/>
            <a:chOff x="4066510" y="2422342"/>
            <a:chExt cx="206876" cy="348470"/>
          </a:xfrm>
        </p:grpSpPr>
        <p:sp>
          <p:nvSpPr>
            <p:cNvPr id="11699" name="Google Shape;11699;p96"/>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96"/>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96"/>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96"/>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96"/>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96"/>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96"/>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96"/>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96"/>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96"/>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96"/>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96"/>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1" name="Google Shape;11711;p96"/>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2" name="Google Shape;11712;p96"/>
          <p:cNvGrpSpPr/>
          <p:nvPr/>
        </p:nvGrpSpPr>
        <p:grpSpPr>
          <a:xfrm>
            <a:off x="2603418" y="3660525"/>
            <a:ext cx="420475" cy="326491"/>
            <a:chOff x="2617693" y="3817325"/>
            <a:chExt cx="420475" cy="326491"/>
          </a:xfrm>
        </p:grpSpPr>
        <p:sp>
          <p:nvSpPr>
            <p:cNvPr id="11713" name="Google Shape;11713;p96"/>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96"/>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6"/>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96"/>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96"/>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96"/>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96"/>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96"/>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96"/>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96"/>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96"/>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96"/>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96"/>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6"/>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6"/>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96"/>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6"/>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96"/>
          <p:cNvGrpSpPr/>
          <p:nvPr/>
        </p:nvGrpSpPr>
        <p:grpSpPr>
          <a:xfrm>
            <a:off x="3531026" y="2266723"/>
            <a:ext cx="358134" cy="356637"/>
            <a:chOff x="3545301" y="2423523"/>
            <a:chExt cx="358134" cy="356637"/>
          </a:xfrm>
        </p:grpSpPr>
        <p:sp>
          <p:nvSpPr>
            <p:cNvPr id="11731" name="Google Shape;11731;p96"/>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6"/>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6"/>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6"/>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6"/>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6"/>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6"/>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6"/>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6"/>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96"/>
          <p:cNvGrpSpPr/>
          <p:nvPr/>
        </p:nvGrpSpPr>
        <p:grpSpPr>
          <a:xfrm>
            <a:off x="3517187" y="3667799"/>
            <a:ext cx="377251" cy="324232"/>
            <a:chOff x="3531462" y="3824599"/>
            <a:chExt cx="377251" cy="324232"/>
          </a:xfrm>
        </p:grpSpPr>
        <p:sp>
          <p:nvSpPr>
            <p:cNvPr id="11741" name="Google Shape;11741;p96"/>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6"/>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6"/>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6"/>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6"/>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6"/>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6"/>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6"/>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6"/>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96"/>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96"/>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96"/>
          <p:cNvGrpSpPr/>
          <p:nvPr/>
        </p:nvGrpSpPr>
        <p:grpSpPr>
          <a:xfrm>
            <a:off x="4016311" y="3648446"/>
            <a:ext cx="286523" cy="340566"/>
            <a:chOff x="4030586" y="3805246"/>
            <a:chExt cx="286523" cy="340566"/>
          </a:xfrm>
        </p:grpSpPr>
        <p:sp>
          <p:nvSpPr>
            <p:cNvPr id="11753" name="Google Shape;11753;p96"/>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96"/>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96"/>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6"/>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96"/>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96"/>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6"/>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6"/>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6"/>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6"/>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6"/>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6"/>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6"/>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96"/>
          <p:cNvGrpSpPr/>
          <p:nvPr/>
        </p:nvGrpSpPr>
        <p:grpSpPr>
          <a:xfrm>
            <a:off x="2166609" y="2731919"/>
            <a:ext cx="376752" cy="374468"/>
            <a:chOff x="2180884" y="2888719"/>
            <a:chExt cx="376752" cy="374468"/>
          </a:xfrm>
        </p:grpSpPr>
        <p:sp>
          <p:nvSpPr>
            <p:cNvPr id="11767" name="Google Shape;11767;p96"/>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6"/>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6"/>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96"/>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6"/>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6"/>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96"/>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6"/>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6"/>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96"/>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6"/>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96"/>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6"/>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96"/>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96"/>
          <p:cNvGrpSpPr/>
          <p:nvPr/>
        </p:nvGrpSpPr>
        <p:grpSpPr>
          <a:xfrm>
            <a:off x="3940157" y="2786199"/>
            <a:ext cx="378249" cy="265909"/>
            <a:chOff x="3954432" y="2942999"/>
            <a:chExt cx="378249" cy="265909"/>
          </a:xfrm>
        </p:grpSpPr>
        <p:sp>
          <p:nvSpPr>
            <p:cNvPr id="11782" name="Google Shape;11782;p96"/>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96"/>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96"/>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6"/>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6"/>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96"/>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96"/>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6"/>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6"/>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96"/>
          <p:cNvGrpSpPr/>
          <p:nvPr/>
        </p:nvGrpSpPr>
        <p:grpSpPr>
          <a:xfrm>
            <a:off x="1737862" y="4109808"/>
            <a:ext cx="378512" cy="374756"/>
            <a:chOff x="1752137" y="4266608"/>
            <a:chExt cx="378512" cy="374756"/>
          </a:xfrm>
        </p:grpSpPr>
        <p:sp>
          <p:nvSpPr>
            <p:cNvPr id="11792" name="Google Shape;11792;p96"/>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6"/>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6"/>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6"/>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6"/>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6"/>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6"/>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6"/>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6"/>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96"/>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96"/>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6"/>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6"/>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6"/>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96"/>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6"/>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6"/>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6"/>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9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6"/>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96"/>
          <p:cNvGrpSpPr/>
          <p:nvPr/>
        </p:nvGrpSpPr>
        <p:grpSpPr>
          <a:xfrm>
            <a:off x="3103513" y="3655746"/>
            <a:ext cx="341065" cy="341065"/>
            <a:chOff x="3117788" y="3812546"/>
            <a:chExt cx="341065" cy="341065"/>
          </a:xfrm>
        </p:grpSpPr>
        <p:sp>
          <p:nvSpPr>
            <p:cNvPr id="11814" name="Google Shape;11814;p96"/>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6"/>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6"/>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96"/>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6"/>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6"/>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96"/>
          <p:cNvGrpSpPr/>
          <p:nvPr/>
        </p:nvGrpSpPr>
        <p:grpSpPr>
          <a:xfrm>
            <a:off x="3980125" y="4143132"/>
            <a:ext cx="338281" cy="322657"/>
            <a:chOff x="3994400" y="4299932"/>
            <a:chExt cx="338281" cy="322657"/>
          </a:xfrm>
        </p:grpSpPr>
        <p:sp>
          <p:nvSpPr>
            <p:cNvPr id="11821" name="Google Shape;11821;p96"/>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6"/>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96"/>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6"/>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6"/>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6"/>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6"/>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6"/>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9" name="Google Shape;11829;p96"/>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6"/>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1" name="Google Shape;11831;p96"/>
          <p:cNvGrpSpPr/>
          <p:nvPr/>
        </p:nvGrpSpPr>
        <p:grpSpPr>
          <a:xfrm>
            <a:off x="3559151" y="1808828"/>
            <a:ext cx="302358" cy="374993"/>
            <a:chOff x="3573426" y="1965628"/>
            <a:chExt cx="302358" cy="374993"/>
          </a:xfrm>
        </p:grpSpPr>
        <p:sp>
          <p:nvSpPr>
            <p:cNvPr id="11832" name="Google Shape;11832;p96"/>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6"/>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6"/>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6"/>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6"/>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6"/>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6"/>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6"/>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6"/>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6"/>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6"/>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6"/>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6"/>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6"/>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6"/>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6"/>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6"/>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6"/>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6"/>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6"/>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6"/>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6"/>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6"/>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6"/>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6"/>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6"/>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6"/>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6"/>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6"/>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6"/>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6"/>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6"/>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6"/>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6"/>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6"/>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6"/>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6"/>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6"/>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6"/>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6"/>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6"/>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6"/>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6"/>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96"/>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6"/>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6"/>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6"/>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96"/>
          <p:cNvGrpSpPr/>
          <p:nvPr/>
        </p:nvGrpSpPr>
        <p:grpSpPr>
          <a:xfrm>
            <a:off x="3499357" y="2751772"/>
            <a:ext cx="355876" cy="331007"/>
            <a:chOff x="3513632" y="2908572"/>
            <a:chExt cx="355876" cy="331007"/>
          </a:xfrm>
        </p:grpSpPr>
        <p:sp>
          <p:nvSpPr>
            <p:cNvPr id="11880" name="Google Shape;11880;p96"/>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6"/>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96"/>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96"/>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6"/>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6"/>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6"/>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6"/>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6"/>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6"/>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6"/>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6"/>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6"/>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6"/>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6"/>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6"/>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6" name="Google Shape;11896;p96"/>
          <p:cNvGrpSpPr/>
          <p:nvPr/>
        </p:nvGrpSpPr>
        <p:grpSpPr>
          <a:xfrm>
            <a:off x="2679808" y="2731630"/>
            <a:ext cx="235762" cy="374756"/>
            <a:chOff x="2694083" y="2888430"/>
            <a:chExt cx="235762" cy="374756"/>
          </a:xfrm>
        </p:grpSpPr>
        <p:sp>
          <p:nvSpPr>
            <p:cNvPr id="11897" name="Google Shape;11897;p96"/>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6"/>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96"/>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96"/>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96"/>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96"/>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96"/>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6"/>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6"/>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96"/>
          <p:cNvGrpSpPr/>
          <p:nvPr/>
        </p:nvGrpSpPr>
        <p:grpSpPr>
          <a:xfrm>
            <a:off x="857259" y="4143788"/>
            <a:ext cx="357661" cy="311155"/>
            <a:chOff x="871534" y="4300588"/>
            <a:chExt cx="357661" cy="311155"/>
          </a:xfrm>
        </p:grpSpPr>
        <p:sp>
          <p:nvSpPr>
            <p:cNvPr id="11907" name="Google Shape;11907;p96"/>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6"/>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6"/>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96"/>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6"/>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6"/>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96"/>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96"/>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6"/>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6"/>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6"/>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6"/>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6"/>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6"/>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6"/>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6"/>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6"/>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6"/>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6"/>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6"/>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6"/>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96"/>
          <p:cNvGrpSpPr/>
          <p:nvPr/>
        </p:nvGrpSpPr>
        <p:grpSpPr>
          <a:xfrm>
            <a:off x="901744" y="3664806"/>
            <a:ext cx="250100" cy="336785"/>
            <a:chOff x="916019" y="3821606"/>
            <a:chExt cx="250100" cy="336785"/>
          </a:xfrm>
        </p:grpSpPr>
        <p:sp>
          <p:nvSpPr>
            <p:cNvPr id="11929" name="Google Shape;11929;p96"/>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96"/>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6"/>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96"/>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96"/>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6"/>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6"/>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6"/>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96"/>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96"/>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6"/>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6"/>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6"/>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2" name="Google Shape;11942;p96"/>
          <p:cNvGrpSpPr/>
          <p:nvPr/>
        </p:nvGrpSpPr>
        <p:grpSpPr>
          <a:xfrm>
            <a:off x="835411" y="2752770"/>
            <a:ext cx="374730" cy="332504"/>
            <a:chOff x="849686" y="2909570"/>
            <a:chExt cx="374730" cy="332504"/>
          </a:xfrm>
        </p:grpSpPr>
        <p:sp>
          <p:nvSpPr>
            <p:cNvPr id="11943" name="Google Shape;11943;p96"/>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6"/>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6"/>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6"/>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6"/>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6"/>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6"/>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6"/>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6"/>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6"/>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6"/>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96"/>
          <p:cNvGrpSpPr/>
          <p:nvPr/>
        </p:nvGrpSpPr>
        <p:grpSpPr>
          <a:xfrm>
            <a:off x="1721292" y="2263441"/>
            <a:ext cx="417718" cy="372866"/>
            <a:chOff x="1735567" y="2420241"/>
            <a:chExt cx="417718" cy="372866"/>
          </a:xfrm>
        </p:grpSpPr>
        <p:sp>
          <p:nvSpPr>
            <p:cNvPr id="11955" name="Google Shape;11955;p96"/>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6"/>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6"/>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6"/>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6"/>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6"/>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96"/>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6"/>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6"/>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6"/>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6"/>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96"/>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96"/>
          <p:cNvGrpSpPr/>
          <p:nvPr/>
        </p:nvGrpSpPr>
        <p:grpSpPr>
          <a:xfrm>
            <a:off x="3585043" y="4142790"/>
            <a:ext cx="251098" cy="309028"/>
            <a:chOff x="3599318" y="4299590"/>
            <a:chExt cx="251098" cy="309028"/>
          </a:xfrm>
        </p:grpSpPr>
        <p:sp>
          <p:nvSpPr>
            <p:cNvPr id="11968" name="Google Shape;11968;p96"/>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6"/>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6"/>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6"/>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6"/>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6"/>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4" name="Google Shape;11974;p96"/>
          <p:cNvGrpSpPr/>
          <p:nvPr/>
        </p:nvGrpSpPr>
        <p:grpSpPr>
          <a:xfrm>
            <a:off x="3091723" y="2276440"/>
            <a:ext cx="345818" cy="345056"/>
            <a:chOff x="3105998" y="2433240"/>
            <a:chExt cx="345818" cy="345056"/>
          </a:xfrm>
        </p:grpSpPr>
        <p:sp>
          <p:nvSpPr>
            <p:cNvPr id="11975" name="Google Shape;11975;p96"/>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6"/>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6"/>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6"/>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6"/>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6"/>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6"/>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6"/>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6"/>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6"/>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6"/>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96"/>
          <p:cNvGrpSpPr/>
          <p:nvPr/>
        </p:nvGrpSpPr>
        <p:grpSpPr>
          <a:xfrm>
            <a:off x="1723051" y="2743973"/>
            <a:ext cx="374730" cy="350361"/>
            <a:chOff x="1737326" y="2900773"/>
            <a:chExt cx="374730" cy="350361"/>
          </a:xfrm>
        </p:grpSpPr>
        <p:sp>
          <p:nvSpPr>
            <p:cNvPr id="11987" name="Google Shape;11987;p96"/>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6"/>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6"/>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6"/>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96"/>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6"/>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6"/>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6"/>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6"/>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6"/>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6"/>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6"/>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6"/>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6"/>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96"/>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96"/>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6"/>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96"/>
          <p:cNvGrpSpPr/>
          <p:nvPr/>
        </p:nvGrpSpPr>
        <p:grpSpPr>
          <a:xfrm>
            <a:off x="3986401" y="1422596"/>
            <a:ext cx="327226" cy="211603"/>
            <a:chOff x="4000676" y="1579396"/>
            <a:chExt cx="327226" cy="211603"/>
          </a:xfrm>
        </p:grpSpPr>
        <p:sp>
          <p:nvSpPr>
            <p:cNvPr id="12005" name="Google Shape;12005;p96"/>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6"/>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6"/>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6"/>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96"/>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6"/>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6"/>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6"/>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6"/>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96"/>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6"/>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6"/>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6"/>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6"/>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6"/>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6"/>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96"/>
          <p:cNvGrpSpPr/>
          <p:nvPr/>
        </p:nvGrpSpPr>
        <p:grpSpPr>
          <a:xfrm>
            <a:off x="2621248" y="1358784"/>
            <a:ext cx="371054" cy="336469"/>
            <a:chOff x="2635523" y="1515584"/>
            <a:chExt cx="371054" cy="336469"/>
          </a:xfrm>
        </p:grpSpPr>
        <p:sp>
          <p:nvSpPr>
            <p:cNvPr id="12022" name="Google Shape;12022;p96"/>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6"/>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6"/>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6"/>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6"/>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6"/>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6"/>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96"/>
          <p:cNvGrpSpPr/>
          <p:nvPr/>
        </p:nvGrpSpPr>
        <p:grpSpPr>
          <a:xfrm>
            <a:off x="2217632" y="1363931"/>
            <a:ext cx="311627" cy="326569"/>
            <a:chOff x="2231907" y="1520731"/>
            <a:chExt cx="311627" cy="326569"/>
          </a:xfrm>
        </p:grpSpPr>
        <p:sp>
          <p:nvSpPr>
            <p:cNvPr id="12030" name="Google Shape;12030;p96"/>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6"/>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6"/>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96"/>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96"/>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6"/>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6"/>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6"/>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6"/>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6"/>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96"/>
          <p:cNvGrpSpPr/>
          <p:nvPr/>
        </p:nvGrpSpPr>
        <p:grpSpPr>
          <a:xfrm>
            <a:off x="1325974" y="4144733"/>
            <a:ext cx="311890" cy="304695"/>
            <a:chOff x="1340249" y="4301533"/>
            <a:chExt cx="311890" cy="304695"/>
          </a:xfrm>
        </p:grpSpPr>
        <p:sp>
          <p:nvSpPr>
            <p:cNvPr id="12041" name="Google Shape;12041;p96"/>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96"/>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96"/>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6"/>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96"/>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96"/>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6"/>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96"/>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6"/>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96"/>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96"/>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6"/>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6"/>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6"/>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5" name="Google Shape;12055;p96"/>
          <p:cNvGrpSpPr/>
          <p:nvPr/>
        </p:nvGrpSpPr>
        <p:grpSpPr>
          <a:xfrm>
            <a:off x="1316415" y="3220224"/>
            <a:ext cx="306874" cy="332268"/>
            <a:chOff x="1330690" y="3377024"/>
            <a:chExt cx="306874" cy="332268"/>
          </a:xfrm>
        </p:grpSpPr>
        <p:sp>
          <p:nvSpPr>
            <p:cNvPr id="12056" name="Google Shape;12056;p96"/>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6"/>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6"/>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6"/>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6"/>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96"/>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6"/>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6"/>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6"/>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6"/>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6"/>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96"/>
          <p:cNvGrpSpPr/>
          <p:nvPr/>
        </p:nvGrpSpPr>
        <p:grpSpPr>
          <a:xfrm>
            <a:off x="2636322" y="3224977"/>
            <a:ext cx="341511" cy="324994"/>
            <a:chOff x="2650597" y="3381777"/>
            <a:chExt cx="341511" cy="324994"/>
          </a:xfrm>
        </p:grpSpPr>
        <p:sp>
          <p:nvSpPr>
            <p:cNvPr id="12076" name="Google Shape;12076;p96"/>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6"/>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6"/>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6"/>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6"/>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6"/>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6"/>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96"/>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96"/>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6"/>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6"/>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6"/>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6"/>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96"/>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96"/>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6"/>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6"/>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6"/>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6"/>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6"/>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96"/>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96"/>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96"/>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96"/>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96"/>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96"/>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96"/>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6"/>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6"/>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6"/>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6"/>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6"/>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6"/>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6"/>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6"/>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96"/>
          <p:cNvGrpSpPr/>
          <p:nvPr/>
        </p:nvGrpSpPr>
        <p:grpSpPr>
          <a:xfrm>
            <a:off x="1281227" y="2280562"/>
            <a:ext cx="402645" cy="323917"/>
            <a:chOff x="1295502" y="2437362"/>
            <a:chExt cx="402645" cy="323917"/>
          </a:xfrm>
        </p:grpSpPr>
        <p:sp>
          <p:nvSpPr>
            <p:cNvPr id="12112" name="Google Shape;12112;p96"/>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6"/>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6"/>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6"/>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6"/>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96"/>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6"/>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6"/>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6"/>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6"/>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6"/>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6"/>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6"/>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6"/>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6"/>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6"/>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96"/>
          <p:cNvGrpSpPr/>
          <p:nvPr/>
        </p:nvGrpSpPr>
        <p:grpSpPr>
          <a:xfrm>
            <a:off x="868315" y="2281560"/>
            <a:ext cx="337310" cy="337047"/>
            <a:chOff x="882590" y="2438360"/>
            <a:chExt cx="337310" cy="337047"/>
          </a:xfrm>
        </p:grpSpPr>
        <p:sp>
          <p:nvSpPr>
            <p:cNvPr id="12129" name="Google Shape;12129;p96"/>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6"/>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6"/>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6"/>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6"/>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6"/>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6"/>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6"/>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6"/>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96"/>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6"/>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6"/>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6"/>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6"/>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6"/>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6"/>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6"/>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6"/>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6"/>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6"/>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96"/>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6"/>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6"/>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6"/>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96"/>
          <p:cNvGrpSpPr/>
          <p:nvPr/>
        </p:nvGrpSpPr>
        <p:grpSpPr>
          <a:xfrm>
            <a:off x="856498" y="3201185"/>
            <a:ext cx="342824" cy="351228"/>
            <a:chOff x="870773" y="3357985"/>
            <a:chExt cx="342824" cy="351228"/>
          </a:xfrm>
        </p:grpSpPr>
        <p:sp>
          <p:nvSpPr>
            <p:cNvPr id="12154" name="Google Shape;12154;p96"/>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6"/>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6"/>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6"/>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6"/>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6"/>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6"/>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96"/>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96"/>
          <p:cNvGrpSpPr/>
          <p:nvPr/>
        </p:nvGrpSpPr>
        <p:grpSpPr>
          <a:xfrm>
            <a:off x="2728809" y="4142790"/>
            <a:ext cx="159372" cy="308896"/>
            <a:chOff x="2743084" y="4299590"/>
            <a:chExt cx="159372" cy="308896"/>
          </a:xfrm>
        </p:grpSpPr>
        <p:sp>
          <p:nvSpPr>
            <p:cNvPr id="12163" name="Google Shape;12163;p96"/>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6"/>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6"/>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6"/>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6"/>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6"/>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6"/>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6"/>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6"/>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6"/>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6"/>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96"/>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96"/>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96"/>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96"/>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96"/>
          <p:cNvGrpSpPr/>
          <p:nvPr/>
        </p:nvGrpSpPr>
        <p:grpSpPr>
          <a:xfrm>
            <a:off x="1279231" y="2782916"/>
            <a:ext cx="374730" cy="272211"/>
            <a:chOff x="1293506" y="2939716"/>
            <a:chExt cx="374730" cy="272211"/>
          </a:xfrm>
        </p:grpSpPr>
        <p:sp>
          <p:nvSpPr>
            <p:cNvPr id="12179" name="Google Shape;12179;p96"/>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6"/>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6"/>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6"/>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6"/>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6"/>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6"/>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6"/>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6"/>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96"/>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6"/>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6"/>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6"/>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6"/>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6"/>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6"/>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6"/>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6"/>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6"/>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96"/>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6"/>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6"/>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6"/>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96"/>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96"/>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6"/>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6"/>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6"/>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6"/>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6"/>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96"/>
          <p:cNvGrpSpPr/>
          <p:nvPr/>
        </p:nvGrpSpPr>
        <p:grpSpPr>
          <a:xfrm>
            <a:off x="2185963" y="4132365"/>
            <a:ext cx="374756" cy="329300"/>
            <a:chOff x="2200238" y="4289165"/>
            <a:chExt cx="374756" cy="329300"/>
          </a:xfrm>
        </p:grpSpPr>
        <p:sp>
          <p:nvSpPr>
            <p:cNvPr id="12210" name="Google Shape;12210;p96"/>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6"/>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6"/>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6"/>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6"/>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6"/>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6"/>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6"/>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6"/>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6"/>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6"/>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6"/>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96"/>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96"/>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6"/>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6"/>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6"/>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6"/>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6"/>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6"/>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6"/>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6"/>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96"/>
          <p:cNvGrpSpPr/>
          <p:nvPr/>
        </p:nvGrpSpPr>
        <p:grpSpPr>
          <a:xfrm>
            <a:off x="3116092" y="4167685"/>
            <a:ext cx="297342" cy="258871"/>
            <a:chOff x="3130367" y="4324485"/>
            <a:chExt cx="297342" cy="258871"/>
          </a:xfrm>
        </p:grpSpPr>
        <p:sp>
          <p:nvSpPr>
            <p:cNvPr id="12233" name="Google Shape;12233;p96"/>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96"/>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6"/>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6"/>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96"/>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96"/>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6"/>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6"/>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6"/>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6"/>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6"/>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6"/>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6"/>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6"/>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6"/>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6"/>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96"/>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96"/>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6"/>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6"/>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6"/>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6"/>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6"/>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96"/>
          <p:cNvGrpSpPr/>
          <p:nvPr/>
        </p:nvGrpSpPr>
        <p:grpSpPr>
          <a:xfrm>
            <a:off x="3046477" y="2746809"/>
            <a:ext cx="390565" cy="359578"/>
            <a:chOff x="3060752" y="2903609"/>
            <a:chExt cx="390565" cy="359578"/>
          </a:xfrm>
        </p:grpSpPr>
        <p:sp>
          <p:nvSpPr>
            <p:cNvPr id="12257" name="Google Shape;12257;p9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6"/>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6"/>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6"/>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6"/>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6"/>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6"/>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6"/>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96"/>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96"/>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6"/>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6"/>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6"/>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6"/>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6"/>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6"/>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6"/>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6"/>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96"/>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96"/>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6"/>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6"/>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6"/>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6"/>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6"/>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6"/>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6"/>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6"/>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6"/>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6"/>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6"/>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96"/>
          <p:cNvGrpSpPr/>
          <p:nvPr/>
        </p:nvGrpSpPr>
        <p:grpSpPr>
          <a:xfrm>
            <a:off x="6216451" y="3658649"/>
            <a:ext cx="364673" cy="339804"/>
            <a:chOff x="6221064" y="3811049"/>
            <a:chExt cx="364673" cy="339804"/>
          </a:xfrm>
        </p:grpSpPr>
        <p:sp>
          <p:nvSpPr>
            <p:cNvPr id="12292" name="Google Shape;12292;p96"/>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96"/>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96"/>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96"/>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6"/>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96"/>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6"/>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6"/>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6"/>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6"/>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6"/>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6"/>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6"/>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6"/>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6"/>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96"/>
          <p:cNvGrpSpPr/>
          <p:nvPr/>
        </p:nvGrpSpPr>
        <p:grpSpPr>
          <a:xfrm>
            <a:off x="5761812" y="4122795"/>
            <a:ext cx="358160" cy="356926"/>
            <a:chOff x="5766424" y="4275195"/>
            <a:chExt cx="358160" cy="356926"/>
          </a:xfrm>
        </p:grpSpPr>
        <p:sp>
          <p:nvSpPr>
            <p:cNvPr id="12308" name="Google Shape;12308;p96"/>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6"/>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6"/>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6"/>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6"/>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6"/>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6"/>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6"/>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6"/>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96"/>
          <p:cNvGrpSpPr/>
          <p:nvPr/>
        </p:nvGrpSpPr>
        <p:grpSpPr>
          <a:xfrm>
            <a:off x="4880448" y="1366388"/>
            <a:ext cx="385786" cy="342588"/>
            <a:chOff x="4885060" y="1518788"/>
            <a:chExt cx="385786" cy="342588"/>
          </a:xfrm>
        </p:grpSpPr>
        <p:sp>
          <p:nvSpPr>
            <p:cNvPr id="12318" name="Google Shape;12318;p96"/>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6"/>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6"/>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6"/>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6"/>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96"/>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6"/>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6"/>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6"/>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6"/>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6"/>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6"/>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6"/>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6"/>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6"/>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6"/>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6"/>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6"/>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6"/>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96"/>
          <p:cNvGrpSpPr/>
          <p:nvPr/>
        </p:nvGrpSpPr>
        <p:grpSpPr>
          <a:xfrm>
            <a:off x="5389865" y="1362133"/>
            <a:ext cx="249076" cy="351096"/>
            <a:chOff x="5394478" y="1514533"/>
            <a:chExt cx="249076" cy="351096"/>
          </a:xfrm>
        </p:grpSpPr>
        <p:sp>
          <p:nvSpPr>
            <p:cNvPr id="12338" name="Google Shape;12338;p96"/>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6"/>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6"/>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6"/>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6"/>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6"/>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6"/>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6"/>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6"/>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6"/>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6"/>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6"/>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6"/>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6"/>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6"/>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6"/>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6"/>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6"/>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6"/>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96"/>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96"/>
          <p:cNvGrpSpPr/>
          <p:nvPr/>
        </p:nvGrpSpPr>
        <p:grpSpPr>
          <a:xfrm>
            <a:off x="5777647" y="1359612"/>
            <a:ext cx="356138" cy="356138"/>
            <a:chOff x="5782259" y="1512012"/>
            <a:chExt cx="356138" cy="356138"/>
          </a:xfrm>
        </p:grpSpPr>
        <p:sp>
          <p:nvSpPr>
            <p:cNvPr id="12359" name="Google Shape;12359;p96"/>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6"/>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6"/>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6"/>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6"/>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6"/>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6"/>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6"/>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6"/>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96"/>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96"/>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96"/>
          <p:cNvGrpSpPr/>
          <p:nvPr/>
        </p:nvGrpSpPr>
        <p:grpSpPr>
          <a:xfrm>
            <a:off x="6224986" y="1365652"/>
            <a:ext cx="343560" cy="343822"/>
            <a:chOff x="6229598" y="1518052"/>
            <a:chExt cx="343560" cy="343822"/>
          </a:xfrm>
        </p:grpSpPr>
        <p:sp>
          <p:nvSpPr>
            <p:cNvPr id="12371" name="Google Shape;12371;p96"/>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6"/>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6"/>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96"/>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6"/>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6"/>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6"/>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6"/>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6"/>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6"/>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6"/>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6"/>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6"/>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6"/>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6"/>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6"/>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6"/>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6"/>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6"/>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96"/>
          <p:cNvGrpSpPr/>
          <p:nvPr/>
        </p:nvGrpSpPr>
        <p:grpSpPr>
          <a:xfrm>
            <a:off x="6665287" y="1353074"/>
            <a:ext cx="345083" cy="369216"/>
            <a:chOff x="6669900" y="1505474"/>
            <a:chExt cx="345083" cy="369216"/>
          </a:xfrm>
        </p:grpSpPr>
        <p:sp>
          <p:nvSpPr>
            <p:cNvPr id="12391" name="Google Shape;12391;p96"/>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6"/>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6"/>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6"/>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6"/>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6"/>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6"/>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6"/>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6"/>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6"/>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6"/>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6"/>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6"/>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6"/>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6"/>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6"/>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6"/>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6"/>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6"/>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6"/>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6"/>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6"/>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96"/>
          <p:cNvGrpSpPr/>
          <p:nvPr/>
        </p:nvGrpSpPr>
        <p:grpSpPr>
          <a:xfrm>
            <a:off x="7112390" y="1365600"/>
            <a:ext cx="333003" cy="344085"/>
            <a:chOff x="7117003" y="1518000"/>
            <a:chExt cx="333003" cy="344085"/>
          </a:xfrm>
        </p:grpSpPr>
        <p:sp>
          <p:nvSpPr>
            <p:cNvPr id="12414" name="Google Shape;12414;p96"/>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6"/>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96"/>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96"/>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6"/>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6"/>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6"/>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6"/>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6"/>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6"/>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6"/>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6"/>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6"/>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6"/>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6"/>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6"/>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6"/>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6"/>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6"/>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6"/>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6"/>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6"/>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6"/>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6"/>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6"/>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6"/>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6"/>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6"/>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6"/>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6"/>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6"/>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6"/>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6"/>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6"/>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6"/>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6"/>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6"/>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6"/>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96"/>
          <p:cNvGrpSpPr/>
          <p:nvPr/>
        </p:nvGrpSpPr>
        <p:grpSpPr>
          <a:xfrm>
            <a:off x="7551431" y="1347559"/>
            <a:ext cx="337283" cy="380192"/>
            <a:chOff x="7556043" y="1499959"/>
            <a:chExt cx="337283" cy="380192"/>
          </a:xfrm>
        </p:grpSpPr>
        <p:sp>
          <p:nvSpPr>
            <p:cNvPr id="12453" name="Google Shape;12453;p96"/>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6"/>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6"/>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6"/>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6"/>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6"/>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6"/>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6"/>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6"/>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6"/>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6"/>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6"/>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96"/>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6"/>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96"/>
          <p:cNvGrpSpPr/>
          <p:nvPr/>
        </p:nvGrpSpPr>
        <p:grpSpPr>
          <a:xfrm>
            <a:off x="4859833" y="3187807"/>
            <a:ext cx="395607" cy="387414"/>
            <a:chOff x="4864446" y="3340207"/>
            <a:chExt cx="395607" cy="387414"/>
          </a:xfrm>
        </p:grpSpPr>
        <p:sp>
          <p:nvSpPr>
            <p:cNvPr id="12468" name="Google Shape;12468;p96"/>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6"/>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6"/>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6"/>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6"/>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6"/>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6"/>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6"/>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6"/>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96"/>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96"/>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6"/>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6"/>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6"/>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6"/>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6"/>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6"/>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6"/>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6"/>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6"/>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6"/>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96"/>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6"/>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6"/>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6"/>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96"/>
          <p:cNvGrpSpPr/>
          <p:nvPr/>
        </p:nvGrpSpPr>
        <p:grpSpPr>
          <a:xfrm>
            <a:off x="5298375" y="3237439"/>
            <a:ext cx="394609" cy="286523"/>
            <a:chOff x="5302988" y="3389839"/>
            <a:chExt cx="394609" cy="286523"/>
          </a:xfrm>
        </p:grpSpPr>
        <p:sp>
          <p:nvSpPr>
            <p:cNvPr id="12494" name="Google Shape;12494;p96"/>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6"/>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6"/>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6"/>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6"/>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96"/>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6"/>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6"/>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6"/>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6"/>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6"/>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6"/>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6"/>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6"/>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6"/>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6"/>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6"/>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6"/>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6"/>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6"/>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6"/>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6"/>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6"/>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6"/>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96"/>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6"/>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6"/>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6"/>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6"/>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6"/>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6"/>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6"/>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6"/>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7" name="Google Shape;12527;p96"/>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8" name="Google Shape;12528;p96"/>
          <p:cNvGrpSpPr/>
          <p:nvPr/>
        </p:nvGrpSpPr>
        <p:grpSpPr>
          <a:xfrm>
            <a:off x="5736419" y="3233657"/>
            <a:ext cx="394609" cy="294585"/>
            <a:chOff x="5741031" y="3386057"/>
            <a:chExt cx="394609" cy="294585"/>
          </a:xfrm>
        </p:grpSpPr>
        <p:sp>
          <p:nvSpPr>
            <p:cNvPr id="12529" name="Google Shape;12529;p96"/>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6"/>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96"/>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96"/>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6"/>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6"/>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6"/>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6"/>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96"/>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96"/>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6"/>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6"/>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6"/>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6"/>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6"/>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6"/>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6"/>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6"/>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6"/>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6"/>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6"/>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6"/>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96"/>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6"/>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6"/>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96"/>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96"/>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6"/>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6"/>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6"/>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9" name="Google Shape;12559;p96"/>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0" name="Google Shape;12560;p96"/>
          <p:cNvGrpSpPr/>
          <p:nvPr/>
        </p:nvGrpSpPr>
        <p:grpSpPr>
          <a:xfrm>
            <a:off x="6174462" y="3216326"/>
            <a:ext cx="394609" cy="328749"/>
            <a:chOff x="6179074" y="3368726"/>
            <a:chExt cx="394609" cy="328749"/>
          </a:xfrm>
        </p:grpSpPr>
        <p:sp>
          <p:nvSpPr>
            <p:cNvPr id="12561" name="Google Shape;12561;p96"/>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6"/>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6"/>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6"/>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6"/>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6"/>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6"/>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6"/>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6"/>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6"/>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6"/>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6"/>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6"/>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6"/>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6"/>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96"/>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96"/>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6"/>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6"/>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6"/>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6"/>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6"/>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6"/>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96"/>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6"/>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6"/>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6"/>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6"/>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6"/>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6"/>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6"/>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6"/>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6"/>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6"/>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6"/>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6"/>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6"/>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6"/>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6"/>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6"/>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96"/>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96"/>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6"/>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6"/>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6"/>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6"/>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96"/>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96"/>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6"/>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6"/>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6"/>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6"/>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6"/>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6"/>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96"/>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96"/>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96"/>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6"/>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6"/>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6"/>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6"/>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6"/>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6"/>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6"/>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6"/>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6"/>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6"/>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6"/>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6"/>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96"/>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96"/>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6"/>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6"/>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6"/>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6"/>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6"/>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6"/>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6"/>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6"/>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6"/>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96"/>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96"/>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6"/>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96"/>
          <p:cNvGrpSpPr/>
          <p:nvPr/>
        </p:nvGrpSpPr>
        <p:grpSpPr>
          <a:xfrm>
            <a:off x="7050311" y="3215328"/>
            <a:ext cx="394583" cy="331007"/>
            <a:chOff x="7054924" y="3367728"/>
            <a:chExt cx="394583" cy="331007"/>
          </a:xfrm>
        </p:grpSpPr>
        <p:sp>
          <p:nvSpPr>
            <p:cNvPr id="12645" name="Google Shape;12645;p96"/>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96"/>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96"/>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6"/>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96"/>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96"/>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6"/>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6"/>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6"/>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6"/>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96"/>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6"/>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6"/>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6"/>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6"/>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96"/>
          <p:cNvGrpSpPr/>
          <p:nvPr/>
        </p:nvGrpSpPr>
        <p:grpSpPr>
          <a:xfrm>
            <a:off x="7488354" y="3209025"/>
            <a:ext cx="394583" cy="343586"/>
            <a:chOff x="7492967" y="3361425"/>
            <a:chExt cx="394583" cy="343586"/>
          </a:xfrm>
        </p:grpSpPr>
        <p:sp>
          <p:nvSpPr>
            <p:cNvPr id="12661" name="Google Shape;12661;p96"/>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6"/>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6"/>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6"/>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96"/>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96"/>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6"/>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6"/>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6"/>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6"/>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6"/>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6"/>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96"/>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96"/>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6"/>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6"/>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96"/>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96"/>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6"/>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6"/>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6"/>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6"/>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6"/>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96"/>
          <p:cNvGrpSpPr/>
          <p:nvPr/>
        </p:nvGrpSpPr>
        <p:grpSpPr>
          <a:xfrm>
            <a:off x="7930914" y="3200754"/>
            <a:ext cx="385287" cy="360156"/>
            <a:chOff x="7935527" y="3353154"/>
            <a:chExt cx="385287" cy="360156"/>
          </a:xfrm>
        </p:grpSpPr>
        <p:sp>
          <p:nvSpPr>
            <p:cNvPr id="12685" name="Google Shape;12685;p96"/>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96"/>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6"/>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6"/>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6"/>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96"/>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96"/>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96"/>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96"/>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6"/>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6"/>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6"/>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96"/>
          <p:cNvGrpSpPr/>
          <p:nvPr/>
        </p:nvGrpSpPr>
        <p:grpSpPr>
          <a:xfrm>
            <a:off x="5315208" y="1833842"/>
            <a:ext cx="348103" cy="348103"/>
            <a:chOff x="5319821" y="1986242"/>
            <a:chExt cx="348103" cy="348103"/>
          </a:xfrm>
        </p:grpSpPr>
        <p:sp>
          <p:nvSpPr>
            <p:cNvPr id="12698" name="Google Shape;12698;p96"/>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96"/>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96"/>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6"/>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96"/>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96"/>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6"/>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6"/>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6"/>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6"/>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6"/>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96"/>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96"/>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6"/>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6"/>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96"/>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6"/>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6"/>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6"/>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6"/>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6"/>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6"/>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6"/>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6"/>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96"/>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96"/>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6"/>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96"/>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96"/>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6"/>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6"/>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6"/>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6"/>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96"/>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96"/>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6"/>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6"/>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96"/>
          <p:cNvGrpSpPr/>
          <p:nvPr/>
        </p:nvGrpSpPr>
        <p:grpSpPr>
          <a:xfrm>
            <a:off x="5761313" y="1824283"/>
            <a:ext cx="348339" cy="348103"/>
            <a:chOff x="5765926" y="1976683"/>
            <a:chExt cx="348339" cy="348103"/>
          </a:xfrm>
        </p:grpSpPr>
        <p:sp>
          <p:nvSpPr>
            <p:cNvPr id="12736" name="Google Shape;12736;p96"/>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6"/>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6"/>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6"/>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6"/>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6"/>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6"/>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6"/>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6"/>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96"/>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96"/>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6"/>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6"/>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6"/>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0" name="Google Shape;12750;p96"/>
          <p:cNvGrpSpPr/>
          <p:nvPr/>
        </p:nvGrpSpPr>
        <p:grpSpPr>
          <a:xfrm>
            <a:off x="6186778" y="1829089"/>
            <a:ext cx="389068" cy="347787"/>
            <a:chOff x="6191390" y="1981489"/>
            <a:chExt cx="389068" cy="347787"/>
          </a:xfrm>
        </p:grpSpPr>
        <p:sp>
          <p:nvSpPr>
            <p:cNvPr id="12751" name="Google Shape;12751;p96"/>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96"/>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6"/>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6"/>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6"/>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6"/>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6"/>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8" name="Google Shape;12758;p96"/>
          <p:cNvGrpSpPr/>
          <p:nvPr/>
        </p:nvGrpSpPr>
        <p:grpSpPr>
          <a:xfrm>
            <a:off x="6653234" y="1855191"/>
            <a:ext cx="348103" cy="295714"/>
            <a:chOff x="6657846" y="2007591"/>
            <a:chExt cx="348103" cy="295714"/>
          </a:xfrm>
        </p:grpSpPr>
        <p:sp>
          <p:nvSpPr>
            <p:cNvPr id="12759" name="Google Shape;12759;p96"/>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6"/>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6"/>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6"/>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6"/>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6"/>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96"/>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96"/>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6"/>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6"/>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6"/>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6"/>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6"/>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6"/>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6"/>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6"/>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6"/>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6"/>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6"/>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96"/>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6"/>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6"/>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6"/>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6"/>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6"/>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96"/>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5" name="Google Shape;12785;p96"/>
          <p:cNvGrpSpPr/>
          <p:nvPr/>
        </p:nvGrpSpPr>
        <p:grpSpPr>
          <a:xfrm>
            <a:off x="7099575" y="1819504"/>
            <a:ext cx="347341" cy="348103"/>
            <a:chOff x="7104188" y="1971904"/>
            <a:chExt cx="347341" cy="348103"/>
          </a:xfrm>
        </p:grpSpPr>
        <p:sp>
          <p:nvSpPr>
            <p:cNvPr id="12786" name="Google Shape;12786;p96"/>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96"/>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6"/>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6"/>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6"/>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6"/>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6"/>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6"/>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6"/>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6"/>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6"/>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6"/>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96"/>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6"/>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6"/>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96"/>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6"/>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96"/>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6"/>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6"/>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6"/>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6"/>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6"/>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6"/>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6"/>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6"/>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6"/>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96"/>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96"/>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6"/>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96"/>
          <p:cNvGrpSpPr/>
          <p:nvPr/>
        </p:nvGrpSpPr>
        <p:grpSpPr>
          <a:xfrm>
            <a:off x="7546652" y="1819504"/>
            <a:ext cx="344321" cy="348155"/>
            <a:chOff x="7551264" y="1971904"/>
            <a:chExt cx="344321" cy="348155"/>
          </a:xfrm>
        </p:grpSpPr>
        <p:sp>
          <p:nvSpPr>
            <p:cNvPr id="12817" name="Google Shape;12817;p96"/>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6"/>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6"/>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6"/>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6"/>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6"/>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6"/>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6"/>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6"/>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6"/>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96"/>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6"/>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6"/>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6"/>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6"/>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96"/>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6"/>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6"/>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6"/>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96"/>
          <p:cNvGrpSpPr/>
          <p:nvPr/>
        </p:nvGrpSpPr>
        <p:grpSpPr>
          <a:xfrm>
            <a:off x="7988214" y="1365390"/>
            <a:ext cx="317431" cy="344584"/>
            <a:chOff x="7992826" y="1517790"/>
            <a:chExt cx="317431" cy="344584"/>
          </a:xfrm>
        </p:grpSpPr>
        <p:sp>
          <p:nvSpPr>
            <p:cNvPr id="12837" name="Google Shape;12837;p96"/>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6"/>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6"/>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6"/>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6"/>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6"/>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6"/>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6"/>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6"/>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6"/>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6"/>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96"/>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96"/>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6"/>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6"/>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6"/>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6"/>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96"/>
          <p:cNvGrpSpPr/>
          <p:nvPr/>
        </p:nvGrpSpPr>
        <p:grpSpPr>
          <a:xfrm>
            <a:off x="7987452" y="1819504"/>
            <a:ext cx="351621" cy="348103"/>
            <a:chOff x="7992065" y="1971904"/>
            <a:chExt cx="351621" cy="348103"/>
          </a:xfrm>
        </p:grpSpPr>
        <p:sp>
          <p:nvSpPr>
            <p:cNvPr id="12855" name="Google Shape;12855;p96"/>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6"/>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6"/>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6"/>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6"/>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6"/>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6"/>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6"/>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6"/>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6"/>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6"/>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6"/>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6"/>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6"/>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6"/>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96"/>
          <p:cNvGrpSpPr/>
          <p:nvPr/>
        </p:nvGrpSpPr>
        <p:grpSpPr>
          <a:xfrm>
            <a:off x="4906576" y="3641055"/>
            <a:ext cx="296580" cy="364935"/>
            <a:chOff x="4911189" y="3793455"/>
            <a:chExt cx="296580" cy="364935"/>
          </a:xfrm>
        </p:grpSpPr>
        <p:sp>
          <p:nvSpPr>
            <p:cNvPr id="12871" name="Google Shape;12871;p96"/>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96"/>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96"/>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6"/>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6"/>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6"/>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6"/>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6"/>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96"/>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96"/>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6"/>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6"/>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6"/>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6"/>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6"/>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6"/>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6"/>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6"/>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6"/>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6"/>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96"/>
          <p:cNvGrpSpPr/>
          <p:nvPr/>
        </p:nvGrpSpPr>
        <p:grpSpPr>
          <a:xfrm>
            <a:off x="5336820" y="3640871"/>
            <a:ext cx="330272" cy="329117"/>
            <a:chOff x="5341433" y="3793271"/>
            <a:chExt cx="330272" cy="329117"/>
          </a:xfrm>
        </p:grpSpPr>
        <p:sp>
          <p:nvSpPr>
            <p:cNvPr id="12892" name="Google Shape;12892;p96"/>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6"/>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6"/>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6"/>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6"/>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6"/>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6"/>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96"/>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96"/>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6"/>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6"/>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96"/>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6"/>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96"/>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96"/>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6"/>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96"/>
          <p:cNvGrpSpPr/>
          <p:nvPr/>
        </p:nvGrpSpPr>
        <p:grpSpPr>
          <a:xfrm>
            <a:off x="5739438" y="3613850"/>
            <a:ext cx="428511" cy="383186"/>
            <a:chOff x="5744051" y="3766250"/>
            <a:chExt cx="428511" cy="383186"/>
          </a:xfrm>
        </p:grpSpPr>
        <p:sp>
          <p:nvSpPr>
            <p:cNvPr id="12909" name="Google Shape;12909;p96"/>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6"/>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6"/>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6"/>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6"/>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6"/>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6"/>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6"/>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6"/>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6"/>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6"/>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6"/>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96"/>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96"/>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6"/>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6"/>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6"/>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96"/>
          <p:cNvGrpSpPr/>
          <p:nvPr/>
        </p:nvGrpSpPr>
        <p:grpSpPr>
          <a:xfrm>
            <a:off x="6674084" y="3640924"/>
            <a:ext cx="342824" cy="328985"/>
            <a:chOff x="6678697" y="3793324"/>
            <a:chExt cx="342824" cy="328985"/>
          </a:xfrm>
        </p:grpSpPr>
        <p:sp>
          <p:nvSpPr>
            <p:cNvPr id="12927" name="Google Shape;12927;p96"/>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6"/>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6"/>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6"/>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96"/>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96"/>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96"/>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6"/>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96"/>
          <p:cNvGrpSpPr/>
          <p:nvPr/>
        </p:nvGrpSpPr>
        <p:grpSpPr>
          <a:xfrm>
            <a:off x="7097291" y="3609622"/>
            <a:ext cx="398627" cy="392088"/>
            <a:chOff x="7101903" y="3762022"/>
            <a:chExt cx="398627" cy="392088"/>
          </a:xfrm>
        </p:grpSpPr>
        <p:sp>
          <p:nvSpPr>
            <p:cNvPr id="12936" name="Google Shape;12936;p96"/>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6"/>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6"/>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6"/>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6"/>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6"/>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6"/>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6"/>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6"/>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6"/>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6"/>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6"/>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6"/>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6"/>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6"/>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96"/>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96"/>
          <p:cNvGrpSpPr/>
          <p:nvPr/>
        </p:nvGrpSpPr>
        <p:grpSpPr>
          <a:xfrm>
            <a:off x="7536857" y="3641055"/>
            <a:ext cx="407897" cy="328985"/>
            <a:chOff x="7541469" y="3793455"/>
            <a:chExt cx="407897" cy="328985"/>
          </a:xfrm>
        </p:grpSpPr>
        <p:sp>
          <p:nvSpPr>
            <p:cNvPr id="12955" name="Google Shape;12955;p96"/>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96"/>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6"/>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6"/>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96"/>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6"/>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6"/>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6"/>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6"/>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6"/>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6"/>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6"/>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96"/>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96"/>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6"/>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6"/>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6"/>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6"/>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96"/>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96"/>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6"/>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6"/>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6"/>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6"/>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96"/>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6"/>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6"/>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6"/>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96"/>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6"/>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96"/>
          <p:cNvGrpSpPr/>
          <p:nvPr/>
        </p:nvGrpSpPr>
        <p:grpSpPr>
          <a:xfrm>
            <a:off x="5305676" y="2803912"/>
            <a:ext cx="432292" cy="264412"/>
            <a:chOff x="5310288" y="2956312"/>
            <a:chExt cx="432292" cy="264412"/>
          </a:xfrm>
        </p:grpSpPr>
        <p:sp>
          <p:nvSpPr>
            <p:cNvPr id="12986" name="Google Shape;12986;p96"/>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96"/>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96"/>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6"/>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96"/>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96"/>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6"/>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6"/>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6"/>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6"/>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6"/>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96"/>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6"/>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6"/>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6"/>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96"/>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96"/>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96"/>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96"/>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96"/>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96"/>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96"/>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96"/>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6"/>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6"/>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6"/>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6"/>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96"/>
          <p:cNvGrpSpPr/>
          <p:nvPr/>
        </p:nvGrpSpPr>
        <p:grpSpPr>
          <a:xfrm>
            <a:off x="4874434" y="2279920"/>
            <a:ext cx="398075" cy="340303"/>
            <a:chOff x="4879047" y="2432320"/>
            <a:chExt cx="398075" cy="340303"/>
          </a:xfrm>
        </p:grpSpPr>
        <p:sp>
          <p:nvSpPr>
            <p:cNvPr id="13014" name="Google Shape;13014;p96"/>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6"/>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6"/>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6"/>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6"/>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6"/>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6"/>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6"/>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6"/>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6"/>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96"/>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96"/>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6"/>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6"/>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6"/>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6"/>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6"/>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6"/>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96"/>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6"/>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6"/>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6"/>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6"/>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96"/>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6"/>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6"/>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96"/>
          <p:cNvGrpSpPr/>
          <p:nvPr/>
        </p:nvGrpSpPr>
        <p:grpSpPr>
          <a:xfrm>
            <a:off x="5384088" y="2241423"/>
            <a:ext cx="280982" cy="395896"/>
            <a:chOff x="5388701" y="2393823"/>
            <a:chExt cx="280982" cy="395896"/>
          </a:xfrm>
        </p:grpSpPr>
        <p:sp>
          <p:nvSpPr>
            <p:cNvPr id="13041" name="Google Shape;13041;p96"/>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6"/>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96"/>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96"/>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6"/>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6"/>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6"/>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6"/>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96"/>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6"/>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6"/>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6"/>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6"/>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96"/>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96"/>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6"/>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6"/>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6"/>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6"/>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96"/>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96"/>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6"/>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6"/>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96"/>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96"/>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6"/>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6"/>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96"/>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96"/>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6"/>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96"/>
          <p:cNvGrpSpPr/>
          <p:nvPr/>
        </p:nvGrpSpPr>
        <p:grpSpPr>
          <a:xfrm>
            <a:off x="5738677" y="2286722"/>
            <a:ext cx="444871" cy="316407"/>
            <a:chOff x="5743289" y="2439122"/>
            <a:chExt cx="444871" cy="316407"/>
          </a:xfrm>
        </p:grpSpPr>
        <p:sp>
          <p:nvSpPr>
            <p:cNvPr id="13072" name="Google Shape;13072;p96"/>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96"/>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6"/>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96"/>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96"/>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96"/>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96"/>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6"/>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6"/>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96"/>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96"/>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6"/>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6"/>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96"/>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96"/>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6"/>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96"/>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6"/>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6"/>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6"/>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6"/>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96"/>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96"/>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6"/>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6"/>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6"/>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6"/>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6"/>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6"/>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1" name="Google Shape;13101;p96"/>
          <p:cNvGrpSpPr/>
          <p:nvPr/>
        </p:nvGrpSpPr>
        <p:grpSpPr>
          <a:xfrm>
            <a:off x="6225747" y="2280183"/>
            <a:ext cx="351359" cy="363412"/>
            <a:chOff x="6230360" y="2432583"/>
            <a:chExt cx="351359" cy="363412"/>
          </a:xfrm>
        </p:grpSpPr>
        <p:sp>
          <p:nvSpPr>
            <p:cNvPr id="13102" name="Google Shape;13102;p96"/>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96"/>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96"/>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6"/>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96"/>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96"/>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96"/>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6"/>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6"/>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6"/>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6"/>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6"/>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6"/>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6"/>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6"/>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6"/>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6"/>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96"/>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96"/>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6"/>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6"/>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3" name="Google Shape;13123;p96"/>
          <p:cNvGrpSpPr/>
          <p:nvPr/>
        </p:nvGrpSpPr>
        <p:grpSpPr>
          <a:xfrm>
            <a:off x="6629364" y="2307152"/>
            <a:ext cx="387781" cy="286680"/>
            <a:chOff x="6633976" y="2459552"/>
            <a:chExt cx="387781" cy="286680"/>
          </a:xfrm>
        </p:grpSpPr>
        <p:sp>
          <p:nvSpPr>
            <p:cNvPr id="13124" name="Google Shape;13124;p96"/>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6"/>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6"/>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96"/>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96"/>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6"/>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6"/>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96"/>
          <p:cNvGrpSpPr/>
          <p:nvPr/>
        </p:nvGrpSpPr>
        <p:grpSpPr>
          <a:xfrm>
            <a:off x="7086498" y="2276165"/>
            <a:ext cx="376989" cy="348864"/>
            <a:chOff x="7091110" y="2428565"/>
            <a:chExt cx="376989" cy="348864"/>
          </a:xfrm>
        </p:grpSpPr>
        <p:sp>
          <p:nvSpPr>
            <p:cNvPr id="13132" name="Google Shape;13132;p96"/>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6"/>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6"/>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6"/>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96"/>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96"/>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6"/>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6"/>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96"/>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6"/>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6"/>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6"/>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6"/>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6"/>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6"/>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6"/>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6"/>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96"/>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96"/>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6"/>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6"/>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6"/>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6"/>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6"/>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6"/>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6"/>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6"/>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6"/>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6"/>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6"/>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96"/>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96"/>
          <p:cNvGrpSpPr/>
          <p:nvPr/>
        </p:nvGrpSpPr>
        <p:grpSpPr>
          <a:xfrm>
            <a:off x="7531815" y="2262825"/>
            <a:ext cx="369715" cy="375492"/>
            <a:chOff x="7536427" y="2415225"/>
            <a:chExt cx="369715" cy="375492"/>
          </a:xfrm>
        </p:grpSpPr>
        <p:sp>
          <p:nvSpPr>
            <p:cNvPr id="13164" name="Google Shape;13164;p96"/>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6"/>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6"/>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6"/>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6"/>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96"/>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6"/>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6"/>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6"/>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6"/>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6"/>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6"/>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6"/>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6"/>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6"/>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6"/>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6"/>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6"/>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6"/>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96"/>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96"/>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6"/>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96"/>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96"/>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6"/>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6"/>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6"/>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6"/>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6"/>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96"/>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96"/>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6"/>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6"/>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6"/>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6"/>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6"/>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6"/>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6"/>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2" name="Google Shape;13202;p96"/>
          <p:cNvGrpSpPr/>
          <p:nvPr/>
        </p:nvGrpSpPr>
        <p:grpSpPr>
          <a:xfrm>
            <a:off x="7976160" y="2276402"/>
            <a:ext cx="353381" cy="358160"/>
            <a:chOff x="7980773" y="2428802"/>
            <a:chExt cx="353381" cy="358160"/>
          </a:xfrm>
        </p:grpSpPr>
        <p:sp>
          <p:nvSpPr>
            <p:cNvPr id="13203" name="Google Shape;13203;p96"/>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6"/>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6"/>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6"/>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6"/>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96"/>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96"/>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6"/>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6"/>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6"/>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96"/>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96"/>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6"/>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6"/>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6"/>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96"/>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96"/>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6"/>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6"/>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6"/>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6"/>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6"/>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6"/>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6"/>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96"/>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96"/>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6"/>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96"/>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96"/>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96"/>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96"/>
          <p:cNvGrpSpPr/>
          <p:nvPr/>
        </p:nvGrpSpPr>
        <p:grpSpPr>
          <a:xfrm>
            <a:off x="4881445" y="4138840"/>
            <a:ext cx="346343" cy="343953"/>
            <a:chOff x="4886058" y="4291240"/>
            <a:chExt cx="346343" cy="343953"/>
          </a:xfrm>
        </p:grpSpPr>
        <p:sp>
          <p:nvSpPr>
            <p:cNvPr id="13234" name="Google Shape;13234;p96"/>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96"/>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96"/>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6"/>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6"/>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6"/>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6"/>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96"/>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96"/>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6"/>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6"/>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6"/>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96"/>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96"/>
          <p:cNvGrpSpPr/>
          <p:nvPr/>
        </p:nvGrpSpPr>
        <p:grpSpPr>
          <a:xfrm>
            <a:off x="5339604" y="4138656"/>
            <a:ext cx="304616" cy="343560"/>
            <a:chOff x="5344216" y="4291056"/>
            <a:chExt cx="304616" cy="343560"/>
          </a:xfrm>
        </p:grpSpPr>
        <p:sp>
          <p:nvSpPr>
            <p:cNvPr id="13248" name="Google Shape;13248;p96"/>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6"/>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96"/>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96"/>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96"/>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96"/>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6"/>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6"/>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6"/>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6"/>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6"/>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96"/>
          <p:cNvGrpSpPr/>
          <p:nvPr/>
        </p:nvGrpSpPr>
        <p:grpSpPr>
          <a:xfrm>
            <a:off x="6275387" y="4112022"/>
            <a:ext cx="204093" cy="343743"/>
            <a:chOff x="6271562" y="4290872"/>
            <a:chExt cx="204093" cy="343743"/>
          </a:xfrm>
        </p:grpSpPr>
        <p:sp>
          <p:nvSpPr>
            <p:cNvPr id="13260" name="Google Shape;13260;p96"/>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6"/>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6"/>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96"/>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96"/>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6"/>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6"/>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6"/>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6"/>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6"/>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6"/>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96"/>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96"/>
          <p:cNvGrpSpPr/>
          <p:nvPr/>
        </p:nvGrpSpPr>
        <p:grpSpPr>
          <a:xfrm>
            <a:off x="6634878" y="4176838"/>
            <a:ext cx="344085" cy="267195"/>
            <a:chOff x="6639491" y="4329238"/>
            <a:chExt cx="344085" cy="267195"/>
          </a:xfrm>
        </p:grpSpPr>
        <p:sp>
          <p:nvSpPr>
            <p:cNvPr id="13273" name="Google Shape;13273;p96"/>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6"/>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6"/>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6"/>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6"/>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6"/>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96"/>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6"/>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6"/>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6"/>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6"/>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6"/>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6"/>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6"/>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6"/>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96"/>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96"/>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6"/>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1" name="Google Shape;13291;p96"/>
          <p:cNvGrpSpPr/>
          <p:nvPr/>
        </p:nvGrpSpPr>
        <p:grpSpPr>
          <a:xfrm>
            <a:off x="7128724" y="4138656"/>
            <a:ext cx="232979" cy="343560"/>
            <a:chOff x="7133336" y="4291056"/>
            <a:chExt cx="232979" cy="343560"/>
          </a:xfrm>
        </p:grpSpPr>
        <p:sp>
          <p:nvSpPr>
            <p:cNvPr id="13292" name="Google Shape;13292;p96"/>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96"/>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96"/>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6"/>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6"/>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6"/>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6"/>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6"/>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6"/>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6"/>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6"/>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96"/>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6"/>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6"/>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6"/>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6"/>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96"/>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9" name="Google Shape;13309;p96"/>
          <p:cNvGrpSpPr/>
          <p:nvPr/>
        </p:nvGrpSpPr>
        <p:grpSpPr>
          <a:xfrm>
            <a:off x="7566767" y="4138656"/>
            <a:ext cx="232979" cy="343560"/>
            <a:chOff x="7571379" y="4291056"/>
            <a:chExt cx="232979" cy="343560"/>
          </a:xfrm>
        </p:grpSpPr>
        <p:sp>
          <p:nvSpPr>
            <p:cNvPr id="13310" name="Google Shape;13310;p96"/>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6"/>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6"/>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96"/>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6"/>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6"/>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6"/>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6"/>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6"/>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6"/>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6"/>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96"/>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96"/>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6"/>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6"/>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6"/>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96"/>
          <p:cNvGrpSpPr/>
          <p:nvPr/>
        </p:nvGrpSpPr>
        <p:grpSpPr>
          <a:xfrm>
            <a:off x="6661768" y="3195475"/>
            <a:ext cx="295819" cy="370712"/>
            <a:chOff x="6666381" y="3347875"/>
            <a:chExt cx="295819" cy="370712"/>
          </a:xfrm>
        </p:grpSpPr>
        <p:sp>
          <p:nvSpPr>
            <p:cNvPr id="13327" name="Google Shape;13327;p96"/>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6"/>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6"/>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6"/>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96"/>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96"/>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6"/>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6"/>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6"/>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6"/>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6"/>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6"/>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6"/>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6"/>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6"/>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6"/>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96"/>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96"/>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6"/>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6"/>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6"/>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6"/>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6"/>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6"/>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6"/>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6"/>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6"/>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6"/>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6"/>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6"/>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6"/>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6"/>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96"/>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96"/>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6"/>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6"/>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6"/>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6"/>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6"/>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6"/>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7" name="Google Shape;13367;p96"/>
          <p:cNvGrpSpPr/>
          <p:nvPr/>
        </p:nvGrpSpPr>
        <p:grpSpPr>
          <a:xfrm>
            <a:off x="4873147" y="2735059"/>
            <a:ext cx="389567" cy="390329"/>
            <a:chOff x="4877760" y="2887459"/>
            <a:chExt cx="389567" cy="390329"/>
          </a:xfrm>
        </p:grpSpPr>
        <p:sp>
          <p:nvSpPr>
            <p:cNvPr id="13368" name="Google Shape;13368;p96"/>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6"/>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6"/>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6"/>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6"/>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6"/>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6"/>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6"/>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6"/>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6"/>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6"/>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6"/>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6"/>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6"/>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6"/>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6"/>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6"/>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6"/>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6"/>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96"/>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6"/>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6"/>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6"/>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6"/>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6"/>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6"/>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6"/>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6"/>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6"/>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6"/>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6"/>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6"/>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6"/>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6"/>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6"/>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6"/>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6"/>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6"/>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6"/>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6"/>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96"/>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96"/>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6"/>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6"/>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2" name="Google Shape;13412;p96"/>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6"/>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6"/>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6"/>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6"/>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7" name="Google Shape;13417;p96"/>
          <p:cNvGrpSpPr/>
          <p:nvPr/>
        </p:nvGrpSpPr>
        <p:grpSpPr>
          <a:xfrm>
            <a:off x="5774627" y="2735295"/>
            <a:ext cx="314411" cy="389830"/>
            <a:chOff x="5779239" y="2887695"/>
            <a:chExt cx="314411" cy="389830"/>
          </a:xfrm>
        </p:grpSpPr>
        <p:sp>
          <p:nvSpPr>
            <p:cNvPr id="13418" name="Google Shape;13418;p96"/>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6"/>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6"/>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6"/>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6"/>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6"/>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6"/>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6"/>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6"/>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6"/>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6"/>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6"/>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6"/>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6"/>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96"/>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6"/>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6"/>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6"/>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6"/>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6"/>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6"/>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6"/>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6"/>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6"/>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6"/>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6"/>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6"/>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6"/>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6"/>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6"/>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6"/>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6"/>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6"/>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6"/>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6"/>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6"/>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6"/>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6"/>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6"/>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6"/>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6"/>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6"/>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6"/>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6"/>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2" name="Google Shape;13462;p96"/>
          <p:cNvGrpSpPr/>
          <p:nvPr/>
        </p:nvGrpSpPr>
        <p:grpSpPr>
          <a:xfrm>
            <a:off x="6185517" y="2788577"/>
            <a:ext cx="389830" cy="283004"/>
            <a:chOff x="6190130" y="2940977"/>
            <a:chExt cx="389830" cy="283004"/>
          </a:xfrm>
        </p:grpSpPr>
        <p:sp>
          <p:nvSpPr>
            <p:cNvPr id="13463" name="Google Shape;13463;p96"/>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6"/>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6"/>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6"/>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6"/>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6"/>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6"/>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6"/>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6"/>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6"/>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6"/>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6"/>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6"/>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6"/>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6"/>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6"/>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6"/>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6"/>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6"/>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6"/>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6"/>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6"/>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6"/>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6"/>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6"/>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6"/>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6"/>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6"/>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6"/>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6"/>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96"/>
          <p:cNvGrpSpPr/>
          <p:nvPr/>
        </p:nvGrpSpPr>
        <p:grpSpPr>
          <a:xfrm>
            <a:off x="6629364" y="2747874"/>
            <a:ext cx="389803" cy="364673"/>
            <a:chOff x="6633976" y="2900274"/>
            <a:chExt cx="389803" cy="364673"/>
          </a:xfrm>
        </p:grpSpPr>
        <p:sp>
          <p:nvSpPr>
            <p:cNvPr id="13494" name="Google Shape;13494;p96"/>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6"/>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6"/>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6"/>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96"/>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6"/>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6"/>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6"/>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6"/>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6"/>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6"/>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6"/>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6"/>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6"/>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6"/>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6"/>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6"/>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1" name="Google Shape;13511;p96"/>
          <p:cNvGrpSpPr/>
          <p:nvPr/>
        </p:nvGrpSpPr>
        <p:grpSpPr>
          <a:xfrm>
            <a:off x="7513223" y="2733037"/>
            <a:ext cx="364935" cy="382529"/>
            <a:chOff x="7517835" y="2885437"/>
            <a:chExt cx="364935" cy="382529"/>
          </a:xfrm>
        </p:grpSpPr>
        <p:sp>
          <p:nvSpPr>
            <p:cNvPr id="13512" name="Google Shape;13512;p96"/>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6"/>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6"/>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6"/>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6"/>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6"/>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6"/>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6"/>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6"/>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6"/>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6"/>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6"/>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6"/>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6"/>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6"/>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6"/>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6"/>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6"/>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6"/>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6"/>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6"/>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6"/>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6"/>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6"/>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6"/>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6"/>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6"/>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6"/>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6"/>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6"/>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6"/>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6"/>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6"/>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6"/>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6"/>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6"/>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6"/>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96"/>
          <p:cNvGrpSpPr/>
          <p:nvPr/>
        </p:nvGrpSpPr>
        <p:grpSpPr>
          <a:xfrm>
            <a:off x="7082979" y="2734744"/>
            <a:ext cx="358160" cy="385602"/>
            <a:chOff x="7087591" y="2887144"/>
            <a:chExt cx="358160" cy="385602"/>
          </a:xfrm>
        </p:grpSpPr>
        <p:sp>
          <p:nvSpPr>
            <p:cNvPr id="13550" name="Google Shape;13550;p96"/>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96"/>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6"/>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6"/>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6"/>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6"/>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6"/>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6"/>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6"/>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6"/>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6"/>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6"/>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6"/>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6"/>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6"/>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6"/>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6"/>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6"/>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6"/>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9" name="Google Shape;13569;p96"/>
          <p:cNvGrpSpPr/>
          <p:nvPr/>
        </p:nvGrpSpPr>
        <p:grpSpPr>
          <a:xfrm>
            <a:off x="7946749" y="2733037"/>
            <a:ext cx="382529" cy="382529"/>
            <a:chOff x="7951362" y="2885437"/>
            <a:chExt cx="382529" cy="382529"/>
          </a:xfrm>
        </p:grpSpPr>
        <p:sp>
          <p:nvSpPr>
            <p:cNvPr id="13570" name="Google Shape;13570;p96"/>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6"/>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6"/>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6"/>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6"/>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6"/>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6"/>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6"/>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6"/>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6"/>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6"/>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6"/>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6"/>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6"/>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6"/>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6"/>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6"/>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6"/>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6"/>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6"/>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6"/>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6"/>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6"/>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6"/>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6"/>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6"/>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6"/>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6"/>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6"/>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6"/>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6"/>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6"/>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6"/>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6"/>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6"/>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6"/>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6"/>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6"/>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6"/>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6"/>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6"/>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6"/>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6"/>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6"/>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6"/>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6"/>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6"/>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6"/>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6"/>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9" name="Google Shape;13619;p96"/>
          <p:cNvGrpSpPr/>
          <p:nvPr/>
        </p:nvGrpSpPr>
        <p:grpSpPr>
          <a:xfrm>
            <a:off x="8049793" y="3662089"/>
            <a:ext cx="276964" cy="336601"/>
            <a:chOff x="8054406" y="3814489"/>
            <a:chExt cx="276964" cy="336601"/>
          </a:xfrm>
        </p:grpSpPr>
        <p:sp>
          <p:nvSpPr>
            <p:cNvPr id="13620" name="Google Shape;13620;p96"/>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6"/>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6"/>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6"/>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6"/>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6"/>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6"/>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6"/>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6"/>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96"/>
          <p:cNvGrpSpPr/>
          <p:nvPr/>
        </p:nvGrpSpPr>
        <p:grpSpPr>
          <a:xfrm>
            <a:off x="7932175" y="4142674"/>
            <a:ext cx="378249" cy="335524"/>
            <a:chOff x="7936787" y="4295074"/>
            <a:chExt cx="378249" cy="335524"/>
          </a:xfrm>
        </p:grpSpPr>
        <p:sp>
          <p:nvSpPr>
            <p:cNvPr id="13630" name="Google Shape;13630;p96"/>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6"/>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6"/>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6"/>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6"/>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6"/>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6"/>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6"/>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6"/>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6"/>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6"/>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6"/>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6"/>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6"/>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6"/>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6"/>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96"/>
          <p:cNvGrpSpPr/>
          <p:nvPr/>
        </p:nvGrpSpPr>
        <p:grpSpPr>
          <a:xfrm>
            <a:off x="4881445" y="1813490"/>
            <a:ext cx="388569" cy="388307"/>
            <a:chOff x="4886058" y="1965890"/>
            <a:chExt cx="388569" cy="388307"/>
          </a:xfrm>
        </p:grpSpPr>
        <p:sp>
          <p:nvSpPr>
            <p:cNvPr id="13647" name="Google Shape;13647;p96"/>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6"/>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6"/>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6"/>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6"/>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6"/>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6"/>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6"/>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6"/>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6"/>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6"/>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8" name="Google Shape;13658;p9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3659" name="Google Shape;13659;p9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63"/>
        <p:cNvGrpSpPr/>
        <p:nvPr/>
      </p:nvGrpSpPr>
      <p:grpSpPr>
        <a:xfrm>
          <a:off x="0" y="0"/>
          <a:ext cx="0" cy="0"/>
          <a:chOff x="0" y="0"/>
          <a:chExt cx="0" cy="0"/>
        </a:xfrm>
      </p:grpSpPr>
      <p:grpSp>
        <p:nvGrpSpPr>
          <p:cNvPr id="13664" name="Google Shape;13664;p97"/>
          <p:cNvGrpSpPr/>
          <p:nvPr/>
        </p:nvGrpSpPr>
        <p:grpSpPr>
          <a:xfrm>
            <a:off x="1738624" y="3196252"/>
            <a:ext cx="292801" cy="359258"/>
            <a:chOff x="1765162" y="3346789"/>
            <a:chExt cx="292801" cy="359258"/>
          </a:xfrm>
        </p:grpSpPr>
        <p:sp>
          <p:nvSpPr>
            <p:cNvPr id="13665" name="Google Shape;13665;p97"/>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7"/>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7"/>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7"/>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7"/>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7"/>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7"/>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7"/>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7"/>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7"/>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7"/>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7"/>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7"/>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7"/>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7"/>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97"/>
          <p:cNvGrpSpPr/>
          <p:nvPr/>
        </p:nvGrpSpPr>
        <p:grpSpPr>
          <a:xfrm>
            <a:off x="3051095" y="2294466"/>
            <a:ext cx="358996" cy="296309"/>
            <a:chOff x="3077632" y="2445004"/>
            <a:chExt cx="358996" cy="296309"/>
          </a:xfrm>
        </p:grpSpPr>
        <p:sp>
          <p:nvSpPr>
            <p:cNvPr id="13681" name="Google Shape;13681;p97"/>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7"/>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7"/>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7"/>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7"/>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7"/>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7"/>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7"/>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7"/>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7"/>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7"/>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7"/>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7"/>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7"/>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7"/>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7"/>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97"/>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7"/>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7"/>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7"/>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7"/>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7"/>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7"/>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7"/>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7"/>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7"/>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97"/>
          <p:cNvGrpSpPr/>
          <p:nvPr/>
        </p:nvGrpSpPr>
        <p:grpSpPr>
          <a:xfrm>
            <a:off x="2608699" y="2281243"/>
            <a:ext cx="359232" cy="323018"/>
            <a:chOff x="2635237" y="2431780"/>
            <a:chExt cx="359232" cy="323018"/>
          </a:xfrm>
        </p:grpSpPr>
        <p:sp>
          <p:nvSpPr>
            <p:cNvPr id="13708" name="Google Shape;13708;p97"/>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7"/>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7"/>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7"/>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7"/>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7"/>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7"/>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7"/>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7"/>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7"/>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7"/>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7"/>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7"/>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97"/>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7"/>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3" name="Google Shape;13723;p97"/>
          <p:cNvGrpSpPr/>
          <p:nvPr/>
        </p:nvGrpSpPr>
        <p:grpSpPr>
          <a:xfrm>
            <a:off x="3985114" y="3617594"/>
            <a:ext cx="373189" cy="358944"/>
            <a:chOff x="4011651" y="3768132"/>
            <a:chExt cx="373189" cy="358944"/>
          </a:xfrm>
        </p:grpSpPr>
        <p:sp>
          <p:nvSpPr>
            <p:cNvPr id="13724" name="Google Shape;13724;p97"/>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7"/>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7"/>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7"/>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7"/>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7"/>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7"/>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7"/>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7"/>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7"/>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4" name="Google Shape;13734;p97"/>
          <p:cNvGrpSpPr/>
          <p:nvPr/>
        </p:nvGrpSpPr>
        <p:grpSpPr>
          <a:xfrm>
            <a:off x="2163031" y="1811065"/>
            <a:ext cx="364993" cy="359049"/>
            <a:chOff x="2189568" y="1961603"/>
            <a:chExt cx="364993" cy="359049"/>
          </a:xfrm>
        </p:grpSpPr>
        <p:sp>
          <p:nvSpPr>
            <p:cNvPr id="13735" name="Google Shape;13735;p97"/>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7"/>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7"/>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7"/>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7"/>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7"/>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7"/>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7"/>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7"/>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7"/>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7"/>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7"/>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7"/>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7"/>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7"/>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7"/>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1" name="Google Shape;13751;p97"/>
          <p:cNvGrpSpPr/>
          <p:nvPr/>
        </p:nvGrpSpPr>
        <p:grpSpPr>
          <a:xfrm>
            <a:off x="2166539" y="2269434"/>
            <a:ext cx="378426" cy="346323"/>
            <a:chOff x="2193077" y="2419971"/>
            <a:chExt cx="378426" cy="346323"/>
          </a:xfrm>
        </p:grpSpPr>
        <p:sp>
          <p:nvSpPr>
            <p:cNvPr id="13752" name="Google Shape;13752;p97"/>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7"/>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7"/>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7"/>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7"/>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7"/>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7"/>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7"/>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7"/>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7"/>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7"/>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7"/>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7"/>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7"/>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7"/>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7"/>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7"/>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7"/>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7"/>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7"/>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7"/>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97"/>
          <p:cNvGrpSpPr/>
          <p:nvPr/>
        </p:nvGrpSpPr>
        <p:grpSpPr>
          <a:xfrm>
            <a:off x="835084" y="2731232"/>
            <a:ext cx="276802" cy="367140"/>
            <a:chOff x="861622" y="2881770"/>
            <a:chExt cx="276802" cy="367140"/>
          </a:xfrm>
        </p:grpSpPr>
        <p:sp>
          <p:nvSpPr>
            <p:cNvPr id="13774" name="Google Shape;13774;p97"/>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7"/>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7"/>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7"/>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7"/>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7"/>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7"/>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7"/>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7"/>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7"/>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7"/>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7"/>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97"/>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97"/>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7"/>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7"/>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7"/>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7"/>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7"/>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7"/>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97"/>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7"/>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6" name="Google Shape;13796;p97"/>
          <p:cNvGrpSpPr/>
          <p:nvPr/>
        </p:nvGrpSpPr>
        <p:grpSpPr>
          <a:xfrm>
            <a:off x="3941647" y="2731154"/>
            <a:ext cx="369444" cy="367140"/>
            <a:chOff x="3968184" y="2881691"/>
            <a:chExt cx="369444" cy="367140"/>
          </a:xfrm>
        </p:grpSpPr>
        <p:sp>
          <p:nvSpPr>
            <p:cNvPr id="13797" name="Google Shape;13797;p97"/>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7"/>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7"/>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7"/>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7"/>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7"/>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7"/>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7"/>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7"/>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7"/>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7"/>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7"/>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7"/>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7"/>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7"/>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7"/>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7"/>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7"/>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7"/>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7"/>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97"/>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7"/>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7"/>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7"/>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1" name="Google Shape;13821;p97"/>
          <p:cNvGrpSpPr/>
          <p:nvPr/>
        </p:nvGrpSpPr>
        <p:grpSpPr>
          <a:xfrm>
            <a:off x="3487258" y="2731546"/>
            <a:ext cx="371487" cy="366826"/>
            <a:chOff x="3513796" y="2882084"/>
            <a:chExt cx="371487" cy="366826"/>
          </a:xfrm>
        </p:grpSpPr>
        <p:sp>
          <p:nvSpPr>
            <p:cNvPr id="13822" name="Google Shape;13822;p97"/>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7"/>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7"/>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7"/>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7"/>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7"/>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7"/>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7"/>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7"/>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7"/>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7"/>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7"/>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7"/>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7"/>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7"/>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7"/>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7"/>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7"/>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7"/>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7"/>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7"/>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7"/>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7"/>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7"/>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7"/>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97"/>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7"/>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7"/>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7"/>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7"/>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7"/>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7"/>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7"/>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7"/>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97"/>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7"/>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7"/>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7"/>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7"/>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7"/>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7"/>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7"/>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7"/>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7"/>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7"/>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7"/>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7"/>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7"/>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7"/>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97"/>
          <p:cNvGrpSpPr/>
          <p:nvPr/>
        </p:nvGrpSpPr>
        <p:grpSpPr>
          <a:xfrm>
            <a:off x="847077" y="1349738"/>
            <a:ext cx="335011" cy="359232"/>
            <a:chOff x="873615" y="1500275"/>
            <a:chExt cx="335011" cy="359232"/>
          </a:xfrm>
        </p:grpSpPr>
        <p:sp>
          <p:nvSpPr>
            <p:cNvPr id="13872" name="Google Shape;13872;p97"/>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7"/>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7"/>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97"/>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7"/>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7"/>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7"/>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7"/>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7"/>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7"/>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7"/>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97"/>
          <p:cNvGrpSpPr/>
          <p:nvPr/>
        </p:nvGrpSpPr>
        <p:grpSpPr>
          <a:xfrm>
            <a:off x="2175521" y="3196199"/>
            <a:ext cx="337158" cy="359311"/>
            <a:chOff x="2202058" y="3346737"/>
            <a:chExt cx="337158" cy="359311"/>
          </a:xfrm>
        </p:grpSpPr>
        <p:sp>
          <p:nvSpPr>
            <p:cNvPr id="13884" name="Google Shape;13884;p97"/>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7"/>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7"/>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7"/>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7"/>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7"/>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7"/>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7"/>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7"/>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97"/>
          <p:cNvGrpSpPr/>
          <p:nvPr/>
        </p:nvGrpSpPr>
        <p:grpSpPr>
          <a:xfrm>
            <a:off x="2196521" y="3667634"/>
            <a:ext cx="359232" cy="306050"/>
            <a:chOff x="2223059" y="3818172"/>
            <a:chExt cx="359232" cy="306050"/>
          </a:xfrm>
        </p:grpSpPr>
        <p:sp>
          <p:nvSpPr>
            <p:cNvPr id="13894" name="Google Shape;13894;p97"/>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7"/>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7"/>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7"/>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7"/>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7"/>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7"/>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7"/>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7"/>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97"/>
          <p:cNvGrpSpPr/>
          <p:nvPr/>
        </p:nvGrpSpPr>
        <p:grpSpPr>
          <a:xfrm>
            <a:off x="1699451" y="1841283"/>
            <a:ext cx="378426" cy="298509"/>
            <a:chOff x="1725989" y="1991820"/>
            <a:chExt cx="378426" cy="298509"/>
          </a:xfrm>
        </p:grpSpPr>
        <p:sp>
          <p:nvSpPr>
            <p:cNvPr id="13904" name="Google Shape;13904;p97"/>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7"/>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7"/>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7"/>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7"/>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7"/>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7"/>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7"/>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7"/>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7"/>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7"/>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7"/>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97"/>
          <p:cNvGrpSpPr/>
          <p:nvPr/>
        </p:nvGrpSpPr>
        <p:grpSpPr>
          <a:xfrm>
            <a:off x="1741871" y="3641213"/>
            <a:ext cx="367978" cy="359075"/>
            <a:chOff x="1768409" y="3791751"/>
            <a:chExt cx="367978" cy="359075"/>
          </a:xfrm>
        </p:grpSpPr>
        <p:sp>
          <p:nvSpPr>
            <p:cNvPr id="13917" name="Google Shape;13917;p97"/>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7"/>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7"/>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7"/>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7"/>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7"/>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7"/>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7"/>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7"/>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7"/>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7"/>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7"/>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7"/>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0" name="Google Shape;13930;p97"/>
          <p:cNvGrpSpPr/>
          <p:nvPr/>
        </p:nvGrpSpPr>
        <p:grpSpPr>
          <a:xfrm>
            <a:off x="2642426" y="3640768"/>
            <a:ext cx="358735" cy="359311"/>
            <a:chOff x="2668963" y="3791306"/>
            <a:chExt cx="358735" cy="359311"/>
          </a:xfrm>
        </p:grpSpPr>
        <p:sp>
          <p:nvSpPr>
            <p:cNvPr id="13931" name="Google Shape;13931;p97"/>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7"/>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7"/>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7"/>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7"/>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7"/>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7"/>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97"/>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97"/>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7"/>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7"/>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7"/>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7"/>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97"/>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7"/>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7"/>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97"/>
          <p:cNvGrpSpPr/>
          <p:nvPr/>
        </p:nvGrpSpPr>
        <p:grpSpPr>
          <a:xfrm>
            <a:off x="823144" y="1844660"/>
            <a:ext cx="363893" cy="291727"/>
            <a:chOff x="849682" y="1995198"/>
            <a:chExt cx="363893" cy="291727"/>
          </a:xfrm>
        </p:grpSpPr>
        <p:sp>
          <p:nvSpPr>
            <p:cNvPr id="13948" name="Google Shape;13948;p97"/>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7"/>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7"/>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7"/>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7"/>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7"/>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7"/>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7"/>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7"/>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7"/>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97"/>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7"/>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7"/>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7"/>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7"/>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7"/>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7"/>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7"/>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97"/>
          <p:cNvGrpSpPr/>
          <p:nvPr/>
        </p:nvGrpSpPr>
        <p:grpSpPr>
          <a:xfrm>
            <a:off x="3038893" y="1839528"/>
            <a:ext cx="378190" cy="302044"/>
            <a:chOff x="3065430" y="1990066"/>
            <a:chExt cx="378190" cy="302044"/>
          </a:xfrm>
        </p:grpSpPr>
        <p:sp>
          <p:nvSpPr>
            <p:cNvPr id="13967" name="Google Shape;13967;p97"/>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7"/>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7"/>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7"/>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7"/>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7"/>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7"/>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7"/>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7"/>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7"/>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7"/>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8" name="Google Shape;13978;p97"/>
          <p:cNvGrpSpPr/>
          <p:nvPr/>
        </p:nvGrpSpPr>
        <p:grpSpPr>
          <a:xfrm>
            <a:off x="3541697" y="3640873"/>
            <a:ext cx="347501" cy="359284"/>
            <a:chOff x="3568234" y="3791410"/>
            <a:chExt cx="347501" cy="359284"/>
          </a:xfrm>
        </p:grpSpPr>
        <p:sp>
          <p:nvSpPr>
            <p:cNvPr id="13979" name="Google Shape;13979;p97"/>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7"/>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7"/>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7"/>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7"/>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7"/>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7"/>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7"/>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7"/>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7"/>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7"/>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0" name="Google Shape;13990;p97"/>
          <p:cNvGrpSpPr/>
          <p:nvPr/>
        </p:nvGrpSpPr>
        <p:grpSpPr>
          <a:xfrm>
            <a:off x="1733387" y="1350550"/>
            <a:ext cx="347004" cy="358420"/>
            <a:chOff x="1759925" y="1501087"/>
            <a:chExt cx="347004" cy="358420"/>
          </a:xfrm>
        </p:grpSpPr>
        <p:sp>
          <p:nvSpPr>
            <p:cNvPr id="13991" name="Google Shape;13991;p97"/>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7"/>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7"/>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7"/>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7"/>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7"/>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7"/>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97"/>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97"/>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7"/>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7"/>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7"/>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7"/>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7"/>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7"/>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7"/>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7"/>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7"/>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7"/>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7"/>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7"/>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97"/>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97"/>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7"/>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7"/>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7"/>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7"/>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8" name="Google Shape;14018;p97"/>
          <p:cNvGrpSpPr/>
          <p:nvPr/>
        </p:nvGrpSpPr>
        <p:grpSpPr>
          <a:xfrm>
            <a:off x="3492757" y="2263123"/>
            <a:ext cx="360227" cy="359311"/>
            <a:chOff x="3519295" y="2413660"/>
            <a:chExt cx="360227" cy="359311"/>
          </a:xfrm>
        </p:grpSpPr>
        <p:sp>
          <p:nvSpPr>
            <p:cNvPr id="14019" name="Google Shape;14019;p97"/>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7"/>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7"/>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7"/>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7"/>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7"/>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7"/>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7"/>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7"/>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7"/>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7"/>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7"/>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7"/>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7"/>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7"/>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7"/>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7"/>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7"/>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7"/>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7"/>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7"/>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7"/>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7"/>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7"/>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7"/>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7"/>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7"/>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7"/>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7"/>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7"/>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7"/>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7"/>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97"/>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97"/>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7"/>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4" name="Google Shape;14054;p97"/>
          <p:cNvGrpSpPr/>
          <p:nvPr/>
        </p:nvGrpSpPr>
        <p:grpSpPr>
          <a:xfrm>
            <a:off x="1303717" y="3695181"/>
            <a:ext cx="358996" cy="250774"/>
            <a:chOff x="1330255" y="3845718"/>
            <a:chExt cx="358996" cy="250774"/>
          </a:xfrm>
        </p:grpSpPr>
        <p:sp>
          <p:nvSpPr>
            <p:cNvPr id="14055" name="Google Shape;14055;p97"/>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7"/>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7"/>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7"/>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7"/>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7"/>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7"/>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7"/>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7"/>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7"/>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97"/>
          <p:cNvGrpSpPr/>
          <p:nvPr/>
        </p:nvGrpSpPr>
        <p:grpSpPr>
          <a:xfrm>
            <a:off x="3088566" y="3640847"/>
            <a:ext cx="373424" cy="359311"/>
            <a:chOff x="3115103" y="3791384"/>
            <a:chExt cx="373424" cy="359311"/>
          </a:xfrm>
        </p:grpSpPr>
        <p:sp>
          <p:nvSpPr>
            <p:cNvPr id="14066" name="Google Shape;14066;p97"/>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7"/>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7"/>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7"/>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7"/>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7"/>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7"/>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7"/>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7"/>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7"/>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7"/>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7"/>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7"/>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7"/>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0" name="Google Shape;14080;p97"/>
          <p:cNvGrpSpPr/>
          <p:nvPr/>
        </p:nvGrpSpPr>
        <p:grpSpPr>
          <a:xfrm>
            <a:off x="857316" y="3642104"/>
            <a:ext cx="378190" cy="357059"/>
            <a:chOff x="883853" y="3792641"/>
            <a:chExt cx="378190" cy="357059"/>
          </a:xfrm>
        </p:grpSpPr>
        <p:sp>
          <p:nvSpPr>
            <p:cNvPr id="14081" name="Google Shape;14081;p97"/>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7"/>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7"/>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7"/>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7"/>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7"/>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7"/>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7"/>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7"/>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7"/>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7"/>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7"/>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7"/>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7"/>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7"/>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7"/>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7"/>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7"/>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7"/>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7"/>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7"/>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97"/>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7"/>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7"/>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7"/>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7"/>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7" name="Google Shape;14107;p97"/>
          <p:cNvGrpSpPr/>
          <p:nvPr/>
        </p:nvGrpSpPr>
        <p:grpSpPr>
          <a:xfrm>
            <a:off x="3907659" y="2334268"/>
            <a:ext cx="401207" cy="214036"/>
            <a:chOff x="3934196" y="2484805"/>
            <a:chExt cx="401207" cy="214036"/>
          </a:xfrm>
        </p:grpSpPr>
        <p:sp>
          <p:nvSpPr>
            <p:cNvPr id="14108" name="Google Shape;14108;p97"/>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7"/>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7"/>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7"/>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7"/>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97"/>
          <p:cNvGrpSpPr/>
          <p:nvPr/>
        </p:nvGrpSpPr>
        <p:grpSpPr>
          <a:xfrm>
            <a:off x="3973357" y="1349659"/>
            <a:ext cx="342474" cy="359232"/>
            <a:chOff x="3999894" y="1500197"/>
            <a:chExt cx="342474" cy="359232"/>
          </a:xfrm>
        </p:grpSpPr>
        <p:sp>
          <p:nvSpPr>
            <p:cNvPr id="14114" name="Google Shape;14114;p97"/>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7"/>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7"/>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7"/>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7"/>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7"/>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7"/>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7"/>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7"/>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7"/>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4" name="Google Shape;14124;p97"/>
          <p:cNvGrpSpPr/>
          <p:nvPr/>
        </p:nvGrpSpPr>
        <p:grpSpPr>
          <a:xfrm>
            <a:off x="2207257" y="2731625"/>
            <a:ext cx="232601" cy="366747"/>
            <a:chOff x="2233795" y="2882162"/>
            <a:chExt cx="232601" cy="366747"/>
          </a:xfrm>
        </p:grpSpPr>
        <p:sp>
          <p:nvSpPr>
            <p:cNvPr id="14125" name="Google Shape;14125;p97"/>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7"/>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7"/>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7"/>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7"/>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7"/>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7"/>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7"/>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7"/>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7"/>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7"/>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7"/>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7"/>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7"/>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7"/>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7"/>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7"/>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7"/>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3" name="Google Shape;14143;p97"/>
          <p:cNvGrpSpPr/>
          <p:nvPr/>
        </p:nvGrpSpPr>
        <p:grpSpPr>
          <a:xfrm>
            <a:off x="3497235" y="3253885"/>
            <a:ext cx="362008" cy="244175"/>
            <a:chOff x="3523772" y="3404422"/>
            <a:chExt cx="362008" cy="244175"/>
          </a:xfrm>
        </p:grpSpPr>
        <p:sp>
          <p:nvSpPr>
            <p:cNvPr id="14144" name="Google Shape;14144;p97"/>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7"/>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7"/>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7"/>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7"/>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7"/>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7"/>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97"/>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7"/>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7"/>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7"/>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7"/>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7"/>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7"/>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7"/>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97"/>
          <p:cNvGrpSpPr/>
          <p:nvPr/>
        </p:nvGrpSpPr>
        <p:grpSpPr>
          <a:xfrm>
            <a:off x="3504488" y="1826776"/>
            <a:ext cx="359232" cy="327836"/>
            <a:chOff x="3531026" y="1977314"/>
            <a:chExt cx="359232" cy="327836"/>
          </a:xfrm>
        </p:grpSpPr>
        <p:sp>
          <p:nvSpPr>
            <p:cNvPr id="14160" name="Google Shape;14160;p97"/>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7"/>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7"/>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7"/>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7"/>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7"/>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97"/>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7"/>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7"/>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7"/>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0" name="Google Shape;14170;p97"/>
          <p:cNvGrpSpPr/>
          <p:nvPr/>
        </p:nvGrpSpPr>
        <p:grpSpPr>
          <a:xfrm>
            <a:off x="3096814" y="1349738"/>
            <a:ext cx="296781" cy="359232"/>
            <a:chOff x="3123351" y="1500275"/>
            <a:chExt cx="296781" cy="359232"/>
          </a:xfrm>
        </p:grpSpPr>
        <p:sp>
          <p:nvSpPr>
            <p:cNvPr id="14171" name="Google Shape;14171;p97"/>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7"/>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7"/>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7"/>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7"/>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97"/>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97"/>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7"/>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7"/>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7"/>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7"/>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97"/>
          <p:cNvGrpSpPr/>
          <p:nvPr/>
        </p:nvGrpSpPr>
        <p:grpSpPr>
          <a:xfrm>
            <a:off x="2632920" y="1349738"/>
            <a:ext cx="332261" cy="359232"/>
            <a:chOff x="2659458" y="1500275"/>
            <a:chExt cx="332261" cy="359232"/>
          </a:xfrm>
        </p:grpSpPr>
        <p:sp>
          <p:nvSpPr>
            <p:cNvPr id="14183" name="Google Shape;14183;p97"/>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7"/>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7"/>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7"/>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7"/>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7"/>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7"/>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7"/>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7"/>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7"/>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7"/>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7"/>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7"/>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7"/>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7"/>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7"/>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7"/>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7"/>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7"/>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7"/>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3" name="Google Shape;14203;p97"/>
          <p:cNvGrpSpPr/>
          <p:nvPr/>
        </p:nvGrpSpPr>
        <p:grpSpPr>
          <a:xfrm>
            <a:off x="1723646" y="2262992"/>
            <a:ext cx="359730" cy="359441"/>
            <a:chOff x="1750184" y="2413530"/>
            <a:chExt cx="359730" cy="359441"/>
          </a:xfrm>
        </p:grpSpPr>
        <p:sp>
          <p:nvSpPr>
            <p:cNvPr id="14204" name="Google Shape;14204;p97"/>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7"/>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7"/>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7"/>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7"/>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7"/>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7"/>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97"/>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97"/>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7"/>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7"/>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5" name="Google Shape;14215;p97"/>
          <p:cNvGrpSpPr/>
          <p:nvPr/>
        </p:nvGrpSpPr>
        <p:grpSpPr>
          <a:xfrm>
            <a:off x="2203513" y="1349685"/>
            <a:ext cx="316524" cy="359284"/>
            <a:chOff x="2230050" y="1500223"/>
            <a:chExt cx="316524" cy="359284"/>
          </a:xfrm>
        </p:grpSpPr>
        <p:sp>
          <p:nvSpPr>
            <p:cNvPr id="14216" name="Google Shape;14216;p97"/>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7"/>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7"/>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9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7"/>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7"/>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7"/>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97"/>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7"/>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7"/>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7"/>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7"/>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97"/>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97"/>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7"/>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7"/>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7"/>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7"/>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97"/>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6" name="Google Shape;14236;p97"/>
          <p:cNvGrpSpPr/>
          <p:nvPr/>
        </p:nvGrpSpPr>
        <p:grpSpPr>
          <a:xfrm>
            <a:off x="2663504" y="4112229"/>
            <a:ext cx="359389" cy="359232"/>
            <a:chOff x="2690042" y="4262767"/>
            <a:chExt cx="359389" cy="359232"/>
          </a:xfrm>
        </p:grpSpPr>
        <p:sp>
          <p:nvSpPr>
            <p:cNvPr id="14237" name="Google Shape;14237;p97"/>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7"/>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7"/>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7"/>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97"/>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97"/>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7"/>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97"/>
          <p:cNvGrpSpPr/>
          <p:nvPr/>
        </p:nvGrpSpPr>
        <p:grpSpPr>
          <a:xfrm>
            <a:off x="2662902" y="2731625"/>
            <a:ext cx="222337" cy="366721"/>
            <a:chOff x="2689440" y="2882162"/>
            <a:chExt cx="222337" cy="366721"/>
          </a:xfrm>
        </p:grpSpPr>
        <p:sp>
          <p:nvSpPr>
            <p:cNvPr id="14245" name="Google Shape;14245;p97"/>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7"/>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7"/>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7"/>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7"/>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7"/>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7"/>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7"/>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97"/>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54" name="Google Shape;14254;p97"/>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5" name="Google Shape;14255;p97"/>
          <p:cNvGrpSpPr/>
          <p:nvPr/>
        </p:nvGrpSpPr>
        <p:grpSpPr>
          <a:xfrm>
            <a:off x="2611449" y="1829604"/>
            <a:ext cx="359232" cy="322023"/>
            <a:chOff x="2637986" y="1980142"/>
            <a:chExt cx="359232" cy="322023"/>
          </a:xfrm>
        </p:grpSpPr>
        <p:sp>
          <p:nvSpPr>
            <p:cNvPr id="14256" name="Google Shape;14256;p97"/>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7"/>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7"/>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7"/>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7"/>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7"/>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7"/>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7"/>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7"/>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7"/>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97"/>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97"/>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7"/>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9" name="Google Shape;14269;p97"/>
          <p:cNvGrpSpPr/>
          <p:nvPr/>
        </p:nvGrpSpPr>
        <p:grpSpPr>
          <a:xfrm>
            <a:off x="1279994" y="3196435"/>
            <a:ext cx="323018" cy="359075"/>
            <a:chOff x="1306531" y="3346972"/>
            <a:chExt cx="323018" cy="359075"/>
          </a:xfrm>
        </p:grpSpPr>
        <p:sp>
          <p:nvSpPr>
            <p:cNvPr id="14270" name="Google Shape;14270;p97"/>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7"/>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7"/>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97"/>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97"/>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7"/>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7"/>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7"/>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7"/>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97"/>
          <p:cNvGrpSpPr/>
          <p:nvPr/>
        </p:nvGrpSpPr>
        <p:grpSpPr>
          <a:xfrm>
            <a:off x="1281486" y="2263437"/>
            <a:ext cx="360253" cy="357111"/>
            <a:chOff x="1308024" y="2413975"/>
            <a:chExt cx="360253" cy="357111"/>
          </a:xfrm>
        </p:grpSpPr>
        <p:sp>
          <p:nvSpPr>
            <p:cNvPr id="14280" name="Google Shape;14280;p97"/>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97"/>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7"/>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7"/>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97"/>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97"/>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97"/>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7"/>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7"/>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7"/>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7"/>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7"/>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7"/>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7"/>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7"/>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7"/>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7"/>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97"/>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97"/>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7"/>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7"/>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7"/>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97"/>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97"/>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7"/>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97"/>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97"/>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7"/>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7"/>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7"/>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0" name="Google Shape;14310;p97"/>
          <p:cNvGrpSpPr/>
          <p:nvPr/>
        </p:nvGrpSpPr>
        <p:grpSpPr>
          <a:xfrm>
            <a:off x="1271981" y="1819785"/>
            <a:ext cx="378452" cy="341321"/>
            <a:chOff x="1298519" y="1970322"/>
            <a:chExt cx="378452" cy="341321"/>
          </a:xfrm>
        </p:grpSpPr>
        <p:sp>
          <p:nvSpPr>
            <p:cNvPr id="14311" name="Google Shape;14311;p97"/>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97"/>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7"/>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7"/>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7"/>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97"/>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97"/>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7"/>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7"/>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97"/>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7"/>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7"/>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7"/>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97"/>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7"/>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7"/>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7"/>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7"/>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7"/>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7"/>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97"/>
          <p:cNvGrpSpPr/>
          <p:nvPr/>
        </p:nvGrpSpPr>
        <p:grpSpPr>
          <a:xfrm>
            <a:off x="3088278" y="3196330"/>
            <a:ext cx="283217" cy="359180"/>
            <a:chOff x="3114815" y="3346868"/>
            <a:chExt cx="283217" cy="359180"/>
          </a:xfrm>
        </p:grpSpPr>
        <p:sp>
          <p:nvSpPr>
            <p:cNvPr id="14332" name="Google Shape;14332;p97"/>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7"/>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7"/>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7"/>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97"/>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97"/>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7"/>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7"/>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7"/>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97"/>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97"/>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7"/>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7"/>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5" name="Google Shape;14345;p97"/>
          <p:cNvGrpSpPr/>
          <p:nvPr/>
        </p:nvGrpSpPr>
        <p:grpSpPr>
          <a:xfrm>
            <a:off x="3946648" y="3202693"/>
            <a:ext cx="378661" cy="346558"/>
            <a:chOff x="3973186" y="3353231"/>
            <a:chExt cx="378661" cy="346558"/>
          </a:xfrm>
        </p:grpSpPr>
        <p:sp>
          <p:nvSpPr>
            <p:cNvPr id="14346" name="Google Shape;14346;p97"/>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7"/>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7"/>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7"/>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7"/>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97"/>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97"/>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7"/>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7"/>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7"/>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7"/>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7"/>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7"/>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7"/>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97"/>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97"/>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7"/>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7"/>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4" name="Google Shape;14364;p97"/>
          <p:cNvGrpSpPr/>
          <p:nvPr/>
        </p:nvGrpSpPr>
        <p:grpSpPr>
          <a:xfrm>
            <a:off x="2126319" y="4112465"/>
            <a:ext cx="373241" cy="359127"/>
            <a:chOff x="2152857" y="4263002"/>
            <a:chExt cx="373241" cy="359127"/>
          </a:xfrm>
        </p:grpSpPr>
        <p:sp>
          <p:nvSpPr>
            <p:cNvPr id="14365" name="Google Shape;14365;p97"/>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7"/>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7"/>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7"/>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97"/>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7"/>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7"/>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7"/>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3" name="Google Shape;14373;p97"/>
          <p:cNvGrpSpPr/>
          <p:nvPr/>
        </p:nvGrpSpPr>
        <p:grpSpPr>
          <a:xfrm>
            <a:off x="833094" y="3196435"/>
            <a:ext cx="303537" cy="359127"/>
            <a:chOff x="859632" y="3346972"/>
            <a:chExt cx="303537" cy="359127"/>
          </a:xfrm>
        </p:grpSpPr>
        <p:sp>
          <p:nvSpPr>
            <p:cNvPr id="14374" name="Google Shape;14374;p97"/>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7"/>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7"/>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7"/>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7"/>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9" name="Google Shape;14379;p97"/>
          <p:cNvGrpSpPr/>
          <p:nvPr/>
        </p:nvGrpSpPr>
        <p:grpSpPr>
          <a:xfrm>
            <a:off x="1741373" y="2731704"/>
            <a:ext cx="265306" cy="366799"/>
            <a:chOff x="1767911" y="2882241"/>
            <a:chExt cx="265306" cy="366799"/>
          </a:xfrm>
        </p:grpSpPr>
        <p:sp>
          <p:nvSpPr>
            <p:cNvPr id="14380" name="Google Shape;14380;p97"/>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7"/>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7"/>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7"/>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9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7"/>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7"/>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7"/>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97"/>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7"/>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7"/>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7"/>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97"/>
          <p:cNvGrpSpPr/>
          <p:nvPr/>
        </p:nvGrpSpPr>
        <p:grpSpPr>
          <a:xfrm>
            <a:off x="1305472" y="1349397"/>
            <a:ext cx="331895" cy="359311"/>
            <a:chOff x="1332009" y="1499935"/>
            <a:chExt cx="331895" cy="359311"/>
          </a:xfrm>
        </p:grpSpPr>
        <p:sp>
          <p:nvSpPr>
            <p:cNvPr id="14396" name="Google Shape;14396;p97"/>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97"/>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7"/>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7"/>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7"/>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7"/>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7"/>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7"/>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7"/>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7"/>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7"/>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7"/>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7"/>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7"/>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7"/>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7"/>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7"/>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97"/>
          <p:cNvGrpSpPr/>
          <p:nvPr/>
        </p:nvGrpSpPr>
        <p:grpSpPr>
          <a:xfrm>
            <a:off x="2636927" y="3196278"/>
            <a:ext cx="289528" cy="359232"/>
            <a:chOff x="2663464" y="3346815"/>
            <a:chExt cx="289528" cy="359232"/>
          </a:xfrm>
        </p:grpSpPr>
        <p:sp>
          <p:nvSpPr>
            <p:cNvPr id="14414" name="Google Shape;14414;p97"/>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7"/>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7"/>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7"/>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7"/>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7"/>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7"/>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97"/>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97"/>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7"/>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7"/>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97"/>
          <p:cNvGrpSpPr/>
          <p:nvPr/>
        </p:nvGrpSpPr>
        <p:grpSpPr>
          <a:xfrm>
            <a:off x="1289237" y="2731389"/>
            <a:ext cx="269051" cy="366983"/>
            <a:chOff x="1315775" y="2881927"/>
            <a:chExt cx="269051" cy="366983"/>
          </a:xfrm>
        </p:grpSpPr>
        <p:sp>
          <p:nvSpPr>
            <p:cNvPr id="14426" name="Google Shape;14426;p97"/>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7"/>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7"/>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7"/>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7"/>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7"/>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7"/>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7"/>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7"/>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7"/>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7"/>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7"/>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7"/>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97"/>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97"/>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1" name="Google Shape;14441;p97"/>
          <p:cNvGrpSpPr/>
          <p:nvPr/>
        </p:nvGrpSpPr>
        <p:grpSpPr>
          <a:xfrm>
            <a:off x="3950890" y="1829604"/>
            <a:ext cx="359232" cy="322023"/>
            <a:chOff x="3977427" y="1980142"/>
            <a:chExt cx="359232" cy="322023"/>
          </a:xfrm>
        </p:grpSpPr>
        <p:sp>
          <p:nvSpPr>
            <p:cNvPr id="14442" name="Google Shape;14442;p97"/>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7"/>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7"/>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7"/>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7"/>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7"/>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7"/>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7"/>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7"/>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7"/>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2" name="Google Shape;14452;p97"/>
          <p:cNvGrpSpPr/>
          <p:nvPr/>
        </p:nvGrpSpPr>
        <p:grpSpPr>
          <a:xfrm>
            <a:off x="839091" y="2263071"/>
            <a:ext cx="361720" cy="359180"/>
            <a:chOff x="865628" y="2413608"/>
            <a:chExt cx="361720" cy="359180"/>
          </a:xfrm>
        </p:grpSpPr>
        <p:sp>
          <p:nvSpPr>
            <p:cNvPr id="14453" name="Google Shape;14453;p97"/>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97"/>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7"/>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7"/>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7"/>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7"/>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7"/>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7"/>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7"/>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7"/>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7"/>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7"/>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7"/>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97"/>
          <p:cNvGrpSpPr/>
          <p:nvPr/>
        </p:nvGrpSpPr>
        <p:grpSpPr>
          <a:xfrm>
            <a:off x="3090556" y="2731389"/>
            <a:ext cx="268815" cy="366983"/>
            <a:chOff x="3117093" y="2881927"/>
            <a:chExt cx="268815" cy="366983"/>
          </a:xfrm>
        </p:grpSpPr>
        <p:sp>
          <p:nvSpPr>
            <p:cNvPr id="14467" name="Google Shape;14467;p97"/>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7"/>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7"/>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7"/>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7"/>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97"/>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97"/>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7"/>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7"/>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7"/>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7"/>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7"/>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7"/>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7"/>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97"/>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2" name="Google Shape;14482;p97"/>
          <p:cNvGrpSpPr/>
          <p:nvPr/>
        </p:nvGrpSpPr>
        <p:grpSpPr>
          <a:xfrm>
            <a:off x="3507971" y="1357462"/>
            <a:ext cx="368502" cy="343521"/>
            <a:chOff x="3534508" y="1508000"/>
            <a:chExt cx="368502" cy="343521"/>
          </a:xfrm>
        </p:grpSpPr>
        <p:sp>
          <p:nvSpPr>
            <p:cNvPr id="14483" name="Google Shape;14483;p97"/>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7"/>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7"/>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7"/>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7"/>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7"/>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7"/>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7"/>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7"/>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7"/>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7"/>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7"/>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7"/>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7"/>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7"/>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97"/>
          <p:cNvGrpSpPr/>
          <p:nvPr/>
        </p:nvGrpSpPr>
        <p:grpSpPr>
          <a:xfrm>
            <a:off x="7131161" y="1349424"/>
            <a:ext cx="279054" cy="354754"/>
            <a:chOff x="7147436" y="1502999"/>
            <a:chExt cx="279054" cy="354754"/>
          </a:xfrm>
        </p:grpSpPr>
        <p:sp>
          <p:nvSpPr>
            <p:cNvPr id="14499" name="Google Shape;14499;p97"/>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7"/>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7"/>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7"/>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7"/>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7"/>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7"/>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7"/>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7"/>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7"/>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7"/>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7"/>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7"/>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7"/>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7"/>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7"/>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5" name="Google Shape;14515;p97"/>
          <p:cNvGrpSpPr/>
          <p:nvPr/>
        </p:nvGrpSpPr>
        <p:grpSpPr>
          <a:xfrm>
            <a:off x="7586806" y="1819497"/>
            <a:ext cx="276802" cy="354807"/>
            <a:chOff x="7603081" y="1973072"/>
            <a:chExt cx="276802" cy="354807"/>
          </a:xfrm>
        </p:grpSpPr>
        <p:sp>
          <p:nvSpPr>
            <p:cNvPr id="14516" name="Google Shape;14516;p97"/>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7"/>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7"/>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7"/>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7"/>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7"/>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97"/>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97"/>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7"/>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97"/>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97"/>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97"/>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7"/>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7"/>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0" name="Google Shape;14530;p97"/>
          <p:cNvGrpSpPr/>
          <p:nvPr/>
        </p:nvGrpSpPr>
        <p:grpSpPr>
          <a:xfrm>
            <a:off x="6680517" y="1349424"/>
            <a:ext cx="276802" cy="354754"/>
            <a:chOff x="6696792" y="1502999"/>
            <a:chExt cx="276802" cy="354754"/>
          </a:xfrm>
        </p:grpSpPr>
        <p:sp>
          <p:nvSpPr>
            <p:cNvPr id="14531" name="Google Shape;14531;p97"/>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7"/>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7"/>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97"/>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97"/>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7"/>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7"/>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97"/>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7"/>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7"/>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7"/>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7"/>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7"/>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97"/>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97"/>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6" name="Google Shape;14546;p97"/>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7" name="Google Shape;14547;p97"/>
          <p:cNvGrpSpPr/>
          <p:nvPr/>
        </p:nvGrpSpPr>
        <p:grpSpPr>
          <a:xfrm>
            <a:off x="6207118" y="1349424"/>
            <a:ext cx="320295" cy="354754"/>
            <a:chOff x="6223393" y="1502999"/>
            <a:chExt cx="320295" cy="354754"/>
          </a:xfrm>
        </p:grpSpPr>
        <p:sp>
          <p:nvSpPr>
            <p:cNvPr id="14548" name="Google Shape;14548;p97"/>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7"/>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7"/>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7"/>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7"/>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97"/>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97"/>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7"/>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7"/>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7"/>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7"/>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7"/>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7"/>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97"/>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97"/>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7"/>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7"/>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7"/>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7"/>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7"/>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7"/>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7"/>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7"/>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97"/>
          <p:cNvGrpSpPr/>
          <p:nvPr/>
        </p:nvGrpSpPr>
        <p:grpSpPr>
          <a:xfrm>
            <a:off x="5294336" y="1349397"/>
            <a:ext cx="339515" cy="354781"/>
            <a:chOff x="5310611" y="1502972"/>
            <a:chExt cx="339515" cy="354781"/>
          </a:xfrm>
        </p:grpSpPr>
        <p:sp>
          <p:nvSpPr>
            <p:cNvPr id="14572" name="Google Shape;14572;p97"/>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7"/>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7"/>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7"/>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7"/>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7"/>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7"/>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7"/>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7"/>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7"/>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97"/>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97"/>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7"/>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7"/>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7"/>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7"/>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8" name="Google Shape;14588;p97"/>
          <p:cNvGrpSpPr/>
          <p:nvPr/>
        </p:nvGrpSpPr>
        <p:grpSpPr>
          <a:xfrm>
            <a:off x="6237362" y="3636526"/>
            <a:ext cx="274550" cy="354833"/>
            <a:chOff x="6253637" y="3790101"/>
            <a:chExt cx="274550" cy="354833"/>
          </a:xfrm>
        </p:grpSpPr>
        <p:sp>
          <p:nvSpPr>
            <p:cNvPr id="14589" name="Google Shape;14589;p97"/>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7"/>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97"/>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97"/>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7"/>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7"/>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7"/>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7"/>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7"/>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7"/>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7"/>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7"/>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97"/>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7"/>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7"/>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7"/>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7"/>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6" name="Google Shape;14606;p97"/>
          <p:cNvGrpSpPr/>
          <p:nvPr/>
        </p:nvGrpSpPr>
        <p:grpSpPr>
          <a:xfrm>
            <a:off x="5786456" y="3636605"/>
            <a:ext cx="274576" cy="354754"/>
            <a:chOff x="5802731" y="3790180"/>
            <a:chExt cx="274576" cy="354754"/>
          </a:xfrm>
        </p:grpSpPr>
        <p:sp>
          <p:nvSpPr>
            <p:cNvPr id="14607" name="Google Shape;14607;p97"/>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7"/>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7"/>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7"/>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7"/>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7"/>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7"/>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7"/>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7"/>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97"/>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97"/>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7"/>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7"/>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7"/>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7"/>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7"/>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7"/>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97"/>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97"/>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7"/>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7"/>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97"/>
          <p:cNvGrpSpPr/>
          <p:nvPr/>
        </p:nvGrpSpPr>
        <p:grpSpPr>
          <a:xfrm>
            <a:off x="5335813" y="3636631"/>
            <a:ext cx="274550" cy="354728"/>
            <a:chOff x="5352088" y="3790206"/>
            <a:chExt cx="274550" cy="354728"/>
          </a:xfrm>
        </p:grpSpPr>
        <p:sp>
          <p:nvSpPr>
            <p:cNvPr id="14629" name="Google Shape;14629;p97"/>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7"/>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7"/>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7"/>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7"/>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7"/>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7"/>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7"/>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7"/>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7"/>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7"/>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7"/>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97"/>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7"/>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7"/>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7"/>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7"/>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7"/>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7"/>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7"/>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7"/>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7"/>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7"/>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7"/>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97"/>
          <p:cNvGrpSpPr/>
          <p:nvPr/>
        </p:nvGrpSpPr>
        <p:grpSpPr>
          <a:xfrm>
            <a:off x="4885431" y="3636500"/>
            <a:ext cx="274550" cy="354859"/>
            <a:chOff x="4901706" y="3790075"/>
            <a:chExt cx="274550" cy="354859"/>
          </a:xfrm>
        </p:grpSpPr>
        <p:sp>
          <p:nvSpPr>
            <p:cNvPr id="14654" name="Google Shape;14654;p97"/>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7"/>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7"/>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7"/>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7"/>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7"/>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7"/>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7"/>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7"/>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7"/>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7"/>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7"/>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7"/>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7"/>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97"/>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97"/>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7"/>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97"/>
          <p:cNvGrpSpPr/>
          <p:nvPr/>
        </p:nvGrpSpPr>
        <p:grpSpPr>
          <a:xfrm>
            <a:off x="8036429" y="1349633"/>
            <a:ext cx="275073" cy="354545"/>
            <a:chOff x="8052704" y="1503208"/>
            <a:chExt cx="275073" cy="354545"/>
          </a:xfrm>
        </p:grpSpPr>
        <p:sp>
          <p:nvSpPr>
            <p:cNvPr id="14672" name="Google Shape;14672;p97"/>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7"/>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7"/>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97"/>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97"/>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7"/>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7"/>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7"/>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97"/>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97"/>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7"/>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7"/>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7"/>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7"/>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7"/>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7"/>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97"/>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9" name="Google Shape;14689;p97"/>
          <p:cNvGrpSpPr/>
          <p:nvPr/>
        </p:nvGrpSpPr>
        <p:grpSpPr>
          <a:xfrm>
            <a:off x="5778470" y="1349424"/>
            <a:ext cx="274550" cy="354754"/>
            <a:chOff x="5794745" y="1502999"/>
            <a:chExt cx="274550" cy="354754"/>
          </a:xfrm>
        </p:grpSpPr>
        <p:sp>
          <p:nvSpPr>
            <p:cNvPr id="14690" name="Google Shape;14690;p97"/>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7"/>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97"/>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97"/>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7"/>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7"/>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7"/>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7"/>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7"/>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97"/>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7"/>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7"/>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7"/>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97"/>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97"/>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7"/>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7"/>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7"/>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7"/>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7"/>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7"/>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7"/>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7"/>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3" name="Google Shape;14713;p97"/>
          <p:cNvGrpSpPr/>
          <p:nvPr/>
        </p:nvGrpSpPr>
        <p:grpSpPr>
          <a:xfrm>
            <a:off x="4880665" y="1349424"/>
            <a:ext cx="263316" cy="354754"/>
            <a:chOff x="4896940" y="1502999"/>
            <a:chExt cx="263316" cy="354754"/>
          </a:xfrm>
        </p:grpSpPr>
        <p:sp>
          <p:nvSpPr>
            <p:cNvPr id="14714" name="Google Shape;14714;p97"/>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7"/>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7"/>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97"/>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7"/>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7"/>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7"/>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7"/>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7"/>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97"/>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97"/>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7"/>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7"/>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7"/>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7"/>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97"/>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7"/>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7"/>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7"/>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7"/>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97"/>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5" name="Google Shape;14735;p97"/>
          <p:cNvGrpSpPr/>
          <p:nvPr/>
        </p:nvGrpSpPr>
        <p:grpSpPr>
          <a:xfrm>
            <a:off x="6239117" y="4114507"/>
            <a:ext cx="274550" cy="354728"/>
            <a:chOff x="6255392" y="4268082"/>
            <a:chExt cx="274550" cy="354728"/>
          </a:xfrm>
        </p:grpSpPr>
        <p:sp>
          <p:nvSpPr>
            <p:cNvPr id="14736" name="Google Shape;14736;p97"/>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7"/>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7"/>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7"/>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7"/>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7"/>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7"/>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7"/>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7"/>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7"/>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97"/>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97"/>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7"/>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7"/>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97"/>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97"/>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7"/>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7"/>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7"/>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97"/>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6" name="Google Shape;14756;p97"/>
          <p:cNvGrpSpPr/>
          <p:nvPr/>
        </p:nvGrpSpPr>
        <p:grpSpPr>
          <a:xfrm>
            <a:off x="7587801" y="3636500"/>
            <a:ext cx="275807" cy="354859"/>
            <a:chOff x="7604076" y="3790075"/>
            <a:chExt cx="275807" cy="354859"/>
          </a:xfrm>
        </p:grpSpPr>
        <p:sp>
          <p:nvSpPr>
            <p:cNvPr id="14757" name="Google Shape;14757;p97"/>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7"/>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7"/>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7"/>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7"/>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97"/>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97"/>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7"/>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97"/>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97"/>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7"/>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7"/>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7"/>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7"/>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7"/>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97"/>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97"/>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7"/>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7"/>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7"/>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97"/>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7"/>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9" name="Google Shape;14779;p97"/>
          <p:cNvGrpSpPr/>
          <p:nvPr/>
        </p:nvGrpSpPr>
        <p:grpSpPr>
          <a:xfrm>
            <a:off x="7138152" y="3636631"/>
            <a:ext cx="274550" cy="354493"/>
            <a:chOff x="7154427" y="3790206"/>
            <a:chExt cx="274550" cy="354493"/>
          </a:xfrm>
        </p:grpSpPr>
        <p:sp>
          <p:nvSpPr>
            <p:cNvPr id="14780" name="Google Shape;14780;p97"/>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7"/>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7"/>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7"/>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7"/>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7"/>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7"/>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7"/>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7"/>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7"/>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97"/>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97"/>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7"/>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7"/>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7"/>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7"/>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7"/>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7"/>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7"/>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97"/>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0" name="Google Shape;14800;p97"/>
          <p:cNvGrpSpPr/>
          <p:nvPr/>
        </p:nvGrpSpPr>
        <p:grpSpPr>
          <a:xfrm>
            <a:off x="8038183" y="1819575"/>
            <a:ext cx="274576" cy="354728"/>
            <a:chOff x="8054458" y="1973150"/>
            <a:chExt cx="274576" cy="354728"/>
          </a:xfrm>
        </p:grpSpPr>
        <p:sp>
          <p:nvSpPr>
            <p:cNvPr id="14801" name="Google Shape;14801;p97"/>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7"/>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7"/>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7"/>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7"/>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7"/>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7"/>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7"/>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7"/>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7"/>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7"/>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7"/>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7"/>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7"/>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7"/>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7"/>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7"/>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7"/>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7"/>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7"/>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7"/>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7"/>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3" name="Google Shape;14823;p97"/>
          <p:cNvGrpSpPr/>
          <p:nvPr/>
        </p:nvGrpSpPr>
        <p:grpSpPr>
          <a:xfrm>
            <a:off x="7137655" y="1819575"/>
            <a:ext cx="274812" cy="354728"/>
            <a:chOff x="7153930" y="1973150"/>
            <a:chExt cx="274812" cy="354728"/>
          </a:xfrm>
        </p:grpSpPr>
        <p:sp>
          <p:nvSpPr>
            <p:cNvPr id="14824" name="Google Shape;14824;p97"/>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7"/>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7"/>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7"/>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7"/>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97"/>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97"/>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7"/>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97"/>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97"/>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97"/>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7"/>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7"/>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7"/>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7"/>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7"/>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7"/>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7"/>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7"/>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3" name="Google Shape;14843;p97"/>
          <p:cNvGrpSpPr/>
          <p:nvPr/>
        </p:nvGrpSpPr>
        <p:grpSpPr>
          <a:xfrm>
            <a:off x="6687247" y="1819523"/>
            <a:ext cx="274812" cy="354781"/>
            <a:chOff x="6703522" y="1973098"/>
            <a:chExt cx="274812" cy="354781"/>
          </a:xfrm>
        </p:grpSpPr>
        <p:sp>
          <p:nvSpPr>
            <p:cNvPr id="14844" name="Google Shape;14844;p97"/>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7"/>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7"/>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7"/>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7"/>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7"/>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7"/>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97"/>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97"/>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7"/>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7"/>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7"/>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7"/>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7"/>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7"/>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7"/>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97"/>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7"/>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7"/>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7"/>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7"/>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7"/>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7"/>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7"/>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7"/>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9" name="Google Shape;14869;p97"/>
          <p:cNvGrpSpPr/>
          <p:nvPr/>
        </p:nvGrpSpPr>
        <p:grpSpPr>
          <a:xfrm>
            <a:off x="6237100" y="1819575"/>
            <a:ext cx="274812" cy="354728"/>
            <a:chOff x="6253375" y="1973150"/>
            <a:chExt cx="274812" cy="354728"/>
          </a:xfrm>
        </p:grpSpPr>
        <p:sp>
          <p:nvSpPr>
            <p:cNvPr id="14870" name="Google Shape;14870;p97"/>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97"/>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97"/>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7"/>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7"/>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7"/>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7"/>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7"/>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97"/>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97"/>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7"/>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7"/>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7"/>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7"/>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7"/>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7"/>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7"/>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7"/>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7"/>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7"/>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7"/>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97"/>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97"/>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7"/>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7"/>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7"/>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7"/>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97"/>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97"/>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7"/>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7"/>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7"/>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7"/>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97"/>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7"/>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7"/>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7"/>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7"/>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8" name="Google Shape;14908;p97"/>
          <p:cNvGrpSpPr/>
          <p:nvPr/>
        </p:nvGrpSpPr>
        <p:grpSpPr>
          <a:xfrm>
            <a:off x="5786221" y="1819575"/>
            <a:ext cx="275309" cy="354728"/>
            <a:chOff x="5802496" y="1973150"/>
            <a:chExt cx="275309" cy="354728"/>
          </a:xfrm>
        </p:grpSpPr>
        <p:sp>
          <p:nvSpPr>
            <p:cNvPr id="14909" name="Google Shape;14909;p97"/>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97"/>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7"/>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7"/>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7"/>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7"/>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97"/>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97"/>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7"/>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7"/>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7"/>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7"/>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7"/>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7"/>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7"/>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7"/>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7"/>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7"/>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97"/>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97"/>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7"/>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7"/>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7"/>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7"/>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7"/>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7"/>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5" name="Google Shape;14935;p97"/>
          <p:cNvGrpSpPr/>
          <p:nvPr/>
        </p:nvGrpSpPr>
        <p:grpSpPr>
          <a:xfrm>
            <a:off x="5336808" y="1819575"/>
            <a:ext cx="274576" cy="354728"/>
            <a:chOff x="5353083" y="1973150"/>
            <a:chExt cx="274576" cy="354728"/>
          </a:xfrm>
        </p:grpSpPr>
        <p:sp>
          <p:nvSpPr>
            <p:cNvPr id="14936" name="Google Shape;14936;p97"/>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97"/>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7"/>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7"/>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7"/>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7"/>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7"/>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7"/>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7"/>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7"/>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97"/>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97"/>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97"/>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7"/>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7"/>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7"/>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97"/>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97"/>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7"/>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7"/>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7"/>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7" name="Google Shape;14957;p97"/>
          <p:cNvGrpSpPr/>
          <p:nvPr/>
        </p:nvGrpSpPr>
        <p:grpSpPr>
          <a:xfrm>
            <a:off x="4886426" y="1819575"/>
            <a:ext cx="274812" cy="354728"/>
            <a:chOff x="4902701" y="1973150"/>
            <a:chExt cx="274812" cy="354728"/>
          </a:xfrm>
        </p:grpSpPr>
        <p:sp>
          <p:nvSpPr>
            <p:cNvPr id="14958" name="Google Shape;14958;p97"/>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7"/>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7"/>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7"/>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7"/>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97"/>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7"/>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7"/>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7"/>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7"/>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7"/>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7"/>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7"/>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7"/>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7"/>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7"/>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7"/>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97"/>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7"/>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7"/>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7"/>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7"/>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7"/>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7"/>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7"/>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3" name="Google Shape;14983;p97"/>
          <p:cNvGrpSpPr/>
          <p:nvPr/>
        </p:nvGrpSpPr>
        <p:grpSpPr>
          <a:xfrm>
            <a:off x="4886426" y="2726414"/>
            <a:ext cx="272560" cy="354676"/>
            <a:chOff x="4902701" y="2879989"/>
            <a:chExt cx="272560" cy="354676"/>
          </a:xfrm>
        </p:grpSpPr>
        <p:sp>
          <p:nvSpPr>
            <p:cNvPr id="14984" name="Google Shape;14984;p97"/>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7"/>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97"/>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7"/>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7"/>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7"/>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7"/>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7"/>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7"/>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97"/>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7"/>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7"/>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7"/>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7"/>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7"/>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7"/>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7"/>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7"/>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7"/>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97"/>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7"/>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7"/>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7"/>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7"/>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97"/>
          <p:cNvGrpSpPr/>
          <p:nvPr/>
        </p:nvGrpSpPr>
        <p:grpSpPr>
          <a:xfrm>
            <a:off x="5787713" y="4114507"/>
            <a:ext cx="274550" cy="354728"/>
            <a:chOff x="5803988" y="4268082"/>
            <a:chExt cx="274550" cy="354728"/>
          </a:xfrm>
        </p:grpSpPr>
        <p:sp>
          <p:nvSpPr>
            <p:cNvPr id="15009" name="Google Shape;15009;p97"/>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7"/>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7"/>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7"/>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7"/>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7"/>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7"/>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7"/>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97"/>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97"/>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7"/>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7"/>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7"/>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7"/>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97"/>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97"/>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7"/>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7"/>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7"/>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7"/>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7"/>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97"/>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1" name="Google Shape;15031;p97"/>
          <p:cNvGrpSpPr/>
          <p:nvPr/>
        </p:nvGrpSpPr>
        <p:grpSpPr>
          <a:xfrm>
            <a:off x="5336074" y="4114507"/>
            <a:ext cx="274550" cy="354728"/>
            <a:chOff x="5352349" y="4268082"/>
            <a:chExt cx="274550" cy="354728"/>
          </a:xfrm>
        </p:grpSpPr>
        <p:sp>
          <p:nvSpPr>
            <p:cNvPr id="15032" name="Google Shape;15032;p97"/>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7"/>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7"/>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97"/>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7"/>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7"/>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7"/>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97"/>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97"/>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7"/>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7"/>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7"/>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97"/>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97"/>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7"/>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7"/>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7"/>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7"/>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97"/>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97"/>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7"/>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7"/>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4" name="Google Shape;15054;p97"/>
          <p:cNvGrpSpPr/>
          <p:nvPr/>
        </p:nvGrpSpPr>
        <p:grpSpPr>
          <a:xfrm>
            <a:off x="7590551" y="2265715"/>
            <a:ext cx="274550" cy="354728"/>
            <a:chOff x="7606826" y="2419290"/>
            <a:chExt cx="274550" cy="354728"/>
          </a:xfrm>
        </p:grpSpPr>
        <p:sp>
          <p:nvSpPr>
            <p:cNvPr id="15055" name="Google Shape;15055;p97"/>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97"/>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97"/>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7"/>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7"/>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7"/>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7"/>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7"/>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7"/>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97"/>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97"/>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7"/>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7"/>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7"/>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7"/>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0" name="Google Shape;15070;p97"/>
          <p:cNvGrpSpPr/>
          <p:nvPr/>
        </p:nvGrpSpPr>
        <p:grpSpPr>
          <a:xfrm>
            <a:off x="7139907" y="2265715"/>
            <a:ext cx="274550" cy="354728"/>
            <a:chOff x="7156182" y="2419290"/>
            <a:chExt cx="274550" cy="354728"/>
          </a:xfrm>
        </p:grpSpPr>
        <p:sp>
          <p:nvSpPr>
            <p:cNvPr id="15071" name="Google Shape;15071;p97"/>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7"/>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97"/>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97"/>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7"/>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7"/>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7"/>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7"/>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7"/>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7"/>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7"/>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97"/>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97"/>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7"/>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7"/>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6" name="Google Shape;15086;p97"/>
          <p:cNvGrpSpPr/>
          <p:nvPr/>
        </p:nvGrpSpPr>
        <p:grpSpPr>
          <a:xfrm>
            <a:off x="6689001" y="2265715"/>
            <a:ext cx="274812" cy="354728"/>
            <a:chOff x="6705276" y="2419290"/>
            <a:chExt cx="274812" cy="354728"/>
          </a:xfrm>
        </p:grpSpPr>
        <p:sp>
          <p:nvSpPr>
            <p:cNvPr id="15087" name="Google Shape;15087;p97"/>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7"/>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7"/>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7"/>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97"/>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97"/>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7"/>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7"/>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7"/>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7"/>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7"/>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97"/>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97"/>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7"/>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7"/>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7"/>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7"/>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97"/>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97"/>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97"/>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97"/>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7"/>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7"/>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7"/>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7"/>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7"/>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7"/>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97"/>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5" name="Google Shape;15115;p97"/>
          <p:cNvGrpSpPr/>
          <p:nvPr/>
        </p:nvGrpSpPr>
        <p:grpSpPr>
          <a:xfrm>
            <a:off x="4886661" y="2265715"/>
            <a:ext cx="274576" cy="354728"/>
            <a:chOff x="4902936" y="2419290"/>
            <a:chExt cx="274576" cy="354728"/>
          </a:xfrm>
        </p:grpSpPr>
        <p:sp>
          <p:nvSpPr>
            <p:cNvPr id="15116" name="Google Shape;15116;p97"/>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7"/>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7"/>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7"/>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7"/>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97"/>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97"/>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7"/>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7"/>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7"/>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7"/>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97"/>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97"/>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7"/>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7"/>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7"/>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7"/>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7"/>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7"/>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97"/>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97"/>
          <p:cNvGrpSpPr/>
          <p:nvPr/>
        </p:nvGrpSpPr>
        <p:grpSpPr>
          <a:xfrm>
            <a:off x="7591781" y="3192219"/>
            <a:ext cx="270334" cy="354754"/>
            <a:chOff x="7608056" y="3345794"/>
            <a:chExt cx="270334" cy="354754"/>
          </a:xfrm>
        </p:grpSpPr>
        <p:sp>
          <p:nvSpPr>
            <p:cNvPr id="15137" name="Google Shape;15137;p97"/>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7"/>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7"/>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97"/>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97"/>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7"/>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7"/>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7"/>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7"/>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7"/>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97"/>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97"/>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7"/>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97"/>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97"/>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7"/>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7"/>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7"/>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7"/>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6" name="Google Shape;15156;p97"/>
          <p:cNvGrpSpPr/>
          <p:nvPr/>
        </p:nvGrpSpPr>
        <p:grpSpPr>
          <a:xfrm>
            <a:off x="6696490" y="4114507"/>
            <a:ext cx="263316" cy="354728"/>
            <a:chOff x="6712765" y="4268082"/>
            <a:chExt cx="263316" cy="354728"/>
          </a:xfrm>
        </p:grpSpPr>
        <p:sp>
          <p:nvSpPr>
            <p:cNvPr id="15157" name="Google Shape;15157;p97"/>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7"/>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7"/>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7"/>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7"/>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7"/>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7"/>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7"/>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7"/>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97"/>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97"/>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7"/>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7"/>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7"/>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97"/>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7"/>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3" name="Google Shape;15173;p97"/>
          <p:cNvGrpSpPr/>
          <p:nvPr/>
        </p:nvGrpSpPr>
        <p:grpSpPr>
          <a:xfrm>
            <a:off x="5343066" y="2265584"/>
            <a:ext cx="262819" cy="354859"/>
            <a:chOff x="5359341" y="2419159"/>
            <a:chExt cx="262819" cy="354859"/>
          </a:xfrm>
        </p:grpSpPr>
        <p:sp>
          <p:nvSpPr>
            <p:cNvPr id="15174" name="Google Shape;15174;p97"/>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7"/>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7"/>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97"/>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7"/>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7"/>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7"/>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7"/>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97"/>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97"/>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7"/>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7"/>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7"/>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7"/>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7"/>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7"/>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7"/>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7"/>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7"/>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97"/>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97"/>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5" name="Google Shape;15195;p97"/>
          <p:cNvGrpSpPr/>
          <p:nvPr/>
        </p:nvGrpSpPr>
        <p:grpSpPr>
          <a:xfrm>
            <a:off x="6693007" y="3636631"/>
            <a:ext cx="263316" cy="354493"/>
            <a:chOff x="6709282" y="3790206"/>
            <a:chExt cx="263316" cy="354493"/>
          </a:xfrm>
        </p:grpSpPr>
        <p:sp>
          <p:nvSpPr>
            <p:cNvPr id="15196" name="Google Shape;15196;p97"/>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7"/>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7"/>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7"/>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7"/>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7"/>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7"/>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7"/>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7"/>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97"/>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97"/>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7"/>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7"/>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7"/>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97"/>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97"/>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97"/>
          <p:cNvGrpSpPr/>
          <p:nvPr/>
        </p:nvGrpSpPr>
        <p:grpSpPr>
          <a:xfrm>
            <a:off x="6244354" y="2265715"/>
            <a:ext cx="263055" cy="354493"/>
            <a:chOff x="6260629" y="2419290"/>
            <a:chExt cx="263055" cy="354493"/>
          </a:xfrm>
        </p:grpSpPr>
        <p:sp>
          <p:nvSpPr>
            <p:cNvPr id="15213" name="Google Shape;15213;p97"/>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7"/>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7"/>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7"/>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7"/>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97"/>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7"/>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7"/>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7"/>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97"/>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97"/>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7"/>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7"/>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7"/>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7"/>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8" name="Google Shape;15228;p97"/>
          <p:cNvGrpSpPr/>
          <p:nvPr/>
        </p:nvGrpSpPr>
        <p:grpSpPr>
          <a:xfrm>
            <a:off x="6244589" y="2726336"/>
            <a:ext cx="263343" cy="354754"/>
            <a:chOff x="6260864" y="2879911"/>
            <a:chExt cx="263343" cy="354754"/>
          </a:xfrm>
        </p:grpSpPr>
        <p:sp>
          <p:nvSpPr>
            <p:cNvPr id="15229" name="Google Shape;15229;p97"/>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7"/>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7"/>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7"/>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7"/>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7"/>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97"/>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97"/>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7"/>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7"/>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7"/>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7"/>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7"/>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7"/>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97"/>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97"/>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7"/>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7"/>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97"/>
          <p:cNvGrpSpPr/>
          <p:nvPr/>
        </p:nvGrpSpPr>
        <p:grpSpPr>
          <a:xfrm>
            <a:off x="8046693" y="2265715"/>
            <a:ext cx="263316" cy="354728"/>
            <a:chOff x="8062968" y="2419290"/>
            <a:chExt cx="263316" cy="354728"/>
          </a:xfrm>
        </p:grpSpPr>
        <p:sp>
          <p:nvSpPr>
            <p:cNvPr id="15248" name="Google Shape;15248;p97"/>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97"/>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7"/>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7"/>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7"/>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7"/>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7"/>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97"/>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7"/>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7"/>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7"/>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7"/>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7"/>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97"/>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97"/>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97"/>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97"/>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5" name="Google Shape;15265;p97"/>
          <p:cNvGrpSpPr/>
          <p:nvPr/>
        </p:nvGrpSpPr>
        <p:grpSpPr>
          <a:xfrm>
            <a:off x="5793448" y="2265715"/>
            <a:ext cx="263316" cy="354728"/>
            <a:chOff x="5809723" y="2419290"/>
            <a:chExt cx="263316" cy="354728"/>
          </a:xfrm>
        </p:grpSpPr>
        <p:sp>
          <p:nvSpPr>
            <p:cNvPr id="15266" name="Google Shape;15266;p97"/>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97"/>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97"/>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7"/>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7"/>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7"/>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7"/>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7"/>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7"/>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7"/>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7"/>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7"/>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7"/>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7"/>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7"/>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7"/>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7"/>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3" name="Google Shape;15283;p97"/>
          <p:cNvGrpSpPr/>
          <p:nvPr/>
        </p:nvGrpSpPr>
        <p:grpSpPr>
          <a:xfrm>
            <a:off x="7590551" y="1349424"/>
            <a:ext cx="263552" cy="354754"/>
            <a:chOff x="7606826" y="1502999"/>
            <a:chExt cx="263552" cy="354754"/>
          </a:xfrm>
        </p:grpSpPr>
        <p:sp>
          <p:nvSpPr>
            <p:cNvPr id="15284" name="Google Shape;15284;p97"/>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7"/>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7"/>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7"/>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7"/>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7"/>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7"/>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7"/>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7"/>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7"/>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7"/>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7"/>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7"/>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97"/>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97"/>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7"/>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97"/>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97"/>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97"/>
          <p:cNvGrpSpPr/>
          <p:nvPr/>
        </p:nvGrpSpPr>
        <p:grpSpPr>
          <a:xfrm>
            <a:off x="8044180" y="3636500"/>
            <a:ext cx="264076" cy="354623"/>
            <a:chOff x="8060455" y="3790075"/>
            <a:chExt cx="264076" cy="354623"/>
          </a:xfrm>
        </p:grpSpPr>
        <p:sp>
          <p:nvSpPr>
            <p:cNvPr id="15303" name="Google Shape;15303;p97"/>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97"/>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7"/>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7"/>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97"/>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97"/>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7"/>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7"/>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7"/>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7"/>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7"/>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97"/>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7"/>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7"/>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7"/>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7"/>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7"/>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7"/>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7"/>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7"/>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7"/>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7"/>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97"/>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97"/>
          <p:cNvGrpSpPr/>
          <p:nvPr/>
        </p:nvGrpSpPr>
        <p:grpSpPr>
          <a:xfrm>
            <a:off x="7598275" y="2726336"/>
            <a:ext cx="263316" cy="354754"/>
            <a:chOff x="7614550" y="2879911"/>
            <a:chExt cx="263316" cy="354754"/>
          </a:xfrm>
        </p:grpSpPr>
        <p:sp>
          <p:nvSpPr>
            <p:cNvPr id="15327" name="Google Shape;15327;p97"/>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7"/>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97"/>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97"/>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97"/>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7"/>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7"/>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7"/>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7"/>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7"/>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7"/>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7"/>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7"/>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7"/>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7"/>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7"/>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7"/>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97"/>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97"/>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6" name="Google Shape;15346;p97"/>
          <p:cNvGrpSpPr/>
          <p:nvPr/>
        </p:nvGrpSpPr>
        <p:grpSpPr>
          <a:xfrm>
            <a:off x="4884409" y="4114612"/>
            <a:ext cx="274576" cy="354623"/>
            <a:chOff x="4900684" y="4268187"/>
            <a:chExt cx="274576" cy="354623"/>
          </a:xfrm>
        </p:grpSpPr>
        <p:sp>
          <p:nvSpPr>
            <p:cNvPr id="15347" name="Google Shape;15347;p97"/>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7"/>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7"/>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7"/>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7"/>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7"/>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7"/>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7"/>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7"/>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7"/>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7"/>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7"/>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7"/>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7"/>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7"/>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2" name="Google Shape;15362;p97"/>
          <p:cNvGrpSpPr/>
          <p:nvPr/>
        </p:nvGrpSpPr>
        <p:grpSpPr>
          <a:xfrm>
            <a:off x="7145379" y="3192219"/>
            <a:ext cx="263343" cy="354754"/>
            <a:chOff x="7161654" y="3345794"/>
            <a:chExt cx="263343" cy="354754"/>
          </a:xfrm>
        </p:grpSpPr>
        <p:sp>
          <p:nvSpPr>
            <p:cNvPr id="15363" name="Google Shape;15363;p97"/>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97"/>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7"/>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7"/>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7"/>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7"/>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7"/>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97"/>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7"/>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7"/>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7"/>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7"/>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7"/>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7"/>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7"/>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7"/>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7"/>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97"/>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97"/>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2" name="Google Shape;15382;p97"/>
          <p:cNvGrpSpPr/>
          <p:nvPr/>
        </p:nvGrpSpPr>
        <p:grpSpPr>
          <a:xfrm>
            <a:off x="6695495" y="3192219"/>
            <a:ext cx="263081" cy="354754"/>
            <a:chOff x="6711770" y="3345794"/>
            <a:chExt cx="263081" cy="354754"/>
          </a:xfrm>
        </p:grpSpPr>
        <p:sp>
          <p:nvSpPr>
            <p:cNvPr id="15383" name="Google Shape;15383;p97"/>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7"/>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7"/>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7"/>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97"/>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97"/>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7"/>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7"/>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7"/>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7"/>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7"/>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7"/>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7"/>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97"/>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97"/>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97"/>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7"/>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0" name="Google Shape;15400;p97"/>
          <p:cNvGrpSpPr/>
          <p:nvPr/>
        </p:nvGrpSpPr>
        <p:grpSpPr>
          <a:xfrm>
            <a:off x="7147134" y="2726676"/>
            <a:ext cx="263316" cy="354414"/>
            <a:chOff x="7163409" y="2880251"/>
            <a:chExt cx="263316" cy="354414"/>
          </a:xfrm>
        </p:grpSpPr>
        <p:sp>
          <p:nvSpPr>
            <p:cNvPr id="15401" name="Google Shape;15401;p97"/>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7"/>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7"/>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7"/>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7"/>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7"/>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7"/>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97"/>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97"/>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7"/>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7"/>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7"/>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3" name="Google Shape;15413;p97"/>
          <p:cNvGrpSpPr/>
          <p:nvPr/>
        </p:nvGrpSpPr>
        <p:grpSpPr>
          <a:xfrm>
            <a:off x="6695757" y="2726597"/>
            <a:ext cx="263316" cy="354493"/>
            <a:chOff x="6712032" y="2880172"/>
            <a:chExt cx="263316" cy="354493"/>
          </a:xfrm>
        </p:grpSpPr>
        <p:sp>
          <p:nvSpPr>
            <p:cNvPr id="15414" name="Google Shape;15414;p97"/>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7"/>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7"/>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7"/>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7"/>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97"/>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7"/>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7"/>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7"/>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97"/>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97"/>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7"/>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7"/>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7"/>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7"/>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97"/>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97"/>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7"/>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7"/>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7"/>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7"/>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5" name="Google Shape;15435;p97"/>
          <p:cNvGrpSpPr/>
          <p:nvPr/>
        </p:nvGrpSpPr>
        <p:grpSpPr>
          <a:xfrm>
            <a:off x="6245349" y="3192219"/>
            <a:ext cx="263316" cy="354754"/>
            <a:chOff x="6261624" y="3345794"/>
            <a:chExt cx="263316" cy="354754"/>
          </a:xfrm>
        </p:grpSpPr>
        <p:sp>
          <p:nvSpPr>
            <p:cNvPr id="15436" name="Google Shape;15436;p97"/>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97"/>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7"/>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7"/>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7"/>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7"/>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7"/>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7"/>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97"/>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97"/>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7"/>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97"/>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7"/>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7"/>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7"/>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7"/>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7"/>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7"/>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7"/>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97"/>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7"/>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97"/>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97"/>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7"/>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97"/>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97"/>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7"/>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7"/>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64" name="Google Shape;15464;p97"/>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65" name="Google Shape;15465;p97"/>
          <p:cNvGrpSpPr/>
          <p:nvPr/>
        </p:nvGrpSpPr>
        <p:grpSpPr>
          <a:xfrm>
            <a:off x="5795464" y="3192219"/>
            <a:ext cx="263316" cy="354754"/>
            <a:chOff x="5811739" y="3345794"/>
            <a:chExt cx="263316" cy="354754"/>
          </a:xfrm>
        </p:grpSpPr>
        <p:sp>
          <p:nvSpPr>
            <p:cNvPr id="15466" name="Google Shape;15466;p97"/>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7"/>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7"/>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7"/>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7"/>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7"/>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97"/>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97"/>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7"/>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7"/>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7"/>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97"/>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7"/>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7"/>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97"/>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97"/>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7"/>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97"/>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97"/>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7"/>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7"/>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7" name="Google Shape;15487;p97"/>
          <p:cNvGrpSpPr/>
          <p:nvPr/>
        </p:nvGrpSpPr>
        <p:grpSpPr>
          <a:xfrm>
            <a:off x="5347543" y="3192219"/>
            <a:ext cx="259074" cy="354493"/>
            <a:chOff x="5363818" y="3345794"/>
            <a:chExt cx="259074" cy="354493"/>
          </a:xfrm>
        </p:grpSpPr>
        <p:sp>
          <p:nvSpPr>
            <p:cNvPr id="15488" name="Google Shape;15488;p97"/>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7"/>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7"/>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7"/>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7"/>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7"/>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7"/>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7"/>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7"/>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7"/>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7"/>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7"/>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97"/>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7"/>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97"/>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7"/>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7"/>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7"/>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97"/>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97"/>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7"/>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7"/>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7"/>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7"/>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7"/>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3" name="Google Shape;15513;p97"/>
          <p:cNvGrpSpPr/>
          <p:nvPr/>
        </p:nvGrpSpPr>
        <p:grpSpPr>
          <a:xfrm>
            <a:off x="4896664" y="3192088"/>
            <a:ext cx="261326" cy="354885"/>
            <a:chOff x="4912939" y="3345663"/>
            <a:chExt cx="261326" cy="354885"/>
          </a:xfrm>
        </p:grpSpPr>
        <p:sp>
          <p:nvSpPr>
            <p:cNvPr id="15514" name="Google Shape;15514;p97"/>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97"/>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7"/>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7"/>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7"/>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7"/>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7"/>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97"/>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97"/>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7"/>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7"/>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7"/>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7"/>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7"/>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7"/>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7"/>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7"/>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7"/>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7"/>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7"/>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97"/>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5" name="Google Shape;15535;p97"/>
          <p:cNvGrpSpPr/>
          <p:nvPr/>
        </p:nvGrpSpPr>
        <p:grpSpPr>
          <a:xfrm>
            <a:off x="5793448" y="2726336"/>
            <a:ext cx="263081" cy="355016"/>
            <a:chOff x="5809723" y="2879911"/>
            <a:chExt cx="263081" cy="355016"/>
          </a:xfrm>
        </p:grpSpPr>
        <p:sp>
          <p:nvSpPr>
            <p:cNvPr id="15536" name="Google Shape;15536;p97"/>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7"/>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7"/>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97"/>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97"/>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7"/>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7"/>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7"/>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7"/>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7"/>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7"/>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7"/>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7"/>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7"/>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7"/>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7"/>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7"/>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7"/>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7"/>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7"/>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97"/>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7"/>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8" name="Google Shape;15558;p97"/>
          <p:cNvGrpSpPr/>
          <p:nvPr/>
        </p:nvGrpSpPr>
        <p:grpSpPr>
          <a:xfrm>
            <a:off x="7599794" y="4114481"/>
            <a:ext cx="263316" cy="354754"/>
            <a:chOff x="7616069" y="4268056"/>
            <a:chExt cx="263316" cy="354754"/>
          </a:xfrm>
        </p:grpSpPr>
        <p:sp>
          <p:nvSpPr>
            <p:cNvPr id="15559" name="Google Shape;15559;p97"/>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7"/>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97"/>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97"/>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7"/>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7"/>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7"/>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7"/>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7"/>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7"/>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7"/>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7"/>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7"/>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7"/>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97"/>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7"/>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97"/>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97"/>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7"/>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97"/>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97"/>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0" name="Google Shape;15580;p97"/>
          <p:cNvGrpSpPr/>
          <p:nvPr/>
        </p:nvGrpSpPr>
        <p:grpSpPr>
          <a:xfrm>
            <a:off x="7148129" y="4114743"/>
            <a:ext cx="263316" cy="354493"/>
            <a:chOff x="7164404" y="4268318"/>
            <a:chExt cx="263316" cy="354493"/>
          </a:xfrm>
        </p:grpSpPr>
        <p:sp>
          <p:nvSpPr>
            <p:cNvPr id="15581" name="Google Shape;15581;p97"/>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7"/>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7"/>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7"/>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7"/>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7"/>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7"/>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7"/>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7"/>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7"/>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7"/>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7"/>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7"/>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97"/>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7"/>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7"/>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7" name="Google Shape;15597;p97"/>
          <p:cNvGrpSpPr/>
          <p:nvPr/>
        </p:nvGrpSpPr>
        <p:grpSpPr>
          <a:xfrm>
            <a:off x="5342071" y="2726336"/>
            <a:ext cx="263316" cy="354754"/>
            <a:chOff x="5358346" y="2879911"/>
            <a:chExt cx="263316" cy="354754"/>
          </a:xfrm>
        </p:grpSpPr>
        <p:sp>
          <p:nvSpPr>
            <p:cNvPr id="15598" name="Google Shape;15598;p97"/>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97"/>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97"/>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7"/>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7"/>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7"/>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7"/>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7"/>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7"/>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7"/>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7"/>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7"/>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7"/>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97"/>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7"/>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7"/>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7"/>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7"/>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7"/>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97"/>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97"/>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9" name="Google Shape;15619;p97"/>
          <p:cNvGrpSpPr/>
          <p:nvPr/>
        </p:nvGrpSpPr>
        <p:grpSpPr>
          <a:xfrm>
            <a:off x="8045175" y="3192167"/>
            <a:ext cx="263316" cy="354807"/>
            <a:chOff x="8061450" y="3345742"/>
            <a:chExt cx="263316" cy="354807"/>
          </a:xfrm>
        </p:grpSpPr>
        <p:sp>
          <p:nvSpPr>
            <p:cNvPr id="15620" name="Google Shape;15620;p97"/>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7"/>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7"/>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7"/>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7"/>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97"/>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97"/>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7"/>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7"/>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7"/>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7"/>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7"/>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97"/>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7"/>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97"/>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97"/>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6" name="Google Shape;15636;p97"/>
          <p:cNvGrpSpPr/>
          <p:nvPr/>
        </p:nvGrpSpPr>
        <p:grpSpPr>
          <a:xfrm>
            <a:off x="8049678" y="2726336"/>
            <a:ext cx="263081" cy="354754"/>
            <a:chOff x="8065953" y="2879911"/>
            <a:chExt cx="263081" cy="354754"/>
          </a:xfrm>
        </p:grpSpPr>
        <p:sp>
          <p:nvSpPr>
            <p:cNvPr id="15637" name="Google Shape;15637;p97"/>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7"/>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7"/>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7"/>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7"/>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7"/>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7"/>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7"/>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97"/>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7"/>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7"/>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7"/>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7"/>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7"/>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7"/>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7"/>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3" name="Google Shape;15653;p97"/>
          <p:cNvGrpSpPr/>
          <p:nvPr/>
        </p:nvGrpSpPr>
        <p:grpSpPr>
          <a:xfrm>
            <a:off x="8047924" y="4114743"/>
            <a:ext cx="270308" cy="354493"/>
            <a:chOff x="8064199" y="4268318"/>
            <a:chExt cx="270308" cy="354493"/>
          </a:xfrm>
        </p:grpSpPr>
        <p:sp>
          <p:nvSpPr>
            <p:cNvPr id="15654" name="Google Shape;15654;p97"/>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9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9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7"/>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7"/>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7"/>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7"/>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7"/>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7"/>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97"/>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97"/>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7"/>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7"/>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7"/>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7"/>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7"/>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7"/>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7"/>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2" name="Google Shape;15672;p97"/>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5673" name="Google Shape;15673;p97"/>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77"/>
        <p:cNvGrpSpPr/>
        <p:nvPr/>
      </p:nvGrpSpPr>
      <p:grpSpPr>
        <a:xfrm>
          <a:off x="0" y="0"/>
          <a:ext cx="0" cy="0"/>
          <a:chOff x="0" y="0"/>
          <a:chExt cx="0" cy="0"/>
        </a:xfrm>
      </p:grpSpPr>
      <p:grpSp>
        <p:nvGrpSpPr>
          <p:cNvPr id="15678" name="Google Shape;15678;p98"/>
          <p:cNvGrpSpPr/>
          <p:nvPr/>
        </p:nvGrpSpPr>
        <p:grpSpPr>
          <a:xfrm>
            <a:off x="3507933" y="3164345"/>
            <a:ext cx="381482" cy="366926"/>
            <a:chOff x="3511608" y="3348218"/>
            <a:chExt cx="381482" cy="366926"/>
          </a:xfrm>
        </p:grpSpPr>
        <p:sp>
          <p:nvSpPr>
            <p:cNvPr id="15679" name="Google Shape;15679;p98"/>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98"/>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98"/>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8"/>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8"/>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98"/>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98"/>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8"/>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8"/>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8"/>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8"/>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8"/>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8"/>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8"/>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3" name="Google Shape;15693;p98"/>
          <p:cNvGrpSpPr/>
          <p:nvPr/>
        </p:nvGrpSpPr>
        <p:grpSpPr>
          <a:xfrm>
            <a:off x="1846141" y="3623467"/>
            <a:ext cx="163616" cy="366665"/>
            <a:chOff x="1849816" y="3807339"/>
            <a:chExt cx="163616" cy="366665"/>
          </a:xfrm>
        </p:grpSpPr>
        <p:sp>
          <p:nvSpPr>
            <p:cNvPr id="15694" name="Google Shape;15694;p98"/>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8"/>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8"/>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8"/>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8"/>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8"/>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98"/>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98"/>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8"/>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8"/>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8"/>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8"/>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8"/>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98"/>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8" name="Google Shape;15708;p98"/>
          <p:cNvGrpSpPr/>
          <p:nvPr/>
        </p:nvGrpSpPr>
        <p:grpSpPr>
          <a:xfrm>
            <a:off x="2271082" y="3623441"/>
            <a:ext cx="202292" cy="366430"/>
            <a:chOff x="2274757" y="3807313"/>
            <a:chExt cx="202292" cy="366430"/>
          </a:xfrm>
        </p:grpSpPr>
        <p:sp>
          <p:nvSpPr>
            <p:cNvPr id="15709" name="Google Shape;15709;p98"/>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8"/>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8"/>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8"/>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8"/>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8"/>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98"/>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98"/>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8"/>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8"/>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9" name="Google Shape;15719;p98"/>
          <p:cNvGrpSpPr/>
          <p:nvPr/>
        </p:nvGrpSpPr>
        <p:grpSpPr>
          <a:xfrm>
            <a:off x="3969041" y="3164345"/>
            <a:ext cx="366404" cy="366665"/>
            <a:chOff x="3972716" y="3348218"/>
            <a:chExt cx="366404" cy="366665"/>
          </a:xfrm>
        </p:grpSpPr>
        <p:sp>
          <p:nvSpPr>
            <p:cNvPr id="15720" name="Google Shape;15720;p98"/>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8"/>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8"/>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8"/>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8"/>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8"/>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8"/>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8"/>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8"/>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8"/>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8"/>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98"/>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2" name="Google Shape;15732;p98"/>
          <p:cNvGrpSpPr/>
          <p:nvPr/>
        </p:nvGrpSpPr>
        <p:grpSpPr>
          <a:xfrm>
            <a:off x="862853" y="3164476"/>
            <a:ext cx="317405" cy="366534"/>
            <a:chOff x="866528" y="3348348"/>
            <a:chExt cx="317405" cy="366534"/>
          </a:xfrm>
        </p:grpSpPr>
        <p:sp>
          <p:nvSpPr>
            <p:cNvPr id="15733" name="Google Shape;15733;p98"/>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8"/>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8"/>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8"/>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8"/>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98"/>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98"/>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8"/>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1" name="Google Shape;15741;p98"/>
          <p:cNvGrpSpPr/>
          <p:nvPr/>
        </p:nvGrpSpPr>
        <p:grpSpPr>
          <a:xfrm>
            <a:off x="1313143" y="3164423"/>
            <a:ext cx="310872" cy="366848"/>
            <a:chOff x="1316818" y="3348296"/>
            <a:chExt cx="310872" cy="366848"/>
          </a:xfrm>
        </p:grpSpPr>
        <p:sp>
          <p:nvSpPr>
            <p:cNvPr id="15742" name="Google Shape;15742;p98"/>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8"/>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8"/>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8"/>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8"/>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8"/>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8"/>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8"/>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8"/>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8"/>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98"/>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98"/>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8"/>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8"/>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8"/>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8"/>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8"/>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8"/>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98"/>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8"/>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98"/>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98"/>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8"/>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98"/>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6" name="Google Shape;15766;p98"/>
          <p:cNvGrpSpPr/>
          <p:nvPr/>
        </p:nvGrpSpPr>
        <p:grpSpPr>
          <a:xfrm>
            <a:off x="3101573" y="3164371"/>
            <a:ext cx="305620" cy="366430"/>
            <a:chOff x="3105248" y="3348244"/>
            <a:chExt cx="305620" cy="366430"/>
          </a:xfrm>
        </p:grpSpPr>
        <p:sp>
          <p:nvSpPr>
            <p:cNvPr id="15767" name="Google Shape;15767;p98"/>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8"/>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8"/>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8"/>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8"/>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8"/>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98"/>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4" name="Google Shape;15774;p98"/>
          <p:cNvGrpSpPr/>
          <p:nvPr/>
        </p:nvGrpSpPr>
        <p:grpSpPr>
          <a:xfrm>
            <a:off x="2658313" y="3164345"/>
            <a:ext cx="304078" cy="366665"/>
            <a:chOff x="2661988" y="3348218"/>
            <a:chExt cx="304078" cy="366665"/>
          </a:xfrm>
        </p:grpSpPr>
        <p:sp>
          <p:nvSpPr>
            <p:cNvPr id="15775" name="Google Shape;15775;p98"/>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8"/>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8"/>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8"/>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8"/>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8"/>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8"/>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8"/>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8"/>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8"/>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8"/>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8"/>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8"/>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8"/>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8"/>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8"/>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8"/>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8"/>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8"/>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98"/>
          <p:cNvGrpSpPr/>
          <p:nvPr/>
        </p:nvGrpSpPr>
        <p:grpSpPr>
          <a:xfrm>
            <a:off x="2209252" y="3165024"/>
            <a:ext cx="307606" cy="366482"/>
            <a:chOff x="2212927" y="3348897"/>
            <a:chExt cx="307606" cy="366482"/>
          </a:xfrm>
        </p:grpSpPr>
        <p:sp>
          <p:nvSpPr>
            <p:cNvPr id="15795" name="Google Shape;15795;p98"/>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8"/>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8"/>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98"/>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98"/>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98"/>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8"/>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8"/>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8"/>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8"/>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5" name="Google Shape;15805;p98"/>
          <p:cNvGrpSpPr/>
          <p:nvPr/>
        </p:nvGrpSpPr>
        <p:grpSpPr>
          <a:xfrm>
            <a:off x="1760714" y="3164345"/>
            <a:ext cx="310114" cy="366665"/>
            <a:chOff x="1764389" y="3348218"/>
            <a:chExt cx="310114" cy="366665"/>
          </a:xfrm>
        </p:grpSpPr>
        <p:sp>
          <p:nvSpPr>
            <p:cNvPr id="15806" name="Google Shape;15806;p98"/>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98"/>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8"/>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8"/>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8"/>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8"/>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98"/>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8"/>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8"/>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98"/>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98"/>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8"/>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8"/>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8"/>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98"/>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98"/>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8"/>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8"/>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8"/>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8"/>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6" name="Google Shape;15826;p98"/>
          <p:cNvGrpSpPr/>
          <p:nvPr/>
        </p:nvGrpSpPr>
        <p:grpSpPr>
          <a:xfrm>
            <a:off x="2773897" y="3623415"/>
            <a:ext cx="81716" cy="366717"/>
            <a:chOff x="2777572" y="3807287"/>
            <a:chExt cx="81716" cy="366717"/>
          </a:xfrm>
        </p:grpSpPr>
        <p:sp>
          <p:nvSpPr>
            <p:cNvPr id="15827" name="Google Shape;15827;p98"/>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8"/>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8"/>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8"/>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98"/>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98"/>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8"/>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8"/>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8"/>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8"/>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8"/>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8" name="Google Shape;15838;p98"/>
          <p:cNvGrpSpPr/>
          <p:nvPr/>
        </p:nvGrpSpPr>
        <p:grpSpPr>
          <a:xfrm>
            <a:off x="3930339" y="4145908"/>
            <a:ext cx="366665" cy="256334"/>
            <a:chOff x="3934014" y="4329780"/>
            <a:chExt cx="366665" cy="256334"/>
          </a:xfrm>
        </p:grpSpPr>
        <p:sp>
          <p:nvSpPr>
            <p:cNvPr id="15839" name="Google Shape;15839;p98"/>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98"/>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98"/>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8"/>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8"/>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8"/>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8"/>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98"/>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98"/>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8"/>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98"/>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98"/>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8"/>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2" name="Google Shape;15852;p98"/>
          <p:cNvGrpSpPr/>
          <p:nvPr/>
        </p:nvGrpSpPr>
        <p:grpSpPr>
          <a:xfrm>
            <a:off x="943995" y="3623467"/>
            <a:ext cx="194295" cy="366404"/>
            <a:chOff x="947670" y="3807339"/>
            <a:chExt cx="194295" cy="366404"/>
          </a:xfrm>
        </p:grpSpPr>
        <p:sp>
          <p:nvSpPr>
            <p:cNvPr id="15853" name="Google Shape;15853;p98"/>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8"/>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8"/>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8"/>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8"/>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8"/>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8"/>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8"/>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8"/>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8"/>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3" name="Google Shape;15863;p98"/>
          <p:cNvGrpSpPr/>
          <p:nvPr/>
        </p:nvGrpSpPr>
        <p:grpSpPr>
          <a:xfrm>
            <a:off x="3416704" y="4102685"/>
            <a:ext cx="368939" cy="342283"/>
            <a:chOff x="3420379" y="4286557"/>
            <a:chExt cx="368939" cy="342283"/>
          </a:xfrm>
        </p:grpSpPr>
        <p:sp>
          <p:nvSpPr>
            <p:cNvPr id="15864" name="Google Shape;15864;p98"/>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8"/>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8"/>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8"/>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8"/>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8"/>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8"/>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98"/>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8"/>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8"/>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98"/>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98"/>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8"/>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8"/>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8"/>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8"/>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0" name="Google Shape;15880;p98"/>
          <p:cNvGrpSpPr/>
          <p:nvPr/>
        </p:nvGrpSpPr>
        <p:grpSpPr>
          <a:xfrm>
            <a:off x="3961515" y="3658380"/>
            <a:ext cx="369801" cy="296813"/>
            <a:chOff x="3965190" y="3842252"/>
            <a:chExt cx="369801" cy="296813"/>
          </a:xfrm>
        </p:grpSpPr>
        <p:sp>
          <p:nvSpPr>
            <p:cNvPr id="15881" name="Google Shape;15881;p98"/>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8"/>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8"/>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8"/>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8"/>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8"/>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8"/>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8"/>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8"/>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98"/>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98"/>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8"/>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8"/>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98"/>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98"/>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8"/>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8"/>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98"/>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98"/>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2" name="Google Shape;15902;p98"/>
          <p:cNvGrpSpPr/>
          <p:nvPr/>
        </p:nvGrpSpPr>
        <p:grpSpPr>
          <a:xfrm>
            <a:off x="3502915" y="3649939"/>
            <a:ext cx="396796" cy="313407"/>
            <a:chOff x="3506590" y="3833812"/>
            <a:chExt cx="396796" cy="313407"/>
          </a:xfrm>
        </p:grpSpPr>
        <p:sp>
          <p:nvSpPr>
            <p:cNvPr id="15903" name="Google Shape;15903;p98"/>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8"/>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8"/>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6" name="Google Shape;15906;p98"/>
          <p:cNvGrpSpPr/>
          <p:nvPr/>
        </p:nvGrpSpPr>
        <p:grpSpPr>
          <a:xfrm>
            <a:off x="2765613" y="1781491"/>
            <a:ext cx="104556" cy="366665"/>
            <a:chOff x="2769288" y="1965364"/>
            <a:chExt cx="104556" cy="366665"/>
          </a:xfrm>
        </p:grpSpPr>
        <p:sp>
          <p:nvSpPr>
            <p:cNvPr id="15907" name="Google Shape;15907;p98"/>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8"/>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8"/>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98"/>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98"/>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8"/>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98"/>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98"/>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8"/>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8"/>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98"/>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98"/>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9" name="Google Shape;15919;p98"/>
          <p:cNvGrpSpPr/>
          <p:nvPr/>
        </p:nvGrpSpPr>
        <p:grpSpPr>
          <a:xfrm>
            <a:off x="3963004" y="1826988"/>
            <a:ext cx="367162" cy="275698"/>
            <a:chOff x="3966679" y="2010861"/>
            <a:chExt cx="367162" cy="275698"/>
          </a:xfrm>
        </p:grpSpPr>
        <p:sp>
          <p:nvSpPr>
            <p:cNvPr id="15920" name="Google Shape;15920;p98"/>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8"/>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8"/>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98"/>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4" name="Google Shape;15924;p98"/>
          <p:cNvGrpSpPr/>
          <p:nvPr/>
        </p:nvGrpSpPr>
        <p:grpSpPr>
          <a:xfrm>
            <a:off x="1748902" y="1841622"/>
            <a:ext cx="366404" cy="246220"/>
            <a:chOff x="1752577" y="2025495"/>
            <a:chExt cx="366404" cy="246220"/>
          </a:xfrm>
        </p:grpSpPr>
        <p:sp>
          <p:nvSpPr>
            <p:cNvPr id="15925" name="Google Shape;15925;p98"/>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8"/>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8"/>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8"/>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8"/>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98"/>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98"/>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8"/>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8"/>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8"/>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8"/>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8"/>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8"/>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98"/>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98"/>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8"/>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98"/>
          <p:cNvGrpSpPr/>
          <p:nvPr/>
        </p:nvGrpSpPr>
        <p:grpSpPr>
          <a:xfrm>
            <a:off x="1305878" y="1885708"/>
            <a:ext cx="366404" cy="158363"/>
            <a:chOff x="1309553" y="2069580"/>
            <a:chExt cx="366404" cy="158363"/>
          </a:xfrm>
        </p:grpSpPr>
        <p:sp>
          <p:nvSpPr>
            <p:cNvPr id="15942" name="Google Shape;15942;p98"/>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8"/>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8"/>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8"/>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8"/>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8"/>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8"/>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8"/>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8"/>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8"/>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98"/>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98"/>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98"/>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98"/>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98"/>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98"/>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98"/>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98"/>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8"/>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8"/>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8"/>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8"/>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8"/>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98"/>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8" name="Google Shape;15968;p98"/>
          <p:cNvGrpSpPr/>
          <p:nvPr/>
        </p:nvGrpSpPr>
        <p:grpSpPr>
          <a:xfrm>
            <a:off x="862853" y="1904889"/>
            <a:ext cx="366639" cy="119635"/>
            <a:chOff x="866528" y="2088762"/>
            <a:chExt cx="366639" cy="119635"/>
          </a:xfrm>
        </p:grpSpPr>
        <p:sp>
          <p:nvSpPr>
            <p:cNvPr id="15969" name="Google Shape;15969;p98"/>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8"/>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8"/>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98"/>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98"/>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8"/>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8"/>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98"/>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98"/>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8"/>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8"/>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98"/>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98"/>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8"/>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3" name="Google Shape;15983;p98"/>
          <p:cNvGrpSpPr/>
          <p:nvPr/>
        </p:nvGrpSpPr>
        <p:grpSpPr>
          <a:xfrm>
            <a:off x="2325594" y="1781439"/>
            <a:ext cx="98807" cy="366273"/>
            <a:chOff x="2329269" y="1965312"/>
            <a:chExt cx="98807" cy="366273"/>
          </a:xfrm>
        </p:grpSpPr>
        <p:sp>
          <p:nvSpPr>
            <p:cNvPr id="15984" name="Google Shape;15984;p98"/>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98"/>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98"/>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7" name="Google Shape;15987;p98"/>
          <p:cNvGrpSpPr/>
          <p:nvPr/>
        </p:nvGrpSpPr>
        <p:grpSpPr>
          <a:xfrm>
            <a:off x="3204378" y="1781099"/>
            <a:ext cx="112344" cy="366926"/>
            <a:chOff x="3208053" y="1964972"/>
            <a:chExt cx="112344" cy="366926"/>
          </a:xfrm>
        </p:grpSpPr>
        <p:sp>
          <p:nvSpPr>
            <p:cNvPr id="15988" name="Google Shape;15988;p98"/>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8"/>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98"/>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98"/>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8"/>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8"/>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4" name="Google Shape;15994;p98"/>
          <p:cNvGrpSpPr/>
          <p:nvPr/>
        </p:nvGrpSpPr>
        <p:grpSpPr>
          <a:xfrm>
            <a:off x="3221704" y="3623467"/>
            <a:ext cx="72413" cy="366404"/>
            <a:chOff x="3225379" y="3807339"/>
            <a:chExt cx="72413" cy="366404"/>
          </a:xfrm>
        </p:grpSpPr>
        <p:sp>
          <p:nvSpPr>
            <p:cNvPr id="15995" name="Google Shape;15995;p98"/>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98"/>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98"/>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8"/>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8"/>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8"/>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8"/>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8"/>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3" name="Google Shape;16003;p98"/>
          <p:cNvGrpSpPr/>
          <p:nvPr/>
        </p:nvGrpSpPr>
        <p:grpSpPr>
          <a:xfrm>
            <a:off x="3520241" y="1827223"/>
            <a:ext cx="366665" cy="275201"/>
            <a:chOff x="3523916" y="2011096"/>
            <a:chExt cx="366665" cy="275201"/>
          </a:xfrm>
        </p:grpSpPr>
        <p:sp>
          <p:nvSpPr>
            <p:cNvPr id="16004" name="Google Shape;16004;p98"/>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8"/>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8"/>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98"/>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98"/>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8"/>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98"/>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8"/>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98"/>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98"/>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8"/>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8"/>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98"/>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98"/>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8"/>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8"/>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98"/>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98"/>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98"/>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8"/>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4" name="Google Shape;16024;p98"/>
          <p:cNvGrpSpPr/>
          <p:nvPr/>
        </p:nvGrpSpPr>
        <p:grpSpPr>
          <a:xfrm>
            <a:off x="1739102" y="1316124"/>
            <a:ext cx="393791" cy="366744"/>
            <a:chOff x="1742777" y="1499997"/>
            <a:chExt cx="393791" cy="366744"/>
          </a:xfrm>
        </p:grpSpPr>
        <p:sp>
          <p:nvSpPr>
            <p:cNvPr id="16025" name="Google Shape;16025;p98"/>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98"/>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98"/>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8"/>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8"/>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98"/>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98"/>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8"/>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8"/>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98"/>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8"/>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98"/>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98"/>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8"/>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9" name="Google Shape;16039;p98"/>
          <p:cNvGrpSpPr/>
          <p:nvPr/>
        </p:nvGrpSpPr>
        <p:grpSpPr>
          <a:xfrm>
            <a:off x="4010774" y="1316124"/>
            <a:ext cx="319914" cy="366639"/>
            <a:chOff x="4014449" y="1499997"/>
            <a:chExt cx="319914" cy="366639"/>
          </a:xfrm>
        </p:grpSpPr>
        <p:sp>
          <p:nvSpPr>
            <p:cNvPr id="16040" name="Google Shape;16040;p98"/>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8"/>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8"/>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98"/>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98"/>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5" name="Google Shape;16045;p98"/>
          <p:cNvGrpSpPr/>
          <p:nvPr/>
        </p:nvGrpSpPr>
        <p:grpSpPr>
          <a:xfrm>
            <a:off x="862592" y="1407588"/>
            <a:ext cx="367397" cy="183711"/>
            <a:chOff x="866267" y="1591460"/>
            <a:chExt cx="367397" cy="183711"/>
          </a:xfrm>
        </p:grpSpPr>
        <p:sp>
          <p:nvSpPr>
            <p:cNvPr id="16046" name="Google Shape;16046;p98"/>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98"/>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8"/>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98"/>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98"/>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8"/>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98"/>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98"/>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8"/>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98"/>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98"/>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8"/>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98"/>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98"/>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8"/>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8"/>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8"/>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8"/>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4" name="Google Shape;16064;p98"/>
          <p:cNvGrpSpPr/>
          <p:nvPr/>
        </p:nvGrpSpPr>
        <p:grpSpPr>
          <a:xfrm>
            <a:off x="3114168" y="1316019"/>
            <a:ext cx="327440" cy="366744"/>
            <a:chOff x="3117843" y="1499892"/>
            <a:chExt cx="327440" cy="366744"/>
          </a:xfrm>
        </p:grpSpPr>
        <p:sp>
          <p:nvSpPr>
            <p:cNvPr id="16065" name="Google Shape;16065;p98"/>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8"/>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98"/>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98"/>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8"/>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98"/>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98"/>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2" name="Google Shape;16072;p98"/>
          <p:cNvGrpSpPr/>
          <p:nvPr/>
        </p:nvGrpSpPr>
        <p:grpSpPr>
          <a:xfrm>
            <a:off x="2663330" y="1316124"/>
            <a:ext cx="336770" cy="366639"/>
            <a:chOff x="2667005" y="1499997"/>
            <a:chExt cx="336770" cy="366639"/>
          </a:xfrm>
        </p:grpSpPr>
        <p:sp>
          <p:nvSpPr>
            <p:cNvPr id="16073" name="Google Shape;16073;p98"/>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98"/>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98"/>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8"/>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8"/>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98"/>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98"/>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98"/>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8"/>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98"/>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8"/>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98"/>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98"/>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8"/>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98"/>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98"/>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98"/>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8"/>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8"/>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2" name="Google Shape;16092;p98"/>
          <p:cNvGrpSpPr/>
          <p:nvPr/>
        </p:nvGrpSpPr>
        <p:grpSpPr>
          <a:xfrm>
            <a:off x="3561191" y="1316124"/>
            <a:ext cx="326473" cy="366639"/>
            <a:chOff x="3564866" y="1499997"/>
            <a:chExt cx="326473" cy="366639"/>
          </a:xfrm>
        </p:grpSpPr>
        <p:sp>
          <p:nvSpPr>
            <p:cNvPr id="16093" name="Google Shape;16093;p98"/>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98"/>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98"/>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98"/>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8"/>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8"/>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98"/>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98"/>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8"/>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2" name="Google Shape;16102;p98"/>
          <p:cNvGrpSpPr/>
          <p:nvPr/>
        </p:nvGrpSpPr>
        <p:grpSpPr>
          <a:xfrm>
            <a:off x="1310399" y="1316124"/>
            <a:ext cx="364392" cy="366639"/>
            <a:chOff x="1314074" y="1499997"/>
            <a:chExt cx="364392" cy="366639"/>
          </a:xfrm>
        </p:grpSpPr>
        <p:sp>
          <p:nvSpPr>
            <p:cNvPr id="16103" name="Google Shape;16103;p98"/>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98"/>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8"/>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8"/>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98"/>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98"/>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8"/>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98"/>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9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8"/>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8"/>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5" name="Google Shape;16115;p98"/>
          <p:cNvGrpSpPr/>
          <p:nvPr/>
        </p:nvGrpSpPr>
        <p:grpSpPr>
          <a:xfrm>
            <a:off x="2216804" y="1316124"/>
            <a:ext cx="337005" cy="366639"/>
            <a:chOff x="2220479" y="1499997"/>
            <a:chExt cx="337005" cy="366639"/>
          </a:xfrm>
        </p:grpSpPr>
        <p:sp>
          <p:nvSpPr>
            <p:cNvPr id="16116" name="Google Shape;16116;p98"/>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98"/>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8"/>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8"/>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8"/>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98"/>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98"/>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98"/>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98"/>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8"/>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8"/>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7" name="Google Shape;16127;p98"/>
          <p:cNvGrpSpPr/>
          <p:nvPr/>
        </p:nvGrpSpPr>
        <p:grpSpPr>
          <a:xfrm>
            <a:off x="4101480" y="2242103"/>
            <a:ext cx="87230" cy="366430"/>
            <a:chOff x="4105155" y="2425976"/>
            <a:chExt cx="87230" cy="366430"/>
          </a:xfrm>
        </p:grpSpPr>
        <p:sp>
          <p:nvSpPr>
            <p:cNvPr id="16128" name="Google Shape;16128;p98"/>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98"/>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8"/>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8"/>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98"/>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98"/>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4" name="Google Shape;16134;p98"/>
          <p:cNvGrpSpPr/>
          <p:nvPr/>
        </p:nvGrpSpPr>
        <p:grpSpPr>
          <a:xfrm>
            <a:off x="1804434" y="2242129"/>
            <a:ext cx="267884" cy="366639"/>
            <a:chOff x="1808109" y="2426002"/>
            <a:chExt cx="267884" cy="366639"/>
          </a:xfrm>
        </p:grpSpPr>
        <p:sp>
          <p:nvSpPr>
            <p:cNvPr id="16135" name="Google Shape;16135;p98"/>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8"/>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8"/>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8"/>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8"/>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98"/>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98"/>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8"/>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8"/>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8"/>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8"/>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98"/>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98"/>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8"/>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8"/>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8"/>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8"/>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8"/>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8"/>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8"/>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8"/>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6" name="Google Shape;16156;p98"/>
          <p:cNvGrpSpPr/>
          <p:nvPr/>
        </p:nvGrpSpPr>
        <p:grpSpPr>
          <a:xfrm>
            <a:off x="3599893" y="2242129"/>
            <a:ext cx="207597" cy="366639"/>
            <a:chOff x="3603568" y="2426002"/>
            <a:chExt cx="207597" cy="366639"/>
          </a:xfrm>
        </p:grpSpPr>
        <p:sp>
          <p:nvSpPr>
            <p:cNvPr id="16157" name="Google Shape;16157;p98"/>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8"/>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98"/>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98"/>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8"/>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8"/>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3" name="Google Shape;16163;p98"/>
          <p:cNvGrpSpPr/>
          <p:nvPr/>
        </p:nvGrpSpPr>
        <p:grpSpPr>
          <a:xfrm>
            <a:off x="2242440" y="2242129"/>
            <a:ext cx="274417" cy="366404"/>
            <a:chOff x="2246115" y="2426002"/>
            <a:chExt cx="274417" cy="366404"/>
          </a:xfrm>
        </p:grpSpPr>
        <p:sp>
          <p:nvSpPr>
            <p:cNvPr id="16164" name="Google Shape;16164;p98"/>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8"/>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98"/>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98"/>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8"/>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8"/>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8"/>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8"/>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2" name="Google Shape;16172;p98"/>
          <p:cNvGrpSpPr/>
          <p:nvPr/>
        </p:nvGrpSpPr>
        <p:grpSpPr>
          <a:xfrm>
            <a:off x="2692991" y="2242129"/>
            <a:ext cx="256099" cy="366639"/>
            <a:chOff x="2696666" y="2426002"/>
            <a:chExt cx="256099" cy="366639"/>
          </a:xfrm>
        </p:grpSpPr>
        <p:sp>
          <p:nvSpPr>
            <p:cNvPr id="16173" name="Google Shape;16173;p98"/>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8"/>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8"/>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8"/>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8"/>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8"/>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9" name="Google Shape;16179;p98"/>
          <p:cNvGrpSpPr/>
          <p:nvPr/>
        </p:nvGrpSpPr>
        <p:grpSpPr>
          <a:xfrm>
            <a:off x="3145397" y="2242129"/>
            <a:ext cx="225863" cy="366430"/>
            <a:chOff x="3149072" y="2426002"/>
            <a:chExt cx="225863" cy="366430"/>
          </a:xfrm>
        </p:grpSpPr>
        <p:sp>
          <p:nvSpPr>
            <p:cNvPr id="16180" name="Google Shape;16180;p98"/>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98"/>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98"/>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8"/>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98"/>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98"/>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8"/>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8"/>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8"/>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8"/>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8"/>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1" name="Google Shape;16191;p98"/>
          <p:cNvGrpSpPr/>
          <p:nvPr/>
        </p:nvGrpSpPr>
        <p:grpSpPr>
          <a:xfrm>
            <a:off x="1357881" y="2242051"/>
            <a:ext cx="283224" cy="366482"/>
            <a:chOff x="1361556" y="2425923"/>
            <a:chExt cx="283224" cy="366482"/>
          </a:xfrm>
        </p:grpSpPr>
        <p:sp>
          <p:nvSpPr>
            <p:cNvPr id="16192" name="Google Shape;16192;p98"/>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8"/>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8"/>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8"/>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8"/>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8"/>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8"/>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8"/>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8"/>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98"/>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98"/>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98"/>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8"/>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8"/>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8"/>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8"/>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8"/>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8"/>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8"/>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8"/>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2" name="Google Shape;16212;p98"/>
          <p:cNvGrpSpPr/>
          <p:nvPr/>
        </p:nvGrpSpPr>
        <p:grpSpPr>
          <a:xfrm>
            <a:off x="3970060" y="2707183"/>
            <a:ext cx="361883" cy="366979"/>
            <a:chOff x="3973735" y="2891056"/>
            <a:chExt cx="361883" cy="366979"/>
          </a:xfrm>
        </p:grpSpPr>
        <p:sp>
          <p:nvSpPr>
            <p:cNvPr id="16213" name="Google Shape;16213;p98"/>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8"/>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8"/>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98"/>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98"/>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8"/>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8"/>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98"/>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98"/>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8"/>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8"/>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98"/>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9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8"/>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8"/>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8"/>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0" name="Google Shape;16230;p98"/>
          <p:cNvGrpSpPr/>
          <p:nvPr/>
        </p:nvGrpSpPr>
        <p:grpSpPr>
          <a:xfrm>
            <a:off x="3524266" y="2732871"/>
            <a:ext cx="366665" cy="315654"/>
            <a:chOff x="3527941" y="2916744"/>
            <a:chExt cx="366665" cy="315654"/>
          </a:xfrm>
        </p:grpSpPr>
        <p:sp>
          <p:nvSpPr>
            <p:cNvPr id="16231" name="Google Shape;16231;p98"/>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98"/>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8"/>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98"/>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98"/>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8"/>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98"/>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98"/>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8"/>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8"/>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8"/>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98"/>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98"/>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8"/>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8"/>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98"/>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98"/>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8"/>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8"/>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8"/>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8"/>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8"/>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8"/>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8"/>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8"/>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8"/>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98"/>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98"/>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98"/>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98"/>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1" name="Google Shape;16261;p98"/>
          <p:cNvGrpSpPr/>
          <p:nvPr/>
        </p:nvGrpSpPr>
        <p:grpSpPr>
          <a:xfrm>
            <a:off x="2637198" y="2707758"/>
            <a:ext cx="366404" cy="366404"/>
            <a:chOff x="2640873" y="2891631"/>
            <a:chExt cx="366404" cy="366404"/>
          </a:xfrm>
        </p:grpSpPr>
        <p:sp>
          <p:nvSpPr>
            <p:cNvPr id="16262" name="Google Shape;16262;p98"/>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98"/>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98"/>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8"/>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8"/>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8"/>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98"/>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98"/>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8"/>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8"/>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8"/>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98"/>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98"/>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8"/>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6" name="Google Shape;16276;p98"/>
          <p:cNvGrpSpPr/>
          <p:nvPr/>
        </p:nvGrpSpPr>
        <p:grpSpPr>
          <a:xfrm>
            <a:off x="2193416" y="2754248"/>
            <a:ext cx="366665" cy="273189"/>
            <a:chOff x="2197091" y="2938120"/>
            <a:chExt cx="366665" cy="273189"/>
          </a:xfrm>
        </p:grpSpPr>
        <p:sp>
          <p:nvSpPr>
            <p:cNvPr id="16277" name="Google Shape;16277;p98"/>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98"/>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8"/>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9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98"/>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8"/>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98"/>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98"/>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8"/>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8"/>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98"/>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98"/>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8"/>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8"/>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98"/>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98"/>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8"/>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8"/>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8"/>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8"/>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8"/>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98"/>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98"/>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1" name="Google Shape;16301;p98"/>
          <p:cNvGrpSpPr/>
          <p:nvPr/>
        </p:nvGrpSpPr>
        <p:grpSpPr>
          <a:xfrm>
            <a:off x="1749895" y="2708254"/>
            <a:ext cx="366665" cy="365202"/>
            <a:chOff x="1753570" y="2892127"/>
            <a:chExt cx="366665" cy="365202"/>
          </a:xfrm>
        </p:grpSpPr>
        <p:sp>
          <p:nvSpPr>
            <p:cNvPr id="16302" name="Google Shape;16302;p9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8"/>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8"/>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8"/>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98"/>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98"/>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8"/>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8"/>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8"/>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8"/>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8"/>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8"/>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8"/>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8"/>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8"/>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8"/>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98"/>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9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0" name="Google Shape;16320;p98"/>
          <p:cNvGrpSpPr/>
          <p:nvPr/>
        </p:nvGrpSpPr>
        <p:grpSpPr>
          <a:xfrm>
            <a:off x="1300076" y="3623467"/>
            <a:ext cx="367684" cy="366561"/>
            <a:chOff x="1303751" y="3807339"/>
            <a:chExt cx="367684" cy="366561"/>
          </a:xfrm>
        </p:grpSpPr>
        <p:sp>
          <p:nvSpPr>
            <p:cNvPr id="16321" name="Google Shape;16321;p98"/>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8"/>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8"/>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98"/>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98"/>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98"/>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8"/>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8"/>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8"/>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98"/>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98"/>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8"/>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8"/>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8"/>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8"/>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8"/>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8"/>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8"/>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8"/>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8"/>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8"/>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8"/>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8"/>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8"/>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98"/>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98"/>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8"/>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8"/>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8"/>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8"/>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8"/>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8"/>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8"/>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8"/>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8"/>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98"/>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98"/>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98"/>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8"/>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8"/>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8"/>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62" name="Google Shape;16362;p98"/>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63" name="Google Shape;16363;p98"/>
          <p:cNvGrpSpPr/>
          <p:nvPr/>
        </p:nvGrpSpPr>
        <p:grpSpPr>
          <a:xfrm>
            <a:off x="1306374" y="2707549"/>
            <a:ext cx="384749" cy="366613"/>
            <a:chOff x="1310049" y="2891421"/>
            <a:chExt cx="384749" cy="366613"/>
          </a:xfrm>
        </p:grpSpPr>
        <p:sp>
          <p:nvSpPr>
            <p:cNvPr id="16364" name="Google Shape;16364;p98"/>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8"/>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8"/>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98"/>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98"/>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8"/>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8"/>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98"/>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98"/>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8"/>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98"/>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98"/>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8"/>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8"/>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8" name="Google Shape;16378;p98"/>
          <p:cNvGrpSpPr/>
          <p:nvPr/>
        </p:nvGrpSpPr>
        <p:grpSpPr>
          <a:xfrm>
            <a:off x="845998" y="2707470"/>
            <a:ext cx="383468" cy="366665"/>
            <a:chOff x="849673" y="2891343"/>
            <a:chExt cx="383468" cy="366665"/>
          </a:xfrm>
        </p:grpSpPr>
        <p:sp>
          <p:nvSpPr>
            <p:cNvPr id="16379" name="Google Shape;16379;p98"/>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8"/>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8"/>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8"/>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8"/>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98"/>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98"/>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8"/>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98"/>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98"/>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8"/>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98"/>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1" name="Google Shape;16391;p98"/>
          <p:cNvGrpSpPr/>
          <p:nvPr/>
        </p:nvGrpSpPr>
        <p:grpSpPr>
          <a:xfrm>
            <a:off x="916582" y="2242129"/>
            <a:ext cx="278024" cy="366508"/>
            <a:chOff x="920257" y="2426002"/>
            <a:chExt cx="278024" cy="366508"/>
          </a:xfrm>
        </p:grpSpPr>
        <p:sp>
          <p:nvSpPr>
            <p:cNvPr id="16392" name="Google Shape;16392;p98"/>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8"/>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8"/>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8"/>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98"/>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98"/>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8"/>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8"/>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98"/>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98"/>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8"/>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98"/>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98"/>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5" name="Google Shape;16405;p98"/>
          <p:cNvGrpSpPr/>
          <p:nvPr/>
        </p:nvGrpSpPr>
        <p:grpSpPr>
          <a:xfrm>
            <a:off x="862853" y="4090611"/>
            <a:ext cx="349810" cy="366665"/>
            <a:chOff x="866528" y="4274484"/>
            <a:chExt cx="349810" cy="366665"/>
          </a:xfrm>
        </p:grpSpPr>
        <p:sp>
          <p:nvSpPr>
            <p:cNvPr id="16406" name="Google Shape;16406;p98"/>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8"/>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98"/>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98"/>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8"/>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98"/>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98"/>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98"/>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98"/>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8"/>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8"/>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7" name="Google Shape;16417;p98"/>
          <p:cNvGrpSpPr/>
          <p:nvPr/>
        </p:nvGrpSpPr>
        <p:grpSpPr>
          <a:xfrm>
            <a:off x="1385033" y="4090611"/>
            <a:ext cx="330210" cy="366665"/>
            <a:chOff x="1388708" y="4274484"/>
            <a:chExt cx="330210" cy="366665"/>
          </a:xfrm>
        </p:grpSpPr>
        <p:sp>
          <p:nvSpPr>
            <p:cNvPr id="16418" name="Google Shape;16418;p98"/>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98"/>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98"/>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98"/>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8"/>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8"/>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8"/>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8"/>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8"/>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98"/>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98"/>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8"/>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8"/>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8"/>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8"/>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8"/>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8"/>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8"/>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8"/>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8"/>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8" name="Google Shape;16438;p98"/>
          <p:cNvGrpSpPr/>
          <p:nvPr/>
        </p:nvGrpSpPr>
        <p:grpSpPr>
          <a:xfrm>
            <a:off x="1871019" y="4109453"/>
            <a:ext cx="375446" cy="328982"/>
            <a:chOff x="1874694" y="4293326"/>
            <a:chExt cx="375446" cy="328982"/>
          </a:xfrm>
        </p:grpSpPr>
        <p:sp>
          <p:nvSpPr>
            <p:cNvPr id="16439" name="Google Shape;16439;p98"/>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98"/>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8"/>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8"/>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8"/>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8"/>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8"/>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8"/>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8"/>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98"/>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8"/>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8"/>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8"/>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8"/>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98"/>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98"/>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8"/>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8"/>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8"/>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98"/>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98"/>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8"/>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1" name="Google Shape;16461;p98"/>
          <p:cNvGrpSpPr/>
          <p:nvPr/>
        </p:nvGrpSpPr>
        <p:grpSpPr>
          <a:xfrm>
            <a:off x="2392441" y="4109218"/>
            <a:ext cx="366665" cy="329714"/>
            <a:chOff x="2396116" y="4293090"/>
            <a:chExt cx="366665" cy="329714"/>
          </a:xfrm>
        </p:grpSpPr>
        <p:sp>
          <p:nvSpPr>
            <p:cNvPr id="16462" name="Google Shape;16462;p98"/>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8"/>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8"/>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8"/>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98"/>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98"/>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8"/>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8"/>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8"/>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8"/>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8"/>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98"/>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98"/>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5" name="Google Shape;16475;p98"/>
          <p:cNvGrpSpPr/>
          <p:nvPr/>
        </p:nvGrpSpPr>
        <p:grpSpPr>
          <a:xfrm>
            <a:off x="2905082" y="4105951"/>
            <a:ext cx="367162" cy="336116"/>
            <a:chOff x="2908757" y="4289824"/>
            <a:chExt cx="367162" cy="336116"/>
          </a:xfrm>
        </p:grpSpPr>
        <p:sp>
          <p:nvSpPr>
            <p:cNvPr id="16476" name="Google Shape;16476;p98"/>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8"/>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8"/>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8"/>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8"/>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8"/>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8"/>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8"/>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98"/>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98"/>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8"/>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8"/>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8"/>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8"/>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8"/>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8"/>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8"/>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98"/>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98"/>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8"/>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8"/>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8"/>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8"/>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8"/>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8"/>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8"/>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8"/>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3" name="Google Shape;16503;p98"/>
          <p:cNvGrpSpPr/>
          <p:nvPr/>
        </p:nvGrpSpPr>
        <p:grpSpPr>
          <a:xfrm>
            <a:off x="3078733" y="2735667"/>
            <a:ext cx="368651" cy="310350"/>
            <a:chOff x="3082408" y="2919540"/>
            <a:chExt cx="368651" cy="310350"/>
          </a:xfrm>
        </p:grpSpPr>
        <p:sp>
          <p:nvSpPr>
            <p:cNvPr id="16504" name="Google Shape;16504;p98"/>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8"/>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8"/>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8"/>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98"/>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98"/>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8"/>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8"/>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8"/>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8"/>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8"/>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8"/>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6" name="Google Shape;16516;p98"/>
          <p:cNvGrpSpPr/>
          <p:nvPr/>
        </p:nvGrpSpPr>
        <p:grpSpPr>
          <a:xfrm>
            <a:off x="7067667" y="2240152"/>
            <a:ext cx="366169" cy="360498"/>
            <a:chOff x="7069130" y="2424800"/>
            <a:chExt cx="366169" cy="360498"/>
          </a:xfrm>
        </p:grpSpPr>
        <p:sp>
          <p:nvSpPr>
            <p:cNvPr id="16517" name="Google Shape;16517;p98"/>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98"/>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8"/>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8"/>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98"/>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98"/>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8"/>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8"/>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8"/>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8"/>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98"/>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98"/>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8"/>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8"/>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98"/>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98"/>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8"/>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8"/>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8"/>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8"/>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7" name="Google Shape;16537;p98"/>
          <p:cNvGrpSpPr/>
          <p:nvPr/>
        </p:nvGrpSpPr>
        <p:grpSpPr>
          <a:xfrm>
            <a:off x="4884192" y="2240073"/>
            <a:ext cx="281473" cy="360629"/>
            <a:chOff x="4885655" y="2424721"/>
            <a:chExt cx="281473" cy="360629"/>
          </a:xfrm>
        </p:grpSpPr>
        <p:sp>
          <p:nvSpPr>
            <p:cNvPr id="16538" name="Google Shape;16538;p98"/>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8"/>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98"/>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98"/>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8"/>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98"/>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98"/>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8"/>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8"/>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8"/>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8"/>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9" name="Google Shape;16549;p98"/>
          <p:cNvGrpSpPr/>
          <p:nvPr/>
        </p:nvGrpSpPr>
        <p:grpSpPr>
          <a:xfrm>
            <a:off x="6624146" y="2262129"/>
            <a:ext cx="364130" cy="316726"/>
            <a:chOff x="6625609" y="2446777"/>
            <a:chExt cx="364130" cy="316726"/>
          </a:xfrm>
        </p:grpSpPr>
        <p:sp>
          <p:nvSpPr>
            <p:cNvPr id="16550" name="Google Shape;16550;p98"/>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8"/>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8"/>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8"/>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8"/>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8"/>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98"/>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98"/>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8"/>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8"/>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8"/>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8"/>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2" name="Google Shape;16562;p98"/>
          <p:cNvGrpSpPr/>
          <p:nvPr/>
        </p:nvGrpSpPr>
        <p:grpSpPr>
          <a:xfrm>
            <a:off x="5756181" y="1827703"/>
            <a:ext cx="360628" cy="298825"/>
            <a:chOff x="5757644" y="2012350"/>
            <a:chExt cx="360628" cy="298825"/>
          </a:xfrm>
        </p:grpSpPr>
        <p:sp>
          <p:nvSpPr>
            <p:cNvPr id="16563" name="Google Shape;16563;p98"/>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98"/>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98"/>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8"/>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8"/>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8"/>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8"/>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8"/>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98"/>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98"/>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8"/>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8"/>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8"/>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8"/>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8"/>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8"/>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8"/>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8"/>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8"/>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8"/>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8"/>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98"/>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5" name="Google Shape;16585;p98"/>
          <p:cNvGrpSpPr/>
          <p:nvPr/>
        </p:nvGrpSpPr>
        <p:grpSpPr>
          <a:xfrm>
            <a:off x="5316162" y="1798826"/>
            <a:ext cx="360628" cy="356839"/>
            <a:chOff x="5317625" y="1983474"/>
            <a:chExt cx="360628" cy="356839"/>
          </a:xfrm>
        </p:grpSpPr>
        <p:sp>
          <p:nvSpPr>
            <p:cNvPr id="16586" name="Google Shape;16586;p98"/>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8"/>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8"/>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8"/>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8"/>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8"/>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8"/>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8"/>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8"/>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8"/>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8"/>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8"/>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8"/>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98"/>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98"/>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8"/>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98"/>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98"/>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8"/>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5" name="Google Shape;16605;p98"/>
          <p:cNvGrpSpPr/>
          <p:nvPr/>
        </p:nvGrpSpPr>
        <p:grpSpPr>
          <a:xfrm>
            <a:off x="6180364" y="2279037"/>
            <a:ext cx="360629" cy="282989"/>
            <a:chOff x="6181827" y="2463685"/>
            <a:chExt cx="360629" cy="282989"/>
          </a:xfrm>
        </p:grpSpPr>
        <p:sp>
          <p:nvSpPr>
            <p:cNvPr id="16606" name="Google Shape;16606;p98"/>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98"/>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8"/>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8"/>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8"/>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8"/>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98"/>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98"/>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8"/>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8"/>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8"/>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7" name="Google Shape;16617;p98"/>
          <p:cNvGrpSpPr/>
          <p:nvPr/>
        </p:nvGrpSpPr>
        <p:grpSpPr>
          <a:xfrm>
            <a:off x="5344830" y="3156044"/>
            <a:ext cx="291247" cy="360629"/>
            <a:chOff x="5346292" y="3340691"/>
            <a:chExt cx="291247" cy="360628"/>
          </a:xfrm>
        </p:grpSpPr>
        <p:sp>
          <p:nvSpPr>
            <p:cNvPr id="16618" name="Google Shape;16618;p98"/>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8"/>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8"/>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8"/>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8"/>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8"/>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98"/>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98"/>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98"/>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8"/>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8"/>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8"/>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8"/>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8"/>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8"/>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8"/>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8"/>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98"/>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98"/>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8"/>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8"/>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8"/>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98"/>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98"/>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8"/>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3" name="Google Shape;16643;p98"/>
          <p:cNvGrpSpPr/>
          <p:nvPr/>
        </p:nvGrpSpPr>
        <p:grpSpPr>
          <a:xfrm>
            <a:off x="7967801" y="1797049"/>
            <a:ext cx="337763" cy="360393"/>
            <a:chOff x="7969264" y="1981697"/>
            <a:chExt cx="337763" cy="360393"/>
          </a:xfrm>
        </p:grpSpPr>
        <p:sp>
          <p:nvSpPr>
            <p:cNvPr id="16644" name="Google Shape;16644;p98"/>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98"/>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98"/>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8"/>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8"/>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8"/>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8"/>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8"/>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8"/>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8"/>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98"/>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98"/>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8"/>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98"/>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98"/>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98"/>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8"/>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8"/>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2" name="Google Shape;16662;p98"/>
          <p:cNvGrpSpPr/>
          <p:nvPr/>
        </p:nvGrpSpPr>
        <p:grpSpPr>
          <a:xfrm>
            <a:off x="5734570" y="2245352"/>
            <a:ext cx="360890" cy="350332"/>
            <a:chOff x="5736032" y="2430000"/>
            <a:chExt cx="360890" cy="350332"/>
          </a:xfrm>
        </p:grpSpPr>
        <p:sp>
          <p:nvSpPr>
            <p:cNvPr id="16663" name="Google Shape;16663;p98"/>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8"/>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8"/>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8"/>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98"/>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98"/>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8"/>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8"/>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8"/>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8"/>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8"/>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8"/>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8"/>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8"/>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8"/>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8"/>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8"/>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0" name="Google Shape;16680;p98"/>
          <p:cNvGrpSpPr/>
          <p:nvPr/>
        </p:nvGrpSpPr>
        <p:grpSpPr>
          <a:xfrm>
            <a:off x="4876405" y="1811344"/>
            <a:ext cx="360628" cy="331778"/>
            <a:chOff x="4877867" y="1995991"/>
            <a:chExt cx="360628" cy="331778"/>
          </a:xfrm>
        </p:grpSpPr>
        <p:sp>
          <p:nvSpPr>
            <p:cNvPr id="16681" name="Google Shape;16681;p98"/>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98"/>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8"/>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8"/>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98"/>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98"/>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8"/>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8"/>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8"/>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8"/>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8"/>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8"/>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8"/>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8"/>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5" name="Google Shape;16695;p98"/>
          <p:cNvGrpSpPr/>
          <p:nvPr/>
        </p:nvGrpSpPr>
        <p:grpSpPr>
          <a:xfrm>
            <a:off x="7049427" y="2728856"/>
            <a:ext cx="363529" cy="339513"/>
            <a:chOff x="7050889" y="2913503"/>
            <a:chExt cx="363529" cy="339513"/>
          </a:xfrm>
        </p:grpSpPr>
        <p:sp>
          <p:nvSpPr>
            <p:cNvPr id="16696" name="Google Shape;16696;p98"/>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98"/>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8"/>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98"/>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98"/>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8"/>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8"/>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8"/>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98"/>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5" name="Google Shape;16705;p98"/>
          <p:cNvGrpSpPr/>
          <p:nvPr/>
        </p:nvGrpSpPr>
        <p:grpSpPr>
          <a:xfrm>
            <a:off x="7509437" y="1796814"/>
            <a:ext cx="372937" cy="360629"/>
            <a:chOff x="7510900" y="1981462"/>
            <a:chExt cx="372937" cy="360629"/>
          </a:xfrm>
        </p:grpSpPr>
        <p:sp>
          <p:nvSpPr>
            <p:cNvPr id="16706" name="Google Shape;16706;p98"/>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98"/>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98"/>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98"/>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8"/>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8"/>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8"/>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98"/>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98"/>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8"/>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8"/>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8"/>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8"/>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8"/>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8"/>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8"/>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2" name="Google Shape;16722;p98"/>
          <p:cNvGrpSpPr/>
          <p:nvPr/>
        </p:nvGrpSpPr>
        <p:grpSpPr>
          <a:xfrm>
            <a:off x="6598014" y="2733612"/>
            <a:ext cx="360629" cy="329975"/>
            <a:chOff x="6599476" y="2918260"/>
            <a:chExt cx="360629" cy="329975"/>
          </a:xfrm>
        </p:grpSpPr>
        <p:sp>
          <p:nvSpPr>
            <p:cNvPr id="16723" name="Google Shape;16723;p98"/>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8"/>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8"/>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8"/>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8"/>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8"/>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8"/>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8"/>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8"/>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8"/>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98"/>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98"/>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8"/>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8"/>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8"/>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8"/>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8"/>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98"/>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98"/>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8"/>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8"/>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98"/>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98"/>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8"/>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8"/>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8" name="Google Shape;16748;p98"/>
          <p:cNvGrpSpPr/>
          <p:nvPr/>
        </p:nvGrpSpPr>
        <p:grpSpPr>
          <a:xfrm>
            <a:off x="5289037" y="2296886"/>
            <a:ext cx="360628" cy="247292"/>
            <a:chOff x="5290499" y="2481533"/>
            <a:chExt cx="360628" cy="247292"/>
          </a:xfrm>
        </p:grpSpPr>
        <p:sp>
          <p:nvSpPr>
            <p:cNvPr id="16749" name="Google Shape;16749;p98"/>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8"/>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98"/>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98"/>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8"/>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8"/>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8"/>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8"/>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8"/>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98"/>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98"/>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98"/>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8"/>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98"/>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98"/>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8"/>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8"/>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8"/>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98"/>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98"/>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8"/>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8"/>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8"/>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98"/>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8"/>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8"/>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8"/>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6" name="Google Shape;16776;p98"/>
          <p:cNvGrpSpPr/>
          <p:nvPr/>
        </p:nvGrpSpPr>
        <p:grpSpPr>
          <a:xfrm>
            <a:off x="6200460" y="1796866"/>
            <a:ext cx="351325" cy="360576"/>
            <a:chOff x="6201923" y="1981514"/>
            <a:chExt cx="351325" cy="360576"/>
          </a:xfrm>
        </p:grpSpPr>
        <p:sp>
          <p:nvSpPr>
            <p:cNvPr id="16777" name="Google Shape;16777;p98"/>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8"/>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98"/>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98"/>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98"/>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8"/>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8"/>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4" name="Google Shape;16784;p98"/>
          <p:cNvGrpSpPr/>
          <p:nvPr/>
        </p:nvGrpSpPr>
        <p:grpSpPr>
          <a:xfrm>
            <a:off x="4892999" y="3156044"/>
            <a:ext cx="312884" cy="360785"/>
            <a:chOff x="4894461" y="3340691"/>
            <a:chExt cx="312884" cy="360785"/>
          </a:xfrm>
        </p:grpSpPr>
        <p:sp>
          <p:nvSpPr>
            <p:cNvPr id="16785" name="Google Shape;16785;p98"/>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98"/>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8"/>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9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98"/>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98"/>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98"/>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8"/>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8"/>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8"/>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98"/>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98"/>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8"/>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8"/>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98"/>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1" name="Google Shape;16801;p98"/>
          <p:cNvGrpSpPr/>
          <p:nvPr/>
        </p:nvGrpSpPr>
        <p:grpSpPr>
          <a:xfrm>
            <a:off x="5337774" y="1316603"/>
            <a:ext cx="245541" cy="360628"/>
            <a:chOff x="5339237" y="1501251"/>
            <a:chExt cx="245541" cy="360628"/>
          </a:xfrm>
        </p:grpSpPr>
        <p:sp>
          <p:nvSpPr>
            <p:cNvPr id="16802" name="Google Shape;16802;p98"/>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8"/>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8"/>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98"/>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98"/>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8"/>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8"/>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8"/>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8"/>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8"/>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8"/>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8"/>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8"/>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8"/>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8"/>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8"/>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8"/>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8"/>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8"/>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8"/>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8"/>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8"/>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8"/>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8"/>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8"/>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98"/>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98"/>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8"/>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8"/>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8"/>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8"/>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8"/>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8"/>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8"/>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8"/>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8"/>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8"/>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8"/>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8"/>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8"/>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4" name="Google Shape;16844;p98"/>
          <p:cNvGrpSpPr/>
          <p:nvPr/>
        </p:nvGrpSpPr>
        <p:grpSpPr>
          <a:xfrm>
            <a:off x="7958001" y="2289568"/>
            <a:ext cx="370428" cy="261926"/>
            <a:chOff x="7959464" y="2474216"/>
            <a:chExt cx="370428" cy="261926"/>
          </a:xfrm>
        </p:grpSpPr>
        <p:sp>
          <p:nvSpPr>
            <p:cNvPr id="16845" name="Google Shape;16845;p98"/>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8"/>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8"/>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8"/>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98"/>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98"/>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8"/>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8"/>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98"/>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8"/>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8"/>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8"/>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7" name="Google Shape;16857;p98"/>
          <p:cNvGrpSpPr/>
          <p:nvPr/>
        </p:nvGrpSpPr>
        <p:grpSpPr>
          <a:xfrm>
            <a:off x="7517225" y="2273262"/>
            <a:ext cx="360629" cy="294461"/>
            <a:chOff x="7518687" y="2457909"/>
            <a:chExt cx="360629" cy="294461"/>
          </a:xfrm>
        </p:grpSpPr>
        <p:sp>
          <p:nvSpPr>
            <p:cNvPr id="16858" name="Google Shape;16858;p98"/>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8"/>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98"/>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98"/>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8"/>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8"/>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8"/>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8"/>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98"/>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98"/>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8"/>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8"/>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8"/>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8"/>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98"/>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98"/>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8"/>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8"/>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8"/>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7" name="Google Shape;16877;p98"/>
          <p:cNvGrpSpPr/>
          <p:nvPr/>
        </p:nvGrpSpPr>
        <p:grpSpPr>
          <a:xfrm>
            <a:off x="7084758" y="1796919"/>
            <a:ext cx="343799" cy="360524"/>
            <a:chOff x="7086220" y="1981566"/>
            <a:chExt cx="343799" cy="360524"/>
          </a:xfrm>
        </p:grpSpPr>
        <p:sp>
          <p:nvSpPr>
            <p:cNvPr id="16878" name="Google Shape;16878;p98"/>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8"/>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98"/>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98"/>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98"/>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8"/>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8"/>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8"/>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98"/>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98"/>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8"/>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8"/>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8"/>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8"/>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98"/>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98"/>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4" name="Google Shape;16894;p98"/>
          <p:cNvGrpSpPr/>
          <p:nvPr/>
        </p:nvGrpSpPr>
        <p:grpSpPr>
          <a:xfrm>
            <a:off x="6139650" y="2742915"/>
            <a:ext cx="368416" cy="311369"/>
            <a:chOff x="6141112" y="2927563"/>
            <a:chExt cx="368416" cy="311369"/>
          </a:xfrm>
        </p:grpSpPr>
        <p:sp>
          <p:nvSpPr>
            <p:cNvPr id="16895" name="Google Shape;16895;p98"/>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98"/>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98"/>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98"/>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98"/>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98"/>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98"/>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2" name="Google Shape;16902;p98"/>
          <p:cNvGrpSpPr/>
          <p:nvPr/>
        </p:nvGrpSpPr>
        <p:grpSpPr>
          <a:xfrm>
            <a:off x="7519237" y="2718298"/>
            <a:ext cx="335489" cy="360629"/>
            <a:chOff x="7520699" y="2902946"/>
            <a:chExt cx="335489" cy="360629"/>
          </a:xfrm>
        </p:grpSpPr>
        <p:sp>
          <p:nvSpPr>
            <p:cNvPr id="16903" name="Google Shape;16903;p98"/>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98"/>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98"/>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8"/>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98"/>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98"/>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8"/>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98"/>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98"/>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8"/>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98"/>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98"/>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8"/>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8"/>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8"/>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8" name="Google Shape;16918;p98"/>
          <p:cNvGrpSpPr/>
          <p:nvPr/>
        </p:nvGrpSpPr>
        <p:grpSpPr>
          <a:xfrm>
            <a:off x="7986878" y="2718298"/>
            <a:ext cx="308886" cy="360628"/>
            <a:chOff x="7988340" y="2902946"/>
            <a:chExt cx="308886" cy="360628"/>
          </a:xfrm>
        </p:grpSpPr>
        <p:sp>
          <p:nvSpPr>
            <p:cNvPr id="16919" name="Google Shape;16919;p98"/>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98"/>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98"/>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98"/>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8"/>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98"/>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98"/>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8"/>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98"/>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98"/>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98"/>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98"/>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8"/>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98"/>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98"/>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8"/>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8"/>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8"/>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98"/>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98"/>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98"/>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98"/>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98"/>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2" name="Google Shape;16942;p98"/>
          <p:cNvGrpSpPr/>
          <p:nvPr/>
        </p:nvGrpSpPr>
        <p:grpSpPr>
          <a:xfrm>
            <a:off x="5688577" y="2718351"/>
            <a:ext cx="362902" cy="360498"/>
            <a:chOff x="5690039" y="2902998"/>
            <a:chExt cx="362902" cy="360498"/>
          </a:xfrm>
        </p:grpSpPr>
        <p:sp>
          <p:nvSpPr>
            <p:cNvPr id="16943" name="Google Shape;16943;p98"/>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98"/>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98"/>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8"/>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8"/>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98"/>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98"/>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0" name="Google Shape;16950;p98"/>
          <p:cNvGrpSpPr/>
          <p:nvPr/>
        </p:nvGrpSpPr>
        <p:grpSpPr>
          <a:xfrm>
            <a:off x="4870473" y="1316342"/>
            <a:ext cx="258503" cy="360890"/>
            <a:chOff x="4871935" y="1500990"/>
            <a:chExt cx="258503" cy="360890"/>
          </a:xfrm>
        </p:grpSpPr>
        <p:sp>
          <p:nvSpPr>
            <p:cNvPr id="16951" name="Google Shape;16951;p98"/>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98"/>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98"/>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9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9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9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9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8"/>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8"/>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98"/>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98"/>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98"/>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8"/>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8"/>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65" name="Google Shape;16965;p98"/>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66" name="Google Shape;16966;p98"/>
          <p:cNvGrpSpPr/>
          <p:nvPr/>
        </p:nvGrpSpPr>
        <p:grpSpPr>
          <a:xfrm>
            <a:off x="6264302" y="1316603"/>
            <a:ext cx="234983" cy="360628"/>
            <a:chOff x="6265764" y="1501251"/>
            <a:chExt cx="234983" cy="360628"/>
          </a:xfrm>
        </p:grpSpPr>
        <p:sp>
          <p:nvSpPr>
            <p:cNvPr id="16967" name="Google Shape;16967;p98"/>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98"/>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98"/>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9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98"/>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98"/>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98"/>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98"/>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98"/>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8"/>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8"/>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9" name="Google Shape;16979;p98"/>
          <p:cNvGrpSpPr/>
          <p:nvPr/>
        </p:nvGrpSpPr>
        <p:grpSpPr>
          <a:xfrm>
            <a:off x="6192176" y="3217351"/>
            <a:ext cx="360628" cy="238250"/>
            <a:chOff x="6193639" y="3401998"/>
            <a:chExt cx="360628" cy="238250"/>
          </a:xfrm>
        </p:grpSpPr>
        <p:sp>
          <p:nvSpPr>
            <p:cNvPr id="16980" name="Google Shape;16980;p98"/>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8"/>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8"/>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98"/>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98"/>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98"/>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98"/>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98"/>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98"/>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98"/>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98"/>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1" name="Google Shape;16991;p98"/>
          <p:cNvGrpSpPr/>
          <p:nvPr/>
        </p:nvGrpSpPr>
        <p:grpSpPr>
          <a:xfrm>
            <a:off x="5800162" y="1316603"/>
            <a:ext cx="246037" cy="360629"/>
            <a:chOff x="5801625" y="1501251"/>
            <a:chExt cx="246037" cy="360629"/>
          </a:xfrm>
        </p:grpSpPr>
        <p:sp>
          <p:nvSpPr>
            <p:cNvPr id="16992" name="Google Shape;16992;p98"/>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98"/>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98"/>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8"/>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98"/>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98"/>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98"/>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98"/>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98"/>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98"/>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98"/>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98"/>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98"/>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98"/>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98"/>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98"/>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98"/>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98"/>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98"/>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1" name="Google Shape;17011;p98"/>
          <p:cNvGrpSpPr/>
          <p:nvPr/>
        </p:nvGrpSpPr>
        <p:grpSpPr>
          <a:xfrm>
            <a:off x="6640218" y="1796814"/>
            <a:ext cx="352083" cy="360864"/>
            <a:chOff x="6641680" y="1981462"/>
            <a:chExt cx="352083" cy="360864"/>
          </a:xfrm>
        </p:grpSpPr>
        <p:sp>
          <p:nvSpPr>
            <p:cNvPr id="17012" name="Google Shape;17012;p98"/>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8"/>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98"/>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98"/>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8"/>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98"/>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98"/>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98"/>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98"/>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98"/>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98"/>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98"/>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98"/>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8"/>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8"/>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8"/>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8"/>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8"/>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8"/>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98"/>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98"/>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98"/>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98"/>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98"/>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98"/>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98"/>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98"/>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98"/>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0" name="Google Shape;17040;p98"/>
          <p:cNvGrpSpPr/>
          <p:nvPr/>
        </p:nvGrpSpPr>
        <p:grpSpPr>
          <a:xfrm>
            <a:off x="7203870" y="1316603"/>
            <a:ext cx="198032" cy="360629"/>
            <a:chOff x="7205332" y="1501251"/>
            <a:chExt cx="198032" cy="360629"/>
          </a:xfrm>
        </p:grpSpPr>
        <p:sp>
          <p:nvSpPr>
            <p:cNvPr id="17041" name="Google Shape;17041;p98"/>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98"/>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8"/>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98"/>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98"/>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98"/>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98"/>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98"/>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98"/>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98"/>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98"/>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98"/>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98"/>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8"/>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98"/>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98"/>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98"/>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98"/>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98"/>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8"/>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1" name="Google Shape;17061;p98"/>
          <p:cNvGrpSpPr/>
          <p:nvPr/>
        </p:nvGrpSpPr>
        <p:grpSpPr>
          <a:xfrm>
            <a:off x="7686851" y="1316603"/>
            <a:ext cx="153058" cy="360628"/>
            <a:chOff x="7688313" y="1501251"/>
            <a:chExt cx="153058" cy="360628"/>
          </a:xfrm>
        </p:grpSpPr>
        <p:sp>
          <p:nvSpPr>
            <p:cNvPr id="17062" name="Google Shape;17062;p98"/>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98"/>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98"/>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98"/>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98"/>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98"/>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98"/>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8"/>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8"/>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8"/>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98"/>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98"/>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8"/>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98"/>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98"/>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98"/>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8" name="Google Shape;17078;p98"/>
          <p:cNvGrpSpPr/>
          <p:nvPr/>
        </p:nvGrpSpPr>
        <p:grpSpPr>
          <a:xfrm>
            <a:off x="8148716" y="1316603"/>
            <a:ext cx="150811" cy="360628"/>
            <a:chOff x="8150179" y="1501251"/>
            <a:chExt cx="150811" cy="360628"/>
          </a:xfrm>
        </p:grpSpPr>
        <p:sp>
          <p:nvSpPr>
            <p:cNvPr id="17079" name="Google Shape;17079;p98"/>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98"/>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98"/>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98"/>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98"/>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98"/>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98"/>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98"/>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98"/>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88" name="Google Shape;17088;p98"/>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89" name="Google Shape;17089;p98"/>
          <p:cNvGrpSpPr/>
          <p:nvPr/>
        </p:nvGrpSpPr>
        <p:grpSpPr>
          <a:xfrm>
            <a:off x="4876405" y="2718298"/>
            <a:ext cx="170149" cy="360629"/>
            <a:chOff x="4877867" y="2902946"/>
            <a:chExt cx="170149" cy="360629"/>
          </a:xfrm>
        </p:grpSpPr>
        <p:sp>
          <p:nvSpPr>
            <p:cNvPr id="17090" name="Google Shape;17090;p98"/>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8"/>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98"/>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98"/>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98"/>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98"/>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98"/>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98"/>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98"/>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98"/>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98"/>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98"/>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8"/>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3" name="Google Shape;17103;p98"/>
          <p:cNvGrpSpPr/>
          <p:nvPr/>
        </p:nvGrpSpPr>
        <p:grpSpPr>
          <a:xfrm>
            <a:off x="6740227" y="1316028"/>
            <a:ext cx="207962" cy="361203"/>
            <a:chOff x="6741689" y="1500676"/>
            <a:chExt cx="207962" cy="361203"/>
          </a:xfrm>
        </p:grpSpPr>
        <p:sp>
          <p:nvSpPr>
            <p:cNvPr id="17104" name="Google Shape;17104;p98"/>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98"/>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98"/>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98"/>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98"/>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98"/>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98"/>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98"/>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98"/>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98"/>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98"/>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98"/>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98"/>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8"/>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8"/>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8"/>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98"/>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98"/>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98"/>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3" name="Google Shape;17123;p98"/>
          <p:cNvGrpSpPr/>
          <p:nvPr/>
        </p:nvGrpSpPr>
        <p:grpSpPr>
          <a:xfrm>
            <a:off x="5751164" y="3245757"/>
            <a:ext cx="360628" cy="181464"/>
            <a:chOff x="5752627" y="3430404"/>
            <a:chExt cx="360628" cy="181464"/>
          </a:xfrm>
        </p:grpSpPr>
        <p:sp>
          <p:nvSpPr>
            <p:cNvPr id="17124" name="Google Shape;17124;p98"/>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98"/>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98"/>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98"/>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98"/>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98"/>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8"/>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98"/>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98"/>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8"/>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98"/>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98"/>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98"/>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98"/>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98"/>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98"/>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98"/>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8"/>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98"/>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98"/>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98"/>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98"/>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98"/>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98"/>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8"/>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98"/>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98"/>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98"/>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2" name="Google Shape;17152;p98"/>
          <p:cNvGrpSpPr/>
          <p:nvPr/>
        </p:nvGrpSpPr>
        <p:grpSpPr>
          <a:xfrm>
            <a:off x="5234237" y="2718351"/>
            <a:ext cx="361909" cy="360759"/>
            <a:chOff x="5235700" y="2902998"/>
            <a:chExt cx="361909" cy="360759"/>
          </a:xfrm>
        </p:grpSpPr>
        <p:sp>
          <p:nvSpPr>
            <p:cNvPr id="17153" name="Google Shape;17153;p98"/>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98"/>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98"/>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98"/>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98"/>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98"/>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98"/>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0" name="Google Shape;17160;p98"/>
          <p:cNvGrpSpPr/>
          <p:nvPr/>
        </p:nvGrpSpPr>
        <p:grpSpPr>
          <a:xfrm>
            <a:off x="6633450" y="3210321"/>
            <a:ext cx="360367" cy="252309"/>
            <a:chOff x="6634912" y="3394969"/>
            <a:chExt cx="360367" cy="252309"/>
          </a:xfrm>
        </p:grpSpPr>
        <p:sp>
          <p:nvSpPr>
            <p:cNvPr id="17161" name="Google Shape;17161;p98"/>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98"/>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98"/>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98"/>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98"/>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8"/>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98"/>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98"/>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98"/>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8"/>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8"/>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98"/>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98"/>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4" name="Google Shape;17174;p98"/>
          <p:cNvGrpSpPr/>
          <p:nvPr/>
        </p:nvGrpSpPr>
        <p:grpSpPr>
          <a:xfrm>
            <a:off x="7057867" y="3156148"/>
            <a:ext cx="377170" cy="360655"/>
            <a:chOff x="7059330" y="3340796"/>
            <a:chExt cx="377170" cy="360655"/>
          </a:xfrm>
        </p:grpSpPr>
        <p:sp>
          <p:nvSpPr>
            <p:cNvPr id="17175" name="Google Shape;17175;p98"/>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98"/>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8"/>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8"/>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98"/>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98"/>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8"/>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8"/>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98"/>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98"/>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98"/>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98"/>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7" name="Google Shape;17187;p98"/>
          <p:cNvGrpSpPr/>
          <p:nvPr/>
        </p:nvGrpSpPr>
        <p:grpSpPr>
          <a:xfrm>
            <a:off x="7956486" y="3190983"/>
            <a:ext cx="360629" cy="291012"/>
            <a:chOff x="7957948" y="3375631"/>
            <a:chExt cx="360629" cy="291012"/>
          </a:xfrm>
        </p:grpSpPr>
        <p:sp>
          <p:nvSpPr>
            <p:cNvPr id="17188" name="Google Shape;17188;p98"/>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8"/>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98"/>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98"/>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8"/>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8"/>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98"/>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98"/>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98"/>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98"/>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98"/>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98"/>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98"/>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98"/>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98"/>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98"/>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98"/>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98"/>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98"/>
          <p:cNvGrpSpPr/>
          <p:nvPr/>
        </p:nvGrpSpPr>
        <p:grpSpPr>
          <a:xfrm>
            <a:off x="6197194" y="3683241"/>
            <a:ext cx="347562" cy="227954"/>
            <a:chOff x="6198656" y="3867888"/>
            <a:chExt cx="347562" cy="227954"/>
          </a:xfrm>
        </p:grpSpPr>
        <p:sp>
          <p:nvSpPr>
            <p:cNvPr id="17207" name="Google Shape;17207;p98"/>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98"/>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98"/>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8"/>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98"/>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98"/>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98"/>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98"/>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98"/>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98"/>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98"/>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8" name="Google Shape;17218;p98"/>
          <p:cNvGrpSpPr/>
          <p:nvPr/>
        </p:nvGrpSpPr>
        <p:grpSpPr>
          <a:xfrm>
            <a:off x="5705432" y="3634504"/>
            <a:ext cx="349392" cy="325454"/>
            <a:chOff x="5706895" y="3819151"/>
            <a:chExt cx="349392" cy="325454"/>
          </a:xfrm>
        </p:grpSpPr>
        <p:sp>
          <p:nvSpPr>
            <p:cNvPr id="17219" name="Google Shape;17219;p98"/>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98"/>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98"/>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98"/>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98"/>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98"/>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98"/>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8"/>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98"/>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98"/>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8"/>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8"/>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98"/>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98"/>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8"/>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4" name="Google Shape;17234;p98"/>
          <p:cNvGrpSpPr/>
          <p:nvPr/>
        </p:nvGrpSpPr>
        <p:grpSpPr>
          <a:xfrm>
            <a:off x="7647155" y="3156096"/>
            <a:ext cx="97265" cy="360393"/>
            <a:chOff x="7648618" y="3340744"/>
            <a:chExt cx="97265" cy="360393"/>
          </a:xfrm>
        </p:grpSpPr>
        <p:sp>
          <p:nvSpPr>
            <p:cNvPr id="17235" name="Google Shape;17235;p98"/>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98"/>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8"/>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8" name="Google Shape;17238;p98"/>
          <p:cNvGrpSpPr/>
          <p:nvPr/>
        </p:nvGrpSpPr>
        <p:grpSpPr>
          <a:xfrm>
            <a:off x="7162894" y="3606019"/>
            <a:ext cx="385507" cy="382501"/>
            <a:chOff x="7164356" y="3790667"/>
            <a:chExt cx="385507" cy="382501"/>
          </a:xfrm>
        </p:grpSpPr>
        <p:sp>
          <p:nvSpPr>
            <p:cNvPr id="17239" name="Google Shape;17239;p98"/>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98"/>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8"/>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98"/>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98"/>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98"/>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98"/>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8"/>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98"/>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98"/>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98"/>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98"/>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98"/>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98"/>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98"/>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98"/>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98"/>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98"/>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98"/>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8"/>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8"/>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98"/>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98"/>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8"/>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3" name="Google Shape;17263;p98"/>
          <p:cNvGrpSpPr/>
          <p:nvPr/>
        </p:nvGrpSpPr>
        <p:grpSpPr>
          <a:xfrm>
            <a:off x="6668937" y="3641821"/>
            <a:ext cx="387911" cy="310846"/>
            <a:chOff x="6670400" y="3826468"/>
            <a:chExt cx="387911" cy="310846"/>
          </a:xfrm>
        </p:grpSpPr>
        <p:sp>
          <p:nvSpPr>
            <p:cNvPr id="17264" name="Google Shape;17264;p98"/>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8"/>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98"/>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98"/>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8"/>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98"/>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98"/>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98"/>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98"/>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98"/>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98"/>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8"/>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8"/>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8"/>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98"/>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98"/>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98"/>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98"/>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2" name="Google Shape;17282;p98"/>
          <p:cNvGrpSpPr/>
          <p:nvPr/>
        </p:nvGrpSpPr>
        <p:grpSpPr>
          <a:xfrm>
            <a:off x="7660718" y="3618798"/>
            <a:ext cx="302823" cy="360498"/>
            <a:chOff x="7662181" y="3803446"/>
            <a:chExt cx="302823" cy="360498"/>
          </a:xfrm>
        </p:grpSpPr>
        <p:sp>
          <p:nvSpPr>
            <p:cNvPr id="17283" name="Google Shape;17283;p98"/>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98"/>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98"/>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8"/>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98"/>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98"/>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98"/>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98"/>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98"/>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98"/>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3" name="Google Shape;17293;p98"/>
          <p:cNvGrpSpPr/>
          <p:nvPr/>
        </p:nvGrpSpPr>
        <p:grpSpPr>
          <a:xfrm>
            <a:off x="5205099" y="3619347"/>
            <a:ext cx="363895" cy="355663"/>
            <a:chOff x="5206562" y="3803994"/>
            <a:chExt cx="363895" cy="355663"/>
          </a:xfrm>
        </p:grpSpPr>
        <p:sp>
          <p:nvSpPr>
            <p:cNvPr id="17294" name="Google Shape;17294;p98"/>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8"/>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98"/>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98"/>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98"/>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8"/>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98"/>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98"/>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98"/>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98"/>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98"/>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98"/>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98"/>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98"/>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08" name="Google Shape;17308;p9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7309" name="Google Shape;17309;p9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2"/>
        <p:cNvGrpSpPr/>
        <p:nvPr/>
      </p:nvGrpSpPr>
      <p:grpSpPr>
        <a:xfrm>
          <a:off x="0" y="0"/>
          <a:ext cx="0" cy="0"/>
          <a:chOff x="0" y="0"/>
          <a:chExt cx="0" cy="0"/>
        </a:xfrm>
      </p:grpSpPr>
      <p:sp>
        <p:nvSpPr>
          <p:cNvPr id="1503" name="Google Shape;1503;p51"/>
          <p:cNvSpPr/>
          <p:nvPr/>
        </p:nvSpPr>
        <p:spPr>
          <a:xfrm flipH="1">
            <a:off x="7074490" y="3241549"/>
            <a:ext cx="1686260" cy="1811855"/>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1"/>
          <p:cNvSpPr txBox="1">
            <a:spLocks noGrp="1"/>
          </p:cNvSpPr>
          <p:nvPr>
            <p:ph type="title"/>
          </p:nvPr>
        </p:nvSpPr>
        <p:spPr>
          <a:xfrm>
            <a:off x="2126100" y="1258313"/>
            <a:ext cx="4891800" cy="76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1505" name="Google Shape;1505;p51"/>
          <p:cNvSpPr txBox="1">
            <a:spLocks noGrp="1"/>
          </p:cNvSpPr>
          <p:nvPr>
            <p:ph type="subTitle" idx="1"/>
          </p:nvPr>
        </p:nvSpPr>
        <p:spPr>
          <a:xfrm>
            <a:off x="2126250" y="2026990"/>
            <a:ext cx="4891800" cy="2166062"/>
          </a:xfrm>
          <a:prstGeom prst="rect">
            <a:avLst/>
          </a:prstGeom>
        </p:spPr>
        <p:txBody>
          <a:bodyPr spcFirstLastPara="1" wrap="square" lIns="91425" tIns="91425" rIns="91425" bIns="91425" anchor="t" anchorCtr="0">
            <a:noAutofit/>
          </a:bodyPr>
          <a:lstStyle/>
          <a:p>
            <a:pPr marL="0" indent="0"/>
            <a:r>
              <a:rPr lang="en-US" dirty="0"/>
              <a:t>Our group project attempts to analyze weekly provisional counts of deaths by state and select causes for the years 2020-2023. The ultimate goal was to build a regression model to predict the total number of deaths based on various features like year, month, and jurisdiction of occurrence to predict the most likely causes of death in each state for 2024.</a:t>
            </a:r>
          </a:p>
          <a:p>
            <a:pPr marL="0" lvl="0" indent="0" algn="ctr" rtl="0">
              <a:spcBef>
                <a:spcPts val="0"/>
              </a:spcBef>
              <a:spcAft>
                <a:spcPts val="0"/>
              </a:spcAft>
              <a:buNone/>
            </a:pPr>
            <a:endParaRPr lang="en-US" dirty="0"/>
          </a:p>
        </p:txBody>
      </p:sp>
      <p:sp>
        <p:nvSpPr>
          <p:cNvPr id="1506" name="Google Shape;1506;p51"/>
          <p:cNvSpPr/>
          <p:nvPr/>
        </p:nvSpPr>
        <p:spPr>
          <a:xfrm>
            <a:off x="465151" y="5053300"/>
            <a:ext cx="151226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1"/>
          <p:cNvSpPr/>
          <p:nvPr/>
        </p:nvSpPr>
        <p:spPr>
          <a:xfrm>
            <a:off x="7074575" y="5053300"/>
            <a:ext cx="1743482"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 name="Google Shape;1508;p51"/>
          <p:cNvGrpSpPr/>
          <p:nvPr/>
        </p:nvGrpSpPr>
        <p:grpSpPr>
          <a:xfrm>
            <a:off x="814195" y="4238763"/>
            <a:ext cx="704379" cy="814540"/>
            <a:chOff x="5661850" y="1237525"/>
            <a:chExt cx="415000" cy="479875"/>
          </a:xfrm>
        </p:grpSpPr>
        <p:sp>
          <p:nvSpPr>
            <p:cNvPr id="1509" name="Google Shape;1509;p51"/>
            <p:cNvSpPr/>
            <p:nvPr/>
          </p:nvSpPr>
          <p:spPr>
            <a:xfrm>
              <a:off x="6012525" y="1550075"/>
              <a:ext cx="1825" cy="25"/>
            </a:xfrm>
            <a:custGeom>
              <a:avLst/>
              <a:gdLst/>
              <a:ahLst/>
              <a:cxnLst/>
              <a:rect l="l" t="t" r="r" b="b"/>
              <a:pathLst>
                <a:path w="73" h="1" extrusionOk="0">
                  <a:moveTo>
                    <a:pt x="72" y="1"/>
                  </a:moveTo>
                  <a:cubicBezTo>
                    <a:pt x="72" y="1"/>
                    <a:pt x="72" y="1"/>
                    <a:pt x="48" y="1"/>
                  </a:cubicBezTo>
                  <a:cubicBezTo>
                    <a:pt x="1" y="1"/>
                    <a:pt x="72" y="1"/>
                    <a:pt x="7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1"/>
            <p:cNvSpPr/>
            <p:nvPr/>
          </p:nvSpPr>
          <p:spPr>
            <a:xfrm>
              <a:off x="5661850" y="1325625"/>
              <a:ext cx="415000" cy="391775"/>
            </a:xfrm>
            <a:custGeom>
              <a:avLst/>
              <a:gdLst/>
              <a:ahLst/>
              <a:cxnLst/>
              <a:rect l="l" t="t" r="r" b="b"/>
              <a:pathLst>
                <a:path w="16600" h="15671" extrusionOk="0">
                  <a:moveTo>
                    <a:pt x="3192" y="1"/>
                  </a:moveTo>
                  <a:cubicBezTo>
                    <a:pt x="3192" y="1"/>
                    <a:pt x="72" y="1382"/>
                    <a:pt x="72" y="4621"/>
                  </a:cubicBezTo>
                  <a:lnTo>
                    <a:pt x="72" y="13837"/>
                  </a:lnTo>
                  <a:cubicBezTo>
                    <a:pt x="72" y="13837"/>
                    <a:pt x="1" y="15670"/>
                    <a:pt x="2835" y="15670"/>
                  </a:cubicBezTo>
                  <a:lnTo>
                    <a:pt x="13742" y="15670"/>
                  </a:lnTo>
                  <a:cubicBezTo>
                    <a:pt x="16600" y="15670"/>
                    <a:pt x="16528" y="13837"/>
                    <a:pt x="16528" y="13837"/>
                  </a:cubicBezTo>
                  <a:lnTo>
                    <a:pt x="16528" y="4621"/>
                  </a:lnTo>
                  <a:cubicBezTo>
                    <a:pt x="16528" y="1382"/>
                    <a:pt x="13409" y="1"/>
                    <a:pt x="134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1"/>
            <p:cNvSpPr/>
            <p:nvPr/>
          </p:nvSpPr>
          <p:spPr>
            <a:xfrm>
              <a:off x="5784500" y="1416125"/>
              <a:ext cx="290575" cy="204825"/>
            </a:xfrm>
            <a:custGeom>
              <a:avLst/>
              <a:gdLst/>
              <a:ahLst/>
              <a:cxnLst/>
              <a:rect l="l" t="t" r="r" b="b"/>
              <a:pathLst>
                <a:path w="11623" h="8193" extrusionOk="0">
                  <a:moveTo>
                    <a:pt x="1" y="0"/>
                  </a:moveTo>
                  <a:lnTo>
                    <a:pt x="1" y="8193"/>
                  </a:lnTo>
                  <a:lnTo>
                    <a:pt x="11622" y="8193"/>
                  </a:lnTo>
                  <a:lnTo>
                    <a:pt x="11622" y="1001"/>
                  </a:lnTo>
                  <a:cubicBezTo>
                    <a:pt x="11622" y="643"/>
                    <a:pt x="11575" y="310"/>
                    <a:pt x="11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1"/>
            <p:cNvSpPr/>
            <p:nvPr/>
          </p:nvSpPr>
          <p:spPr>
            <a:xfrm>
              <a:off x="5836900" y="1529250"/>
              <a:ext cx="189950" cy="16100"/>
            </a:xfrm>
            <a:custGeom>
              <a:avLst/>
              <a:gdLst/>
              <a:ahLst/>
              <a:cxnLst/>
              <a:rect l="l" t="t" r="r" b="b"/>
              <a:pathLst>
                <a:path w="7598" h="644" extrusionOk="0">
                  <a:moveTo>
                    <a:pt x="0" y="0"/>
                  </a:moveTo>
                  <a:lnTo>
                    <a:pt x="0" y="643"/>
                  </a:lnTo>
                  <a:lnTo>
                    <a:pt x="7597" y="643"/>
                  </a:lnTo>
                  <a:lnTo>
                    <a:pt x="75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1"/>
            <p:cNvSpPr/>
            <p:nvPr/>
          </p:nvSpPr>
          <p:spPr>
            <a:xfrm>
              <a:off x="5836900" y="1574475"/>
              <a:ext cx="189950" cy="16100"/>
            </a:xfrm>
            <a:custGeom>
              <a:avLst/>
              <a:gdLst/>
              <a:ahLst/>
              <a:cxnLst/>
              <a:rect l="l" t="t" r="r" b="b"/>
              <a:pathLst>
                <a:path w="7598" h="644" extrusionOk="0">
                  <a:moveTo>
                    <a:pt x="0" y="1"/>
                  </a:moveTo>
                  <a:lnTo>
                    <a:pt x="0" y="644"/>
                  </a:lnTo>
                  <a:lnTo>
                    <a:pt x="7597" y="644"/>
                  </a:lnTo>
                  <a:lnTo>
                    <a:pt x="759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1"/>
            <p:cNvSpPr/>
            <p:nvPr/>
          </p:nvSpPr>
          <p:spPr>
            <a:xfrm>
              <a:off x="5903575" y="1446475"/>
              <a:ext cx="56600" cy="56000"/>
            </a:xfrm>
            <a:custGeom>
              <a:avLst/>
              <a:gdLst/>
              <a:ahLst/>
              <a:cxnLst/>
              <a:rect l="l" t="t" r="r" b="b"/>
              <a:pathLst>
                <a:path w="2264" h="2240" extrusionOk="0">
                  <a:moveTo>
                    <a:pt x="691" y="1"/>
                  </a:moveTo>
                  <a:lnTo>
                    <a:pt x="691" y="692"/>
                  </a:lnTo>
                  <a:lnTo>
                    <a:pt x="1" y="692"/>
                  </a:lnTo>
                  <a:lnTo>
                    <a:pt x="1" y="1549"/>
                  </a:lnTo>
                  <a:lnTo>
                    <a:pt x="691" y="1549"/>
                  </a:lnTo>
                  <a:lnTo>
                    <a:pt x="691" y="2239"/>
                  </a:lnTo>
                  <a:lnTo>
                    <a:pt x="1572" y="2239"/>
                  </a:lnTo>
                  <a:lnTo>
                    <a:pt x="1572" y="1549"/>
                  </a:lnTo>
                  <a:lnTo>
                    <a:pt x="2263" y="1549"/>
                  </a:lnTo>
                  <a:lnTo>
                    <a:pt x="2263" y="692"/>
                  </a:lnTo>
                  <a:lnTo>
                    <a:pt x="1572" y="692"/>
                  </a:lnTo>
                  <a:lnTo>
                    <a:pt x="157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1"/>
            <p:cNvSpPr/>
            <p:nvPr/>
          </p:nvSpPr>
          <p:spPr>
            <a:xfrm>
              <a:off x="5695800" y="1384575"/>
              <a:ext cx="49425" cy="276275"/>
            </a:xfrm>
            <a:custGeom>
              <a:avLst/>
              <a:gdLst/>
              <a:ahLst/>
              <a:cxnLst/>
              <a:rect l="l" t="t" r="r" b="b"/>
              <a:pathLst>
                <a:path w="1977" h="11051" extrusionOk="0">
                  <a:moveTo>
                    <a:pt x="1977" y="0"/>
                  </a:moveTo>
                  <a:cubicBezTo>
                    <a:pt x="1715" y="0"/>
                    <a:pt x="1453" y="119"/>
                    <a:pt x="1239" y="286"/>
                  </a:cubicBezTo>
                  <a:cubicBezTo>
                    <a:pt x="1024" y="453"/>
                    <a:pt x="834" y="667"/>
                    <a:pt x="691" y="905"/>
                  </a:cubicBezTo>
                  <a:cubicBezTo>
                    <a:pt x="405" y="1358"/>
                    <a:pt x="239" y="1882"/>
                    <a:pt x="143" y="2405"/>
                  </a:cubicBezTo>
                  <a:cubicBezTo>
                    <a:pt x="72" y="2929"/>
                    <a:pt x="48" y="3382"/>
                    <a:pt x="24" y="3882"/>
                  </a:cubicBezTo>
                  <a:cubicBezTo>
                    <a:pt x="0" y="4358"/>
                    <a:pt x="0" y="4835"/>
                    <a:pt x="24" y="5311"/>
                  </a:cubicBezTo>
                  <a:cubicBezTo>
                    <a:pt x="24" y="6287"/>
                    <a:pt x="96" y="7240"/>
                    <a:pt x="239" y="8192"/>
                  </a:cubicBezTo>
                  <a:cubicBezTo>
                    <a:pt x="381" y="9145"/>
                    <a:pt x="572" y="10098"/>
                    <a:pt x="905" y="11050"/>
                  </a:cubicBezTo>
                  <a:cubicBezTo>
                    <a:pt x="1215" y="10074"/>
                    <a:pt x="1382" y="9121"/>
                    <a:pt x="1477" y="8169"/>
                  </a:cubicBezTo>
                  <a:cubicBezTo>
                    <a:pt x="1572" y="7216"/>
                    <a:pt x="1596" y="6263"/>
                    <a:pt x="1572" y="5311"/>
                  </a:cubicBezTo>
                  <a:cubicBezTo>
                    <a:pt x="1572" y="4835"/>
                    <a:pt x="1548" y="4358"/>
                    <a:pt x="1501" y="3882"/>
                  </a:cubicBezTo>
                  <a:cubicBezTo>
                    <a:pt x="1477" y="3406"/>
                    <a:pt x="1405" y="2906"/>
                    <a:pt x="1382" y="2477"/>
                  </a:cubicBezTo>
                  <a:cubicBezTo>
                    <a:pt x="1358" y="2048"/>
                    <a:pt x="1334" y="1620"/>
                    <a:pt x="1405" y="1191"/>
                  </a:cubicBezTo>
                  <a:cubicBezTo>
                    <a:pt x="1477" y="762"/>
                    <a:pt x="1596" y="334"/>
                    <a:pt x="1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1"/>
            <p:cNvSpPr/>
            <p:nvPr/>
          </p:nvSpPr>
          <p:spPr>
            <a:xfrm>
              <a:off x="5694000" y="1237525"/>
              <a:ext cx="350100" cy="106575"/>
            </a:xfrm>
            <a:custGeom>
              <a:avLst/>
              <a:gdLst/>
              <a:ahLst/>
              <a:cxnLst/>
              <a:rect l="l" t="t" r="r" b="b"/>
              <a:pathLst>
                <a:path w="14004" h="4263" extrusionOk="0">
                  <a:moveTo>
                    <a:pt x="1763" y="0"/>
                  </a:moveTo>
                  <a:cubicBezTo>
                    <a:pt x="787" y="0"/>
                    <a:pt x="1" y="786"/>
                    <a:pt x="1" y="1738"/>
                  </a:cubicBezTo>
                  <a:lnTo>
                    <a:pt x="1" y="2501"/>
                  </a:lnTo>
                  <a:cubicBezTo>
                    <a:pt x="1" y="3477"/>
                    <a:pt x="787" y="4263"/>
                    <a:pt x="1763" y="4263"/>
                  </a:cubicBezTo>
                  <a:lnTo>
                    <a:pt x="12265" y="4263"/>
                  </a:lnTo>
                  <a:cubicBezTo>
                    <a:pt x="13218" y="4263"/>
                    <a:pt x="14004" y="3477"/>
                    <a:pt x="14004" y="2501"/>
                  </a:cubicBezTo>
                  <a:lnTo>
                    <a:pt x="14004" y="1738"/>
                  </a:lnTo>
                  <a:cubicBezTo>
                    <a:pt x="14004" y="786"/>
                    <a:pt x="13218" y="0"/>
                    <a:pt x="1226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1"/>
            <p:cNvSpPr/>
            <p:nvPr/>
          </p:nvSpPr>
          <p:spPr>
            <a:xfrm>
              <a:off x="5726150"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39" y="2811"/>
                  </a:lnTo>
                  <a:cubicBezTo>
                    <a:pt x="382" y="2811"/>
                    <a:pt x="477" y="2715"/>
                    <a:pt x="477" y="2572"/>
                  </a:cubicBezTo>
                  <a:lnTo>
                    <a:pt x="477" y="239"/>
                  </a:lnTo>
                  <a:cubicBezTo>
                    <a:pt x="477" y="120"/>
                    <a:pt x="382"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1"/>
            <p:cNvSpPr/>
            <p:nvPr/>
          </p:nvSpPr>
          <p:spPr>
            <a:xfrm>
              <a:off x="5780925"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1"/>
            <p:cNvSpPr/>
            <p:nvPr/>
          </p:nvSpPr>
          <p:spPr>
            <a:xfrm>
              <a:off x="5835700" y="1255375"/>
              <a:ext cx="11950" cy="70275"/>
            </a:xfrm>
            <a:custGeom>
              <a:avLst/>
              <a:gdLst/>
              <a:ahLst/>
              <a:cxnLst/>
              <a:rect l="l" t="t" r="r" b="b"/>
              <a:pathLst>
                <a:path w="478" h="2811" extrusionOk="0">
                  <a:moveTo>
                    <a:pt x="239" y="0"/>
                  </a:moveTo>
                  <a:cubicBezTo>
                    <a:pt x="96" y="0"/>
                    <a:pt x="1" y="120"/>
                    <a:pt x="1" y="239"/>
                  </a:cubicBezTo>
                  <a:lnTo>
                    <a:pt x="1" y="2572"/>
                  </a:lnTo>
                  <a:cubicBezTo>
                    <a:pt x="1" y="2715"/>
                    <a:pt x="96" y="2811"/>
                    <a:pt x="239"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1"/>
            <p:cNvSpPr/>
            <p:nvPr/>
          </p:nvSpPr>
          <p:spPr>
            <a:xfrm>
              <a:off x="5890475"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382" y="2811"/>
                    <a:pt x="501" y="2715"/>
                    <a:pt x="501" y="2572"/>
                  </a:cubicBezTo>
                  <a:lnTo>
                    <a:pt x="501" y="239"/>
                  </a:lnTo>
                  <a:cubicBezTo>
                    <a:pt x="501"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1"/>
            <p:cNvSpPr/>
            <p:nvPr/>
          </p:nvSpPr>
          <p:spPr>
            <a:xfrm>
              <a:off x="5945250"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406" y="2811"/>
                    <a:pt x="501" y="2715"/>
                    <a:pt x="501" y="2572"/>
                  </a:cubicBezTo>
                  <a:lnTo>
                    <a:pt x="501" y="239"/>
                  </a:lnTo>
                  <a:cubicBezTo>
                    <a:pt x="501" y="120"/>
                    <a:pt x="406"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1"/>
            <p:cNvSpPr/>
            <p:nvPr/>
          </p:nvSpPr>
          <p:spPr>
            <a:xfrm>
              <a:off x="6000625" y="1255375"/>
              <a:ext cx="11925" cy="70275"/>
            </a:xfrm>
            <a:custGeom>
              <a:avLst/>
              <a:gdLst/>
              <a:ahLst/>
              <a:cxnLst/>
              <a:rect l="l" t="t" r="r" b="b"/>
              <a:pathLst>
                <a:path w="477" h="2811" extrusionOk="0">
                  <a:moveTo>
                    <a:pt x="215" y="0"/>
                  </a:moveTo>
                  <a:cubicBezTo>
                    <a:pt x="96" y="0"/>
                    <a:pt x="0" y="120"/>
                    <a:pt x="0" y="239"/>
                  </a:cubicBezTo>
                  <a:lnTo>
                    <a:pt x="0" y="2572"/>
                  </a:lnTo>
                  <a:cubicBezTo>
                    <a:pt x="0" y="2715"/>
                    <a:pt x="96" y="2811"/>
                    <a:pt x="215" y="2811"/>
                  </a:cubicBezTo>
                  <a:lnTo>
                    <a:pt x="239" y="2811"/>
                  </a:lnTo>
                  <a:cubicBezTo>
                    <a:pt x="381" y="2811"/>
                    <a:pt x="477" y="2715"/>
                    <a:pt x="477" y="2572"/>
                  </a:cubicBezTo>
                  <a:lnTo>
                    <a:pt x="477" y="239"/>
                  </a:lnTo>
                  <a:cubicBezTo>
                    <a:pt x="477" y="120"/>
                    <a:pt x="381"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51"/>
          <p:cNvGrpSpPr/>
          <p:nvPr/>
        </p:nvGrpSpPr>
        <p:grpSpPr>
          <a:xfrm>
            <a:off x="7560737" y="3657396"/>
            <a:ext cx="874468" cy="1395899"/>
            <a:chOff x="894125" y="2648175"/>
            <a:chExt cx="497875" cy="794750"/>
          </a:xfrm>
        </p:grpSpPr>
        <p:sp>
          <p:nvSpPr>
            <p:cNvPr id="1524" name="Google Shape;1524;p51"/>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1"/>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1"/>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1"/>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1"/>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1"/>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1"/>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51"/>
          <p:cNvGrpSpPr/>
          <p:nvPr/>
        </p:nvGrpSpPr>
        <p:grpSpPr>
          <a:xfrm>
            <a:off x="613966" y="623214"/>
            <a:ext cx="474308" cy="475753"/>
            <a:chOff x="4463875" y="709950"/>
            <a:chExt cx="172250" cy="172775"/>
          </a:xfrm>
        </p:grpSpPr>
        <p:sp>
          <p:nvSpPr>
            <p:cNvPr id="1532" name="Google Shape;1532;p51"/>
            <p:cNvSpPr/>
            <p:nvPr/>
          </p:nvSpPr>
          <p:spPr>
            <a:xfrm>
              <a:off x="4463875" y="709950"/>
              <a:ext cx="172250" cy="172775"/>
            </a:xfrm>
            <a:custGeom>
              <a:avLst/>
              <a:gdLst/>
              <a:ahLst/>
              <a:cxnLst/>
              <a:rect l="l" t="t" r="r" b="b"/>
              <a:pathLst>
                <a:path w="6890" h="6911" extrusionOk="0">
                  <a:moveTo>
                    <a:pt x="3445" y="0"/>
                  </a:moveTo>
                  <a:cubicBezTo>
                    <a:pt x="3240" y="0"/>
                    <a:pt x="3096" y="123"/>
                    <a:pt x="3096" y="267"/>
                  </a:cubicBezTo>
                  <a:cubicBezTo>
                    <a:pt x="3096" y="369"/>
                    <a:pt x="3199" y="472"/>
                    <a:pt x="3342" y="493"/>
                  </a:cubicBezTo>
                  <a:cubicBezTo>
                    <a:pt x="3342" y="739"/>
                    <a:pt x="3342" y="985"/>
                    <a:pt x="3342" y="1231"/>
                  </a:cubicBezTo>
                  <a:cubicBezTo>
                    <a:pt x="3117" y="1231"/>
                    <a:pt x="2891" y="1292"/>
                    <a:pt x="2686" y="1374"/>
                  </a:cubicBezTo>
                  <a:cubicBezTo>
                    <a:pt x="2666" y="1333"/>
                    <a:pt x="2645" y="1292"/>
                    <a:pt x="2625" y="1231"/>
                  </a:cubicBezTo>
                  <a:cubicBezTo>
                    <a:pt x="2522" y="1005"/>
                    <a:pt x="2440" y="759"/>
                    <a:pt x="2338" y="534"/>
                  </a:cubicBezTo>
                  <a:cubicBezTo>
                    <a:pt x="2316" y="490"/>
                    <a:pt x="2281" y="472"/>
                    <a:pt x="2247" y="472"/>
                  </a:cubicBezTo>
                  <a:cubicBezTo>
                    <a:pt x="2185" y="472"/>
                    <a:pt x="2127" y="529"/>
                    <a:pt x="2153" y="595"/>
                  </a:cubicBezTo>
                  <a:cubicBezTo>
                    <a:pt x="2276" y="882"/>
                    <a:pt x="2399" y="1169"/>
                    <a:pt x="2522" y="1456"/>
                  </a:cubicBezTo>
                  <a:cubicBezTo>
                    <a:pt x="2317" y="1559"/>
                    <a:pt x="2153" y="1702"/>
                    <a:pt x="1989" y="1866"/>
                  </a:cubicBezTo>
                  <a:cubicBezTo>
                    <a:pt x="1948" y="1805"/>
                    <a:pt x="1907" y="1764"/>
                    <a:pt x="1846" y="1723"/>
                  </a:cubicBezTo>
                  <a:lnTo>
                    <a:pt x="1415" y="1292"/>
                  </a:lnTo>
                  <a:cubicBezTo>
                    <a:pt x="1497" y="1169"/>
                    <a:pt x="1518" y="1026"/>
                    <a:pt x="1436" y="944"/>
                  </a:cubicBezTo>
                  <a:cubicBezTo>
                    <a:pt x="1396" y="904"/>
                    <a:pt x="1343" y="886"/>
                    <a:pt x="1286" y="886"/>
                  </a:cubicBezTo>
                  <a:cubicBezTo>
                    <a:pt x="1195" y="886"/>
                    <a:pt x="1093" y="930"/>
                    <a:pt x="1005" y="1005"/>
                  </a:cubicBezTo>
                  <a:cubicBezTo>
                    <a:pt x="861" y="1149"/>
                    <a:pt x="820" y="1354"/>
                    <a:pt x="923" y="1456"/>
                  </a:cubicBezTo>
                  <a:cubicBezTo>
                    <a:pt x="959" y="1492"/>
                    <a:pt x="1011" y="1508"/>
                    <a:pt x="1068" y="1508"/>
                  </a:cubicBezTo>
                  <a:cubicBezTo>
                    <a:pt x="1141" y="1508"/>
                    <a:pt x="1223" y="1482"/>
                    <a:pt x="1292" y="1436"/>
                  </a:cubicBezTo>
                  <a:lnTo>
                    <a:pt x="1866" y="2010"/>
                  </a:lnTo>
                  <a:cubicBezTo>
                    <a:pt x="1743" y="2174"/>
                    <a:pt x="1620" y="2358"/>
                    <a:pt x="1538" y="2563"/>
                  </a:cubicBezTo>
                  <a:lnTo>
                    <a:pt x="1313" y="2461"/>
                  </a:lnTo>
                  <a:cubicBezTo>
                    <a:pt x="1066" y="2358"/>
                    <a:pt x="841" y="2256"/>
                    <a:pt x="595" y="2174"/>
                  </a:cubicBezTo>
                  <a:cubicBezTo>
                    <a:pt x="580" y="2165"/>
                    <a:pt x="566" y="2161"/>
                    <a:pt x="553" y="2161"/>
                  </a:cubicBezTo>
                  <a:cubicBezTo>
                    <a:pt x="473" y="2161"/>
                    <a:pt x="428" y="2303"/>
                    <a:pt x="533" y="2338"/>
                  </a:cubicBezTo>
                  <a:cubicBezTo>
                    <a:pt x="841" y="2481"/>
                    <a:pt x="1169" y="2604"/>
                    <a:pt x="1477" y="2727"/>
                  </a:cubicBezTo>
                  <a:cubicBezTo>
                    <a:pt x="1415" y="2933"/>
                    <a:pt x="1374" y="3138"/>
                    <a:pt x="1374" y="3343"/>
                  </a:cubicBezTo>
                  <a:lnTo>
                    <a:pt x="492" y="3343"/>
                  </a:lnTo>
                  <a:cubicBezTo>
                    <a:pt x="451" y="3199"/>
                    <a:pt x="369" y="3097"/>
                    <a:pt x="246" y="3097"/>
                  </a:cubicBezTo>
                  <a:cubicBezTo>
                    <a:pt x="103" y="3097"/>
                    <a:pt x="0" y="3261"/>
                    <a:pt x="0" y="3466"/>
                  </a:cubicBezTo>
                  <a:cubicBezTo>
                    <a:pt x="0" y="3650"/>
                    <a:pt x="103" y="3814"/>
                    <a:pt x="246" y="3814"/>
                  </a:cubicBezTo>
                  <a:cubicBezTo>
                    <a:pt x="369" y="3814"/>
                    <a:pt x="472" y="3691"/>
                    <a:pt x="492" y="3548"/>
                  </a:cubicBezTo>
                  <a:lnTo>
                    <a:pt x="1395" y="3548"/>
                  </a:lnTo>
                  <a:cubicBezTo>
                    <a:pt x="1395" y="3753"/>
                    <a:pt x="1456" y="3958"/>
                    <a:pt x="1518" y="4142"/>
                  </a:cubicBezTo>
                  <a:cubicBezTo>
                    <a:pt x="1436" y="4183"/>
                    <a:pt x="1333" y="4224"/>
                    <a:pt x="1231" y="4265"/>
                  </a:cubicBezTo>
                  <a:cubicBezTo>
                    <a:pt x="1005" y="4347"/>
                    <a:pt x="759" y="4450"/>
                    <a:pt x="533" y="4552"/>
                  </a:cubicBezTo>
                  <a:cubicBezTo>
                    <a:pt x="423" y="4589"/>
                    <a:pt x="478" y="4743"/>
                    <a:pt x="565" y="4743"/>
                  </a:cubicBezTo>
                  <a:cubicBezTo>
                    <a:pt x="575" y="4743"/>
                    <a:pt x="585" y="4741"/>
                    <a:pt x="595" y="4737"/>
                  </a:cubicBezTo>
                  <a:cubicBezTo>
                    <a:pt x="943" y="4593"/>
                    <a:pt x="1272" y="4450"/>
                    <a:pt x="1600" y="4306"/>
                  </a:cubicBezTo>
                  <a:cubicBezTo>
                    <a:pt x="1702" y="4491"/>
                    <a:pt x="1825" y="4655"/>
                    <a:pt x="1969" y="4798"/>
                  </a:cubicBezTo>
                  <a:cubicBezTo>
                    <a:pt x="1887" y="4880"/>
                    <a:pt x="1805" y="4962"/>
                    <a:pt x="1723" y="5044"/>
                  </a:cubicBezTo>
                  <a:cubicBezTo>
                    <a:pt x="1579" y="5188"/>
                    <a:pt x="1436" y="5332"/>
                    <a:pt x="1272" y="5475"/>
                  </a:cubicBezTo>
                  <a:cubicBezTo>
                    <a:pt x="1210" y="5434"/>
                    <a:pt x="1143" y="5414"/>
                    <a:pt x="1082" y="5414"/>
                  </a:cubicBezTo>
                  <a:cubicBezTo>
                    <a:pt x="1020" y="5414"/>
                    <a:pt x="964" y="5434"/>
                    <a:pt x="923" y="5475"/>
                  </a:cubicBezTo>
                  <a:cubicBezTo>
                    <a:pt x="841" y="5578"/>
                    <a:pt x="861" y="5762"/>
                    <a:pt x="1005" y="5906"/>
                  </a:cubicBezTo>
                  <a:cubicBezTo>
                    <a:pt x="1093" y="5981"/>
                    <a:pt x="1195" y="6025"/>
                    <a:pt x="1286" y="6025"/>
                  </a:cubicBezTo>
                  <a:cubicBezTo>
                    <a:pt x="1343" y="6025"/>
                    <a:pt x="1396" y="6007"/>
                    <a:pt x="1436" y="5967"/>
                  </a:cubicBezTo>
                  <a:cubicBezTo>
                    <a:pt x="1518" y="5885"/>
                    <a:pt x="1497" y="5742"/>
                    <a:pt x="1415" y="5598"/>
                  </a:cubicBezTo>
                  <a:cubicBezTo>
                    <a:pt x="1641" y="5373"/>
                    <a:pt x="1887" y="5147"/>
                    <a:pt x="2112" y="4921"/>
                  </a:cubicBezTo>
                  <a:cubicBezTo>
                    <a:pt x="2256" y="5044"/>
                    <a:pt x="2420" y="5147"/>
                    <a:pt x="2604" y="5209"/>
                  </a:cubicBezTo>
                  <a:cubicBezTo>
                    <a:pt x="2563" y="5332"/>
                    <a:pt x="2502" y="5455"/>
                    <a:pt x="2461" y="5578"/>
                  </a:cubicBezTo>
                  <a:cubicBezTo>
                    <a:pt x="2358" y="5824"/>
                    <a:pt x="2256" y="6049"/>
                    <a:pt x="2174" y="6295"/>
                  </a:cubicBezTo>
                  <a:cubicBezTo>
                    <a:pt x="2134" y="6361"/>
                    <a:pt x="2196" y="6419"/>
                    <a:pt x="2257" y="6419"/>
                  </a:cubicBezTo>
                  <a:cubicBezTo>
                    <a:pt x="2290" y="6419"/>
                    <a:pt x="2323" y="6401"/>
                    <a:pt x="2338" y="6357"/>
                  </a:cubicBezTo>
                  <a:cubicBezTo>
                    <a:pt x="2502" y="6008"/>
                    <a:pt x="2645" y="5639"/>
                    <a:pt x="2789" y="5291"/>
                  </a:cubicBezTo>
                  <a:cubicBezTo>
                    <a:pt x="2973" y="5332"/>
                    <a:pt x="3158" y="5373"/>
                    <a:pt x="3342" y="5373"/>
                  </a:cubicBezTo>
                  <a:cubicBezTo>
                    <a:pt x="3342" y="5516"/>
                    <a:pt x="3342" y="5660"/>
                    <a:pt x="3342" y="5783"/>
                  </a:cubicBezTo>
                  <a:cubicBezTo>
                    <a:pt x="3342" y="6008"/>
                    <a:pt x="3342" y="6213"/>
                    <a:pt x="3342" y="6418"/>
                  </a:cubicBezTo>
                  <a:cubicBezTo>
                    <a:pt x="3199" y="6439"/>
                    <a:pt x="3096" y="6541"/>
                    <a:pt x="3096" y="6664"/>
                  </a:cubicBezTo>
                  <a:cubicBezTo>
                    <a:pt x="3096" y="6787"/>
                    <a:pt x="3260" y="6910"/>
                    <a:pt x="3445" y="6910"/>
                  </a:cubicBezTo>
                  <a:cubicBezTo>
                    <a:pt x="3650" y="6910"/>
                    <a:pt x="3794" y="6787"/>
                    <a:pt x="3794" y="6644"/>
                  </a:cubicBezTo>
                  <a:cubicBezTo>
                    <a:pt x="3794" y="6541"/>
                    <a:pt x="3691" y="6439"/>
                    <a:pt x="3548" y="6418"/>
                  </a:cubicBezTo>
                  <a:lnTo>
                    <a:pt x="3548" y="5352"/>
                  </a:lnTo>
                  <a:cubicBezTo>
                    <a:pt x="3732" y="5332"/>
                    <a:pt x="3917" y="5291"/>
                    <a:pt x="4081" y="5229"/>
                  </a:cubicBezTo>
                  <a:cubicBezTo>
                    <a:pt x="4142" y="5373"/>
                    <a:pt x="4204" y="5516"/>
                    <a:pt x="4265" y="5639"/>
                  </a:cubicBezTo>
                  <a:cubicBezTo>
                    <a:pt x="4368" y="5885"/>
                    <a:pt x="4450" y="6131"/>
                    <a:pt x="4552" y="6357"/>
                  </a:cubicBezTo>
                  <a:cubicBezTo>
                    <a:pt x="4567" y="6401"/>
                    <a:pt x="4600" y="6419"/>
                    <a:pt x="4634" y="6419"/>
                  </a:cubicBezTo>
                  <a:cubicBezTo>
                    <a:pt x="4696" y="6419"/>
                    <a:pt x="4763" y="6361"/>
                    <a:pt x="4737" y="6295"/>
                  </a:cubicBezTo>
                  <a:cubicBezTo>
                    <a:pt x="4573" y="5906"/>
                    <a:pt x="4429" y="5537"/>
                    <a:pt x="4265" y="5167"/>
                  </a:cubicBezTo>
                  <a:cubicBezTo>
                    <a:pt x="4429" y="5085"/>
                    <a:pt x="4593" y="4983"/>
                    <a:pt x="4737" y="4880"/>
                  </a:cubicBezTo>
                  <a:cubicBezTo>
                    <a:pt x="4839" y="4962"/>
                    <a:pt x="4942" y="5065"/>
                    <a:pt x="5044" y="5167"/>
                  </a:cubicBezTo>
                  <a:cubicBezTo>
                    <a:pt x="5188" y="5311"/>
                    <a:pt x="5331" y="5455"/>
                    <a:pt x="5475" y="5598"/>
                  </a:cubicBezTo>
                  <a:cubicBezTo>
                    <a:pt x="5393" y="5742"/>
                    <a:pt x="5372" y="5885"/>
                    <a:pt x="5454" y="5967"/>
                  </a:cubicBezTo>
                  <a:cubicBezTo>
                    <a:pt x="5494" y="6007"/>
                    <a:pt x="5547" y="6025"/>
                    <a:pt x="5604" y="6025"/>
                  </a:cubicBezTo>
                  <a:cubicBezTo>
                    <a:pt x="5695" y="6025"/>
                    <a:pt x="5797" y="5981"/>
                    <a:pt x="5885" y="5906"/>
                  </a:cubicBezTo>
                  <a:cubicBezTo>
                    <a:pt x="6029" y="5762"/>
                    <a:pt x="6049" y="5557"/>
                    <a:pt x="5967" y="5455"/>
                  </a:cubicBezTo>
                  <a:cubicBezTo>
                    <a:pt x="5929" y="5426"/>
                    <a:pt x="5878" y="5411"/>
                    <a:pt x="5821" y="5411"/>
                  </a:cubicBezTo>
                  <a:cubicBezTo>
                    <a:pt x="5756" y="5411"/>
                    <a:pt x="5684" y="5431"/>
                    <a:pt x="5618" y="5475"/>
                  </a:cubicBezTo>
                  <a:cubicBezTo>
                    <a:pt x="5372" y="5229"/>
                    <a:pt x="5126" y="4983"/>
                    <a:pt x="4880" y="4757"/>
                  </a:cubicBezTo>
                  <a:cubicBezTo>
                    <a:pt x="5024" y="4614"/>
                    <a:pt x="5147" y="4450"/>
                    <a:pt x="5249" y="4286"/>
                  </a:cubicBezTo>
                  <a:lnTo>
                    <a:pt x="5577" y="4429"/>
                  </a:lnTo>
                  <a:cubicBezTo>
                    <a:pt x="5824" y="4532"/>
                    <a:pt x="6049" y="4614"/>
                    <a:pt x="6295" y="4716"/>
                  </a:cubicBezTo>
                  <a:cubicBezTo>
                    <a:pt x="6306" y="4721"/>
                    <a:pt x="6317" y="4723"/>
                    <a:pt x="6328" y="4723"/>
                  </a:cubicBezTo>
                  <a:cubicBezTo>
                    <a:pt x="6413" y="4723"/>
                    <a:pt x="6466" y="4589"/>
                    <a:pt x="6357" y="4552"/>
                  </a:cubicBezTo>
                  <a:cubicBezTo>
                    <a:pt x="6029" y="4409"/>
                    <a:pt x="5680" y="4265"/>
                    <a:pt x="5352" y="4122"/>
                  </a:cubicBezTo>
                  <a:cubicBezTo>
                    <a:pt x="5434" y="3937"/>
                    <a:pt x="5475" y="3732"/>
                    <a:pt x="5495" y="3527"/>
                  </a:cubicBezTo>
                  <a:lnTo>
                    <a:pt x="6398" y="3527"/>
                  </a:lnTo>
                  <a:cubicBezTo>
                    <a:pt x="6418" y="3691"/>
                    <a:pt x="6521" y="3814"/>
                    <a:pt x="6644" y="3814"/>
                  </a:cubicBezTo>
                  <a:cubicBezTo>
                    <a:pt x="6787" y="3814"/>
                    <a:pt x="6890" y="3650"/>
                    <a:pt x="6890" y="3445"/>
                  </a:cubicBezTo>
                  <a:cubicBezTo>
                    <a:pt x="6890" y="3261"/>
                    <a:pt x="6787" y="3097"/>
                    <a:pt x="6644" y="3097"/>
                  </a:cubicBezTo>
                  <a:cubicBezTo>
                    <a:pt x="6521" y="3097"/>
                    <a:pt x="6439" y="3199"/>
                    <a:pt x="6398" y="3343"/>
                  </a:cubicBezTo>
                  <a:lnTo>
                    <a:pt x="5516" y="3343"/>
                  </a:lnTo>
                  <a:cubicBezTo>
                    <a:pt x="5495" y="3138"/>
                    <a:pt x="5454" y="2933"/>
                    <a:pt x="5393" y="2727"/>
                  </a:cubicBezTo>
                  <a:cubicBezTo>
                    <a:pt x="5475" y="2707"/>
                    <a:pt x="5557" y="2666"/>
                    <a:pt x="5659" y="2625"/>
                  </a:cubicBezTo>
                  <a:cubicBezTo>
                    <a:pt x="5885" y="2522"/>
                    <a:pt x="6131" y="2440"/>
                    <a:pt x="6357" y="2338"/>
                  </a:cubicBezTo>
                  <a:cubicBezTo>
                    <a:pt x="6466" y="2283"/>
                    <a:pt x="6413" y="2147"/>
                    <a:pt x="6328" y="2147"/>
                  </a:cubicBezTo>
                  <a:cubicBezTo>
                    <a:pt x="6317" y="2147"/>
                    <a:pt x="6306" y="2149"/>
                    <a:pt x="6295" y="2153"/>
                  </a:cubicBezTo>
                  <a:cubicBezTo>
                    <a:pt x="5967" y="2297"/>
                    <a:pt x="5639" y="2420"/>
                    <a:pt x="5311" y="2563"/>
                  </a:cubicBezTo>
                  <a:cubicBezTo>
                    <a:pt x="5229" y="2379"/>
                    <a:pt x="5106" y="2194"/>
                    <a:pt x="4983" y="2030"/>
                  </a:cubicBezTo>
                  <a:cubicBezTo>
                    <a:pt x="5044" y="1969"/>
                    <a:pt x="5106" y="1907"/>
                    <a:pt x="5167" y="1846"/>
                  </a:cubicBezTo>
                  <a:cubicBezTo>
                    <a:pt x="5311" y="1702"/>
                    <a:pt x="5454" y="1559"/>
                    <a:pt x="5598" y="1436"/>
                  </a:cubicBezTo>
                  <a:cubicBezTo>
                    <a:pt x="5663" y="1479"/>
                    <a:pt x="5733" y="1505"/>
                    <a:pt x="5798" y="1505"/>
                  </a:cubicBezTo>
                  <a:cubicBezTo>
                    <a:pt x="5855" y="1505"/>
                    <a:pt x="5908" y="1484"/>
                    <a:pt x="5947" y="1436"/>
                  </a:cubicBezTo>
                  <a:cubicBezTo>
                    <a:pt x="6049" y="1354"/>
                    <a:pt x="6029" y="1149"/>
                    <a:pt x="5885" y="1005"/>
                  </a:cubicBezTo>
                  <a:cubicBezTo>
                    <a:pt x="5797" y="930"/>
                    <a:pt x="5695" y="886"/>
                    <a:pt x="5604" y="886"/>
                  </a:cubicBezTo>
                  <a:cubicBezTo>
                    <a:pt x="5547" y="886"/>
                    <a:pt x="5494" y="904"/>
                    <a:pt x="5454" y="944"/>
                  </a:cubicBezTo>
                  <a:cubicBezTo>
                    <a:pt x="5372" y="1026"/>
                    <a:pt x="5372" y="1169"/>
                    <a:pt x="5454" y="1292"/>
                  </a:cubicBezTo>
                  <a:lnTo>
                    <a:pt x="4860" y="1907"/>
                  </a:lnTo>
                  <a:cubicBezTo>
                    <a:pt x="4696" y="1743"/>
                    <a:pt x="4532" y="1620"/>
                    <a:pt x="4347" y="1518"/>
                  </a:cubicBezTo>
                  <a:cubicBezTo>
                    <a:pt x="4368" y="1436"/>
                    <a:pt x="4409" y="1374"/>
                    <a:pt x="4429" y="1313"/>
                  </a:cubicBezTo>
                  <a:cubicBezTo>
                    <a:pt x="4532" y="1067"/>
                    <a:pt x="4614" y="841"/>
                    <a:pt x="4716" y="595"/>
                  </a:cubicBezTo>
                  <a:cubicBezTo>
                    <a:pt x="4756" y="515"/>
                    <a:pt x="4692" y="461"/>
                    <a:pt x="4632" y="461"/>
                  </a:cubicBezTo>
                  <a:cubicBezTo>
                    <a:pt x="4599" y="461"/>
                    <a:pt x="4567" y="477"/>
                    <a:pt x="4552" y="513"/>
                  </a:cubicBezTo>
                  <a:cubicBezTo>
                    <a:pt x="4429" y="821"/>
                    <a:pt x="4306" y="1128"/>
                    <a:pt x="4183" y="1415"/>
                  </a:cubicBezTo>
                  <a:cubicBezTo>
                    <a:pt x="3978" y="1333"/>
                    <a:pt x="3753" y="1272"/>
                    <a:pt x="3548" y="1251"/>
                  </a:cubicBezTo>
                  <a:lnTo>
                    <a:pt x="3548" y="1087"/>
                  </a:lnTo>
                  <a:cubicBezTo>
                    <a:pt x="3548" y="903"/>
                    <a:pt x="3548" y="698"/>
                    <a:pt x="3548" y="493"/>
                  </a:cubicBezTo>
                  <a:cubicBezTo>
                    <a:pt x="3691" y="472"/>
                    <a:pt x="3794" y="369"/>
                    <a:pt x="3794" y="267"/>
                  </a:cubicBezTo>
                  <a:cubicBezTo>
                    <a:pt x="3794" y="123"/>
                    <a:pt x="3630" y="0"/>
                    <a:pt x="344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1"/>
            <p:cNvSpPr/>
            <p:nvPr/>
          </p:nvSpPr>
          <p:spPr>
            <a:xfrm>
              <a:off x="4514100" y="761725"/>
              <a:ext cx="20525" cy="22075"/>
            </a:xfrm>
            <a:custGeom>
              <a:avLst/>
              <a:gdLst/>
              <a:ahLst/>
              <a:cxnLst/>
              <a:rect l="l" t="t" r="r" b="b"/>
              <a:pathLst>
                <a:path w="821" h="883" extrusionOk="0">
                  <a:moveTo>
                    <a:pt x="329" y="0"/>
                  </a:moveTo>
                  <a:cubicBezTo>
                    <a:pt x="144" y="0"/>
                    <a:pt x="1" y="349"/>
                    <a:pt x="1" y="533"/>
                  </a:cubicBezTo>
                  <a:cubicBezTo>
                    <a:pt x="1" y="718"/>
                    <a:pt x="144" y="882"/>
                    <a:pt x="329" y="882"/>
                  </a:cubicBezTo>
                  <a:cubicBezTo>
                    <a:pt x="513" y="882"/>
                    <a:pt x="821" y="636"/>
                    <a:pt x="821" y="431"/>
                  </a:cubicBezTo>
                  <a:cubicBezTo>
                    <a:pt x="821" y="246"/>
                    <a:pt x="513" y="0"/>
                    <a:pt x="3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1"/>
            <p:cNvSpPr/>
            <p:nvPr/>
          </p:nvSpPr>
          <p:spPr>
            <a:xfrm>
              <a:off x="4545375" y="751200"/>
              <a:ext cx="16425" cy="14175"/>
            </a:xfrm>
            <a:custGeom>
              <a:avLst/>
              <a:gdLst/>
              <a:ahLst/>
              <a:cxnLst/>
              <a:rect l="l" t="t" r="r" b="b"/>
              <a:pathLst>
                <a:path w="657" h="567" extrusionOk="0">
                  <a:moveTo>
                    <a:pt x="303" y="1"/>
                  </a:moveTo>
                  <a:cubicBezTo>
                    <a:pt x="274" y="1"/>
                    <a:pt x="248" y="4"/>
                    <a:pt x="226" y="11"/>
                  </a:cubicBezTo>
                  <a:cubicBezTo>
                    <a:pt x="82" y="32"/>
                    <a:pt x="0" y="155"/>
                    <a:pt x="21" y="278"/>
                  </a:cubicBezTo>
                  <a:cubicBezTo>
                    <a:pt x="40" y="413"/>
                    <a:pt x="242" y="567"/>
                    <a:pt x="368" y="567"/>
                  </a:cubicBezTo>
                  <a:cubicBezTo>
                    <a:pt x="376" y="567"/>
                    <a:pt x="383" y="566"/>
                    <a:pt x="390" y="565"/>
                  </a:cubicBezTo>
                  <a:cubicBezTo>
                    <a:pt x="534" y="544"/>
                    <a:pt x="657" y="298"/>
                    <a:pt x="636" y="175"/>
                  </a:cubicBezTo>
                  <a:cubicBezTo>
                    <a:pt x="619" y="74"/>
                    <a:pt x="436" y="1"/>
                    <a:pt x="30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4547425" y="773900"/>
              <a:ext cx="10800" cy="11175"/>
            </a:xfrm>
            <a:custGeom>
              <a:avLst/>
              <a:gdLst/>
              <a:ahLst/>
              <a:cxnLst/>
              <a:rect l="l" t="t" r="r" b="b"/>
              <a:pathLst>
                <a:path w="432" h="447" extrusionOk="0">
                  <a:moveTo>
                    <a:pt x="229" y="0"/>
                  </a:moveTo>
                  <a:cubicBezTo>
                    <a:pt x="214" y="0"/>
                    <a:pt x="199" y="2"/>
                    <a:pt x="185" y="5"/>
                  </a:cubicBezTo>
                  <a:cubicBezTo>
                    <a:pt x="82" y="46"/>
                    <a:pt x="0" y="231"/>
                    <a:pt x="21" y="313"/>
                  </a:cubicBezTo>
                  <a:cubicBezTo>
                    <a:pt x="54" y="380"/>
                    <a:pt x="184" y="447"/>
                    <a:pt x="286" y="447"/>
                  </a:cubicBezTo>
                  <a:cubicBezTo>
                    <a:pt x="309" y="447"/>
                    <a:pt x="330" y="444"/>
                    <a:pt x="349" y="436"/>
                  </a:cubicBezTo>
                  <a:cubicBezTo>
                    <a:pt x="431" y="395"/>
                    <a:pt x="431" y="210"/>
                    <a:pt x="411" y="108"/>
                  </a:cubicBezTo>
                  <a:cubicBezTo>
                    <a:pt x="377" y="40"/>
                    <a:pt x="300" y="0"/>
                    <a:pt x="2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4513600" y="793375"/>
              <a:ext cx="10775" cy="11200"/>
            </a:xfrm>
            <a:custGeom>
              <a:avLst/>
              <a:gdLst/>
              <a:ahLst/>
              <a:cxnLst/>
              <a:rect l="l" t="t" r="r" b="b"/>
              <a:pathLst>
                <a:path w="431" h="448" extrusionOk="0">
                  <a:moveTo>
                    <a:pt x="217" y="0"/>
                  </a:moveTo>
                  <a:cubicBezTo>
                    <a:pt x="199" y="0"/>
                    <a:pt x="182" y="2"/>
                    <a:pt x="164" y="6"/>
                  </a:cubicBezTo>
                  <a:cubicBezTo>
                    <a:pt x="82" y="47"/>
                    <a:pt x="0" y="231"/>
                    <a:pt x="21" y="313"/>
                  </a:cubicBezTo>
                  <a:cubicBezTo>
                    <a:pt x="54" y="380"/>
                    <a:pt x="183" y="447"/>
                    <a:pt x="274" y="447"/>
                  </a:cubicBezTo>
                  <a:cubicBezTo>
                    <a:pt x="295" y="447"/>
                    <a:pt x="313" y="444"/>
                    <a:pt x="328" y="436"/>
                  </a:cubicBezTo>
                  <a:cubicBezTo>
                    <a:pt x="431" y="395"/>
                    <a:pt x="431" y="211"/>
                    <a:pt x="390" y="108"/>
                  </a:cubicBezTo>
                  <a:cubicBezTo>
                    <a:pt x="373" y="40"/>
                    <a:pt x="300" y="0"/>
                    <a:pt x="21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4565375" y="768375"/>
              <a:ext cx="20525" cy="22075"/>
            </a:xfrm>
            <a:custGeom>
              <a:avLst/>
              <a:gdLst/>
              <a:ahLst/>
              <a:cxnLst/>
              <a:rect l="l" t="t" r="r" b="b"/>
              <a:pathLst>
                <a:path w="821" h="883" extrusionOk="0">
                  <a:moveTo>
                    <a:pt x="349" y="1"/>
                  </a:moveTo>
                  <a:cubicBezTo>
                    <a:pt x="164" y="1"/>
                    <a:pt x="0" y="349"/>
                    <a:pt x="0" y="534"/>
                  </a:cubicBezTo>
                  <a:cubicBezTo>
                    <a:pt x="0" y="719"/>
                    <a:pt x="164" y="883"/>
                    <a:pt x="349" y="883"/>
                  </a:cubicBezTo>
                  <a:cubicBezTo>
                    <a:pt x="533" y="883"/>
                    <a:pt x="820" y="637"/>
                    <a:pt x="820" y="431"/>
                  </a:cubicBezTo>
                  <a:cubicBezTo>
                    <a:pt x="820" y="247"/>
                    <a:pt x="533" y="1"/>
                    <a:pt x="3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4536650" y="791875"/>
              <a:ext cx="16950" cy="14500"/>
            </a:xfrm>
            <a:custGeom>
              <a:avLst/>
              <a:gdLst/>
              <a:ahLst/>
              <a:cxnLst/>
              <a:rect l="l" t="t" r="r" b="b"/>
              <a:pathLst>
                <a:path w="678" h="580" extrusionOk="0">
                  <a:moveTo>
                    <a:pt x="285" y="0"/>
                  </a:moveTo>
                  <a:cubicBezTo>
                    <a:pt x="264" y="0"/>
                    <a:pt x="244" y="2"/>
                    <a:pt x="226" y="4"/>
                  </a:cubicBezTo>
                  <a:cubicBezTo>
                    <a:pt x="103" y="45"/>
                    <a:pt x="1" y="168"/>
                    <a:pt x="42" y="291"/>
                  </a:cubicBezTo>
                  <a:cubicBezTo>
                    <a:pt x="61" y="426"/>
                    <a:pt x="245" y="580"/>
                    <a:pt x="386" y="580"/>
                  </a:cubicBezTo>
                  <a:cubicBezTo>
                    <a:pt x="394" y="580"/>
                    <a:pt x="403" y="579"/>
                    <a:pt x="411" y="578"/>
                  </a:cubicBezTo>
                  <a:cubicBezTo>
                    <a:pt x="534" y="558"/>
                    <a:pt x="678" y="312"/>
                    <a:pt x="657" y="189"/>
                  </a:cubicBezTo>
                  <a:cubicBezTo>
                    <a:pt x="639" y="63"/>
                    <a:pt x="433" y="0"/>
                    <a:pt x="28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4569975" y="799050"/>
              <a:ext cx="16425" cy="14525"/>
            </a:xfrm>
            <a:custGeom>
              <a:avLst/>
              <a:gdLst/>
              <a:ahLst/>
              <a:cxnLst/>
              <a:rect l="l" t="t" r="r" b="b"/>
              <a:pathLst>
                <a:path w="657" h="581" extrusionOk="0">
                  <a:moveTo>
                    <a:pt x="265" y="0"/>
                  </a:moveTo>
                  <a:cubicBezTo>
                    <a:pt x="244" y="0"/>
                    <a:pt x="224" y="2"/>
                    <a:pt x="206" y="4"/>
                  </a:cubicBezTo>
                  <a:cubicBezTo>
                    <a:pt x="83" y="45"/>
                    <a:pt x="1" y="168"/>
                    <a:pt x="21" y="291"/>
                  </a:cubicBezTo>
                  <a:cubicBezTo>
                    <a:pt x="41" y="427"/>
                    <a:pt x="224" y="580"/>
                    <a:pt x="365" y="580"/>
                  </a:cubicBezTo>
                  <a:cubicBezTo>
                    <a:pt x="374" y="580"/>
                    <a:pt x="382" y="579"/>
                    <a:pt x="390" y="578"/>
                  </a:cubicBezTo>
                  <a:cubicBezTo>
                    <a:pt x="513" y="558"/>
                    <a:pt x="657" y="312"/>
                    <a:pt x="636" y="189"/>
                  </a:cubicBezTo>
                  <a:cubicBezTo>
                    <a:pt x="618" y="63"/>
                    <a:pt x="412" y="0"/>
                    <a:pt x="26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4550000" y="811450"/>
              <a:ext cx="20525" cy="22050"/>
            </a:xfrm>
            <a:custGeom>
              <a:avLst/>
              <a:gdLst/>
              <a:ahLst/>
              <a:cxnLst/>
              <a:rect l="l" t="t" r="r" b="b"/>
              <a:pathLst>
                <a:path w="821" h="882" extrusionOk="0">
                  <a:moveTo>
                    <a:pt x="328" y="0"/>
                  </a:moveTo>
                  <a:cubicBezTo>
                    <a:pt x="144" y="0"/>
                    <a:pt x="0" y="349"/>
                    <a:pt x="0" y="533"/>
                  </a:cubicBezTo>
                  <a:cubicBezTo>
                    <a:pt x="0" y="718"/>
                    <a:pt x="144" y="882"/>
                    <a:pt x="328" y="882"/>
                  </a:cubicBezTo>
                  <a:cubicBezTo>
                    <a:pt x="513" y="882"/>
                    <a:pt x="820" y="615"/>
                    <a:pt x="820" y="431"/>
                  </a:cubicBezTo>
                  <a:cubicBezTo>
                    <a:pt x="820" y="246"/>
                    <a:pt x="513" y="0"/>
                    <a:pt x="3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4526925" y="813875"/>
              <a:ext cx="10775" cy="11200"/>
            </a:xfrm>
            <a:custGeom>
              <a:avLst/>
              <a:gdLst/>
              <a:ahLst/>
              <a:cxnLst/>
              <a:rect l="l" t="t" r="r" b="b"/>
              <a:pathLst>
                <a:path w="431" h="448" extrusionOk="0">
                  <a:moveTo>
                    <a:pt x="228" y="1"/>
                  </a:moveTo>
                  <a:cubicBezTo>
                    <a:pt x="214" y="1"/>
                    <a:pt x="199" y="2"/>
                    <a:pt x="185" y="6"/>
                  </a:cubicBezTo>
                  <a:cubicBezTo>
                    <a:pt x="82" y="47"/>
                    <a:pt x="0" y="211"/>
                    <a:pt x="21" y="313"/>
                  </a:cubicBezTo>
                  <a:cubicBezTo>
                    <a:pt x="54" y="380"/>
                    <a:pt x="183" y="447"/>
                    <a:pt x="274" y="447"/>
                  </a:cubicBezTo>
                  <a:cubicBezTo>
                    <a:pt x="295" y="447"/>
                    <a:pt x="313" y="444"/>
                    <a:pt x="328" y="436"/>
                  </a:cubicBezTo>
                  <a:cubicBezTo>
                    <a:pt x="431" y="395"/>
                    <a:pt x="431" y="211"/>
                    <a:pt x="410" y="108"/>
                  </a:cubicBezTo>
                  <a:cubicBezTo>
                    <a:pt x="376" y="40"/>
                    <a:pt x="300" y="1"/>
                    <a:pt x="2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51"/>
          <p:cNvGrpSpPr/>
          <p:nvPr/>
        </p:nvGrpSpPr>
        <p:grpSpPr>
          <a:xfrm>
            <a:off x="992062" y="1258315"/>
            <a:ext cx="348675" cy="348743"/>
            <a:chOff x="4593050" y="887300"/>
            <a:chExt cx="126625" cy="126650"/>
          </a:xfrm>
        </p:grpSpPr>
        <p:sp>
          <p:nvSpPr>
            <p:cNvPr id="1543" name="Google Shape;1543;p51"/>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1"/>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 name="Google Shape;1553;p51"/>
          <p:cNvGrpSpPr/>
          <p:nvPr/>
        </p:nvGrpSpPr>
        <p:grpSpPr>
          <a:xfrm>
            <a:off x="7726432" y="855747"/>
            <a:ext cx="506543" cy="502924"/>
            <a:chOff x="4656600" y="691950"/>
            <a:chExt cx="199450" cy="198025"/>
          </a:xfrm>
        </p:grpSpPr>
        <p:sp>
          <p:nvSpPr>
            <p:cNvPr id="1554" name="Google Shape;1554;p51"/>
            <p:cNvSpPr/>
            <p:nvPr/>
          </p:nvSpPr>
          <p:spPr>
            <a:xfrm>
              <a:off x="4656600" y="691950"/>
              <a:ext cx="199450" cy="198025"/>
            </a:xfrm>
            <a:custGeom>
              <a:avLst/>
              <a:gdLst/>
              <a:ahLst/>
              <a:cxnLst/>
              <a:rect l="l" t="t" r="r" b="b"/>
              <a:pathLst>
                <a:path w="7978" h="7921" extrusionOk="0">
                  <a:moveTo>
                    <a:pt x="4434" y="0"/>
                  </a:moveTo>
                  <a:cubicBezTo>
                    <a:pt x="4232" y="0"/>
                    <a:pt x="4059" y="99"/>
                    <a:pt x="4040" y="249"/>
                  </a:cubicBezTo>
                  <a:cubicBezTo>
                    <a:pt x="4020" y="372"/>
                    <a:pt x="4143" y="515"/>
                    <a:pt x="4307" y="556"/>
                  </a:cubicBezTo>
                  <a:cubicBezTo>
                    <a:pt x="4266" y="843"/>
                    <a:pt x="4225" y="1130"/>
                    <a:pt x="4204" y="1397"/>
                  </a:cubicBezTo>
                  <a:cubicBezTo>
                    <a:pt x="4138" y="1392"/>
                    <a:pt x="4071" y="1389"/>
                    <a:pt x="4005" y="1389"/>
                  </a:cubicBezTo>
                  <a:cubicBezTo>
                    <a:pt x="3806" y="1389"/>
                    <a:pt x="3610" y="1412"/>
                    <a:pt x="3425" y="1459"/>
                  </a:cubicBezTo>
                  <a:cubicBezTo>
                    <a:pt x="3405" y="1418"/>
                    <a:pt x="3384" y="1356"/>
                    <a:pt x="3384" y="1295"/>
                  </a:cubicBezTo>
                  <a:cubicBezTo>
                    <a:pt x="3302" y="1007"/>
                    <a:pt x="3220" y="720"/>
                    <a:pt x="3138" y="454"/>
                  </a:cubicBezTo>
                  <a:cubicBezTo>
                    <a:pt x="3121" y="395"/>
                    <a:pt x="3077" y="371"/>
                    <a:pt x="3034" y="371"/>
                  </a:cubicBezTo>
                  <a:cubicBezTo>
                    <a:pt x="2971" y="371"/>
                    <a:pt x="2909" y="422"/>
                    <a:pt x="2933" y="495"/>
                  </a:cubicBezTo>
                  <a:cubicBezTo>
                    <a:pt x="3015" y="843"/>
                    <a:pt x="3118" y="1192"/>
                    <a:pt x="3220" y="1541"/>
                  </a:cubicBezTo>
                  <a:cubicBezTo>
                    <a:pt x="2974" y="1623"/>
                    <a:pt x="2749" y="1766"/>
                    <a:pt x="2564" y="1930"/>
                  </a:cubicBezTo>
                  <a:cubicBezTo>
                    <a:pt x="2502" y="1869"/>
                    <a:pt x="2461" y="1787"/>
                    <a:pt x="2420" y="1725"/>
                  </a:cubicBezTo>
                  <a:cubicBezTo>
                    <a:pt x="2277" y="1561"/>
                    <a:pt x="2133" y="1377"/>
                    <a:pt x="1990" y="1192"/>
                  </a:cubicBezTo>
                  <a:cubicBezTo>
                    <a:pt x="2092" y="1048"/>
                    <a:pt x="2133" y="905"/>
                    <a:pt x="2051" y="782"/>
                  </a:cubicBezTo>
                  <a:cubicBezTo>
                    <a:pt x="2004" y="726"/>
                    <a:pt x="1931" y="699"/>
                    <a:pt x="1849" y="699"/>
                  </a:cubicBezTo>
                  <a:cubicBezTo>
                    <a:pt x="1751" y="699"/>
                    <a:pt x="1639" y="736"/>
                    <a:pt x="1539" y="802"/>
                  </a:cubicBezTo>
                  <a:cubicBezTo>
                    <a:pt x="1375" y="946"/>
                    <a:pt x="1293" y="1172"/>
                    <a:pt x="1395" y="1295"/>
                  </a:cubicBezTo>
                  <a:cubicBezTo>
                    <a:pt x="1440" y="1351"/>
                    <a:pt x="1516" y="1382"/>
                    <a:pt x="1603" y="1382"/>
                  </a:cubicBezTo>
                  <a:cubicBezTo>
                    <a:pt x="1674" y="1382"/>
                    <a:pt x="1752" y="1361"/>
                    <a:pt x="1826" y="1315"/>
                  </a:cubicBezTo>
                  <a:cubicBezTo>
                    <a:pt x="2010" y="1582"/>
                    <a:pt x="2195" y="1828"/>
                    <a:pt x="2400" y="2074"/>
                  </a:cubicBezTo>
                  <a:cubicBezTo>
                    <a:pt x="2215" y="2238"/>
                    <a:pt x="2072" y="2443"/>
                    <a:pt x="1949" y="2648"/>
                  </a:cubicBezTo>
                  <a:lnTo>
                    <a:pt x="1682" y="2504"/>
                  </a:lnTo>
                  <a:lnTo>
                    <a:pt x="924" y="2074"/>
                  </a:lnTo>
                  <a:cubicBezTo>
                    <a:pt x="904" y="2060"/>
                    <a:pt x="884" y="2055"/>
                    <a:pt x="865" y="2055"/>
                  </a:cubicBezTo>
                  <a:cubicBezTo>
                    <a:pt x="767" y="2055"/>
                    <a:pt x="698" y="2207"/>
                    <a:pt x="801" y="2258"/>
                  </a:cubicBezTo>
                  <a:cubicBezTo>
                    <a:pt x="1149" y="2463"/>
                    <a:pt x="1498" y="2648"/>
                    <a:pt x="1846" y="2853"/>
                  </a:cubicBezTo>
                  <a:cubicBezTo>
                    <a:pt x="1744" y="3058"/>
                    <a:pt x="1682" y="3304"/>
                    <a:pt x="1641" y="3530"/>
                  </a:cubicBezTo>
                  <a:cubicBezTo>
                    <a:pt x="1539" y="3530"/>
                    <a:pt x="1416" y="3509"/>
                    <a:pt x="1313" y="3488"/>
                  </a:cubicBezTo>
                  <a:cubicBezTo>
                    <a:pt x="1088" y="3468"/>
                    <a:pt x="842" y="3427"/>
                    <a:pt x="616" y="3406"/>
                  </a:cubicBezTo>
                  <a:cubicBezTo>
                    <a:pt x="596" y="3242"/>
                    <a:pt x="514" y="3099"/>
                    <a:pt x="370" y="3078"/>
                  </a:cubicBezTo>
                  <a:cubicBezTo>
                    <a:pt x="363" y="3077"/>
                    <a:pt x="355" y="3077"/>
                    <a:pt x="348" y="3077"/>
                  </a:cubicBezTo>
                  <a:cubicBezTo>
                    <a:pt x="210" y="3077"/>
                    <a:pt x="61" y="3254"/>
                    <a:pt x="42" y="3468"/>
                  </a:cubicBezTo>
                  <a:cubicBezTo>
                    <a:pt x="1" y="3673"/>
                    <a:pt x="103" y="3878"/>
                    <a:pt x="267" y="3899"/>
                  </a:cubicBezTo>
                  <a:cubicBezTo>
                    <a:pt x="278" y="3900"/>
                    <a:pt x="289" y="3901"/>
                    <a:pt x="299" y="3901"/>
                  </a:cubicBezTo>
                  <a:cubicBezTo>
                    <a:pt x="432" y="3901"/>
                    <a:pt x="558" y="3784"/>
                    <a:pt x="596" y="3632"/>
                  </a:cubicBezTo>
                  <a:cubicBezTo>
                    <a:pt x="944" y="3673"/>
                    <a:pt x="1272" y="3714"/>
                    <a:pt x="1621" y="3755"/>
                  </a:cubicBezTo>
                  <a:cubicBezTo>
                    <a:pt x="1600" y="4001"/>
                    <a:pt x="1641" y="4227"/>
                    <a:pt x="1703" y="4452"/>
                  </a:cubicBezTo>
                  <a:cubicBezTo>
                    <a:pt x="1580" y="4493"/>
                    <a:pt x="1457" y="4514"/>
                    <a:pt x="1354" y="4555"/>
                  </a:cubicBezTo>
                  <a:cubicBezTo>
                    <a:pt x="1067" y="4637"/>
                    <a:pt x="780" y="4719"/>
                    <a:pt x="493" y="4801"/>
                  </a:cubicBezTo>
                  <a:cubicBezTo>
                    <a:pt x="361" y="4820"/>
                    <a:pt x="402" y="5011"/>
                    <a:pt x="521" y="5011"/>
                  </a:cubicBezTo>
                  <a:cubicBezTo>
                    <a:pt x="531" y="5011"/>
                    <a:pt x="543" y="5009"/>
                    <a:pt x="555" y="5006"/>
                  </a:cubicBezTo>
                  <a:cubicBezTo>
                    <a:pt x="944" y="4883"/>
                    <a:pt x="1354" y="4780"/>
                    <a:pt x="1764" y="4678"/>
                  </a:cubicBezTo>
                  <a:cubicBezTo>
                    <a:pt x="1846" y="4883"/>
                    <a:pt x="1949" y="5088"/>
                    <a:pt x="2092" y="5272"/>
                  </a:cubicBezTo>
                  <a:lnTo>
                    <a:pt x="1785" y="5518"/>
                  </a:lnTo>
                  <a:cubicBezTo>
                    <a:pt x="1600" y="5662"/>
                    <a:pt x="1395" y="5805"/>
                    <a:pt x="1211" y="5949"/>
                  </a:cubicBezTo>
                  <a:cubicBezTo>
                    <a:pt x="1133" y="5884"/>
                    <a:pt x="1039" y="5844"/>
                    <a:pt x="954" y="5844"/>
                  </a:cubicBezTo>
                  <a:cubicBezTo>
                    <a:pt x="905" y="5844"/>
                    <a:pt x="859" y="5857"/>
                    <a:pt x="821" y="5887"/>
                  </a:cubicBezTo>
                  <a:cubicBezTo>
                    <a:pt x="698" y="5990"/>
                    <a:pt x="698" y="6216"/>
                    <a:pt x="842" y="6400"/>
                  </a:cubicBezTo>
                  <a:cubicBezTo>
                    <a:pt x="938" y="6525"/>
                    <a:pt x="1063" y="6593"/>
                    <a:pt x="1172" y="6593"/>
                  </a:cubicBezTo>
                  <a:cubicBezTo>
                    <a:pt x="1224" y="6593"/>
                    <a:pt x="1273" y="6577"/>
                    <a:pt x="1313" y="6544"/>
                  </a:cubicBezTo>
                  <a:cubicBezTo>
                    <a:pt x="1436" y="6462"/>
                    <a:pt x="1436" y="6277"/>
                    <a:pt x="1354" y="6134"/>
                  </a:cubicBezTo>
                  <a:cubicBezTo>
                    <a:pt x="1641" y="5887"/>
                    <a:pt x="1949" y="5662"/>
                    <a:pt x="2236" y="5436"/>
                  </a:cubicBezTo>
                  <a:cubicBezTo>
                    <a:pt x="2400" y="5600"/>
                    <a:pt x="2584" y="5744"/>
                    <a:pt x="2769" y="5846"/>
                  </a:cubicBezTo>
                  <a:cubicBezTo>
                    <a:pt x="2708" y="5990"/>
                    <a:pt x="2625" y="6113"/>
                    <a:pt x="2543" y="6236"/>
                  </a:cubicBezTo>
                  <a:lnTo>
                    <a:pt x="2113" y="7015"/>
                  </a:lnTo>
                  <a:cubicBezTo>
                    <a:pt x="2071" y="7099"/>
                    <a:pt x="2143" y="7173"/>
                    <a:pt x="2213" y="7173"/>
                  </a:cubicBezTo>
                  <a:cubicBezTo>
                    <a:pt x="2246" y="7173"/>
                    <a:pt x="2278" y="7157"/>
                    <a:pt x="2297" y="7118"/>
                  </a:cubicBezTo>
                  <a:cubicBezTo>
                    <a:pt x="2523" y="6728"/>
                    <a:pt x="2749" y="6339"/>
                    <a:pt x="2974" y="5949"/>
                  </a:cubicBezTo>
                  <a:cubicBezTo>
                    <a:pt x="3159" y="6031"/>
                    <a:pt x="3384" y="6093"/>
                    <a:pt x="3610" y="6134"/>
                  </a:cubicBezTo>
                  <a:cubicBezTo>
                    <a:pt x="3589" y="6298"/>
                    <a:pt x="3569" y="6462"/>
                    <a:pt x="3548" y="6626"/>
                  </a:cubicBezTo>
                  <a:cubicBezTo>
                    <a:pt x="3507" y="6851"/>
                    <a:pt x="3487" y="7097"/>
                    <a:pt x="3446" y="7323"/>
                  </a:cubicBezTo>
                  <a:cubicBezTo>
                    <a:pt x="3282" y="7343"/>
                    <a:pt x="3138" y="7425"/>
                    <a:pt x="3118" y="7569"/>
                  </a:cubicBezTo>
                  <a:cubicBezTo>
                    <a:pt x="3097" y="7733"/>
                    <a:pt x="3261" y="7876"/>
                    <a:pt x="3487" y="7917"/>
                  </a:cubicBezTo>
                  <a:cubicBezTo>
                    <a:pt x="3506" y="7919"/>
                    <a:pt x="3525" y="7920"/>
                    <a:pt x="3544" y="7920"/>
                  </a:cubicBezTo>
                  <a:cubicBezTo>
                    <a:pt x="3746" y="7920"/>
                    <a:pt x="3919" y="7821"/>
                    <a:pt x="3938" y="7671"/>
                  </a:cubicBezTo>
                  <a:cubicBezTo>
                    <a:pt x="3958" y="7528"/>
                    <a:pt x="3835" y="7405"/>
                    <a:pt x="3671" y="7343"/>
                  </a:cubicBezTo>
                  <a:cubicBezTo>
                    <a:pt x="3712" y="6954"/>
                    <a:pt x="3774" y="6544"/>
                    <a:pt x="3815" y="6154"/>
                  </a:cubicBezTo>
                  <a:cubicBezTo>
                    <a:pt x="4040" y="6154"/>
                    <a:pt x="4245" y="6134"/>
                    <a:pt x="4471" y="6093"/>
                  </a:cubicBezTo>
                  <a:cubicBezTo>
                    <a:pt x="4512" y="6257"/>
                    <a:pt x="4553" y="6421"/>
                    <a:pt x="4594" y="6585"/>
                  </a:cubicBezTo>
                  <a:cubicBezTo>
                    <a:pt x="4676" y="6872"/>
                    <a:pt x="4758" y="7159"/>
                    <a:pt x="4840" y="7446"/>
                  </a:cubicBezTo>
                  <a:cubicBezTo>
                    <a:pt x="4857" y="7496"/>
                    <a:pt x="4900" y="7519"/>
                    <a:pt x="4944" y="7519"/>
                  </a:cubicBezTo>
                  <a:cubicBezTo>
                    <a:pt x="5007" y="7519"/>
                    <a:pt x="5069" y="7470"/>
                    <a:pt x="5045" y="7384"/>
                  </a:cubicBezTo>
                  <a:cubicBezTo>
                    <a:pt x="4922" y="6933"/>
                    <a:pt x="4799" y="6482"/>
                    <a:pt x="4676" y="6031"/>
                  </a:cubicBezTo>
                  <a:cubicBezTo>
                    <a:pt x="4881" y="5970"/>
                    <a:pt x="5086" y="5887"/>
                    <a:pt x="5271" y="5764"/>
                  </a:cubicBezTo>
                  <a:cubicBezTo>
                    <a:pt x="5373" y="5887"/>
                    <a:pt x="5455" y="6031"/>
                    <a:pt x="5558" y="6154"/>
                  </a:cubicBezTo>
                  <a:cubicBezTo>
                    <a:pt x="5701" y="6339"/>
                    <a:pt x="5845" y="6523"/>
                    <a:pt x="5988" y="6708"/>
                  </a:cubicBezTo>
                  <a:cubicBezTo>
                    <a:pt x="5886" y="6851"/>
                    <a:pt x="5845" y="7015"/>
                    <a:pt x="5927" y="7118"/>
                  </a:cubicBezTo>
                  <a:cubicBezTo>
                    <a:pt x="5974" y="7184"/>
                    <a:pt x="6048" y="7216"/>
                    <a:pt x="6133" y="7216"/>
                  </a:cubicBezTo>
                  <a:cubicBezTo>
                    <a:pt x="6230" y="7216"/>
                    <a:pt x="6340" y="7174"/>
                    <a:pt x="6439" y="7097"/>
                  </a:cubicBezTo>
                  <a:cubicBezTo>
                    <a:pt x="6603" y="6974"/>
                    <a:pt x="6665" y="6749"/>
                    <a:pt x="6583" y="6626"/>
                  </a:cubicBezTo>
                  <a:cubicBezTo>
                    <a:pt x="6535" y="6566"/>
                    <a:pt x="6459" y="6534"/>
                    <a:pt x="6372" y="6534"/>
                  </a:cubicBezTo>
                  <a:cubicBezTo>
                    <a:pt x="6310" y="6534"/>
                    <a:pt x="6241" y="6550"/>
                    <a:pt x="6173" y="6585"/>
                  </a:cubicBezTo>
                  <a:cubicBezTo>
                    <a:pt x="5927" y="6277"/>
                    <a:pt x="5681" y="5949"/>
                    <a:pt x="5455" y="5641"/>
                  </a:cubicBezTo>
                  <a:cubicBezTo>
                    <a:pt x="5640" y="5518"/>
                    <a:pt x="5804" y="5354"/>
                    <a:pt x="5927" y="5170"/>
                  </a:cubicBezTo>
                  <a:cubicBezTo>
                    <a:pt x="6050" y="5252"/>
                    <a:pt x="6173" y="5313"/>
                    <a:pt x="6296" y="5375"/>
                  </a:cubicBezTo>
                  <a:lnTo>
                    <a:pt x="7054" y="5826"/>
                  </a:lnTo>
                  <a:cubicBezTo>
                    <a:pt x="7072" y="5835"/>
                    <a:pt x="7089" y="5838"/>
                    <a:pt x="7105" y="5838"/>
                  </a:cubicBezTo>
                  <a:cubicBezTo>
                    <a:pt x="7207" y="5838"/>
                    <a:pt x="7283" y="5692"/>
                    <a:pt x="7177" y="5621"/>
                  </a:cubicBezTo>
                  <a:cubicBezTo>
                    <a:pt x="6808" y="5416"/>
                    <a:pt x="6439" y="5211"/>
                    <a:pt x="6070" y="5006"/>
                  </a:cubicBezTo>
                  <a:cubicBezTo>
                    <a:pt x="6193" y="4801"/>
                    <a:pt x="6275" y="4575"/>
                    <a:pt x="6337" y="4350"/>
                  </a:cubicBezTo>
                  <a:cubicBezTo>
                    <a:pt x="6439" y="4370"/>
                    <a:pt x="6562" y="4370"/>
                    <a:pt x="6665" y="4391"/>
                  </a:cubicBezTo>
                  <a:lnTo>
                    <a:pt x="7362" y="4473"/>
                  </a:lnTo>
                  <a:cubicBezTo>
                    <a:pt x="7362" y="4657"/>
                    <a:pt x="7465" y="4801"/>
                    <a:pt x="7588" y="4821"/>
                  </a:cubicBezTo>
                  <a:cubicBezTo>
                    <a:pt x="7597" y="4822"/>
                    <a:pt x="7606" y="4823"/>
                    <a:pt x="7615" y="4823"/>
                  </a:cubicBezTo>
                  <a:cubicBezTo>
                    <a:pt x="7770" y="4823"/>
                    <a:pt x="7917" y="4665"/>
                    <a:pt x="7936" y="4452"/>
                  </a:cubicBezTo>
                  <a:cubicBezTo>
                    <a:pt x="7977" y="4227"/>
                    <a:pt x="7854" y="4042"/>
                    <a:pt x="7690" y="4022"/>
                  </a:cubicBezTo>
                  <a:cubicBezTo>
                    <a:pt x="7680" y="4020"/>
                    <a:pt x="7669" y="4019"/>
                    <a:pt x="7659" y="4019"/>
                  </a:cubicBezTo>
                  <a:cubicBezTo>
                    <a:pt x="7547" y="4019"/>
                    <a:pt x="7439" y="4118"/>
                    <a:pt x="7383" y="4268"/>
                  </a:cubicBezTo>
                  <a:cubicBezTo>
                    <a:pt x="7054" y="4227"/>
                    <a:pt x="6706" y="4186"/>
                    <a:pt x="6357" y="4124"/>
                  </a:cubicBezTo>
                  <a:cubicBezTo>
                    <a:pt x="6398" y="3899"/>
                    <a:pt x="6378" y="3653"/>
                    <a:pt x="6316" y="3406"/>
                  </a:cubicBezTo>
                  <a:cubicBezTo>
                    <a:pt x="6419" y="3386"/>
                    <a:pt x="6521" y="3365"/>
                    <a:pt x="6624" y="3324"/>
                  </a:cubicBezTo>
                  <a:cubicBezTo>
                    <a:pt x="6911" y="3242"/>
                    <a:pt x="7198" y="3181"/>
                    <a:pt x="7485" y="3099"/>
                  </a:cubicBezTo>
                  <a:cubicBezTo>
                    <a:pt x="7622" y="3060"/>
                    <a:pt x="7572" y="2872"/>
                    <a:pt x="7443" y="2872"/>
                  </a:cubicBezTo>
                  <a:cubicBezTo>
                    <a:pt x="7437" y="2872"/>
                    <a:pt x="7430" y="2872"/>
                    <a:pt x="7424" y="2873"/>
                  </a:cubicBezTo>
                  <a:cubicBezTo>
                    <a:pt x="7034" y="2996"/>
                    <a:pt x="6644" y="3099"/>
                    <a:pt x="6255" y="3201"/>
                  </a:cubicBezTo>
                  <a:cubicBezTo>
                    <a:pt x="6193" y="2976"/>
                    <a:pt x="6091" y="2771"/>
                    <a:pt x="5947" y="2566"/>
                  </a:cubicBezTo>
                  <a:cubicBezTo>
                    <a:pt x="6029" y="2504"/>
                    <a:pt x="6111" y="2443"/>
                    <a:pt x="6193" y="2361"/>
                  </a:cubicBezTo>
                  <a:cubicBezTo>
                    <a:pt x="6378" y="2238"/>
                    <a:pt x="6562" y="2094"/>
                    <a:pt x="6747" y="1951"/>
                  </a:cubicBezTo>
                  <a:cubicBezTo>
                    <a:pt x="6822" y="2026"/>
                    <a:pt x="6920" y="2070"/>
                    <a:pt x="7008" y="2070"/>
                  </a:cubicBezTo>
                  <a:cubicBezTo>
                    <a:pt x="7065" y="2070"/>
                    <a:pt x="7117" y="2052"/>
                    <a:pt x="7157" y="2012"/>
                  </a:cubicBezTo>
                  <a:cubicBezTo>
                    <a:pt x="7280" y="1930"/>
                    <a:pt x="7280" y="1705"/>
                    <a:pt x="7136" y="1520"/>
                  </a:cubicBezTo>
                  <a:cubicBezTo>
                    <a:pt x="7040" y="1396"/>
                    <a:pt x="6915" y="1327"/>
                    <a:pt x="6800" y="1327"/>
                  </a:cubicBezTo>
                  <a:cubicBezTo>
                    <a:pt x="6744" y="1327"/>
                    <a:pt x="6691" y="1343"/>
                    <a:pt x="6644" y="1377"/>
                  </a:cubicBezTo>
                  <a:cubicBezTo>
                    <a:pt x="6542" y="1459"/>
                    <a:pt x="6542" y="1623"/>
                    <a:pt x="6603" y="1766"/>
                  </a:cubicBezTo>
                  <a:cubicBezTo>
                    <a:pt x="6357" y="1971"/>
                    <a:pt x="6091" y="2176"/>
                    <a:pt x="5824" y="2381"/>
                  </a:cubicBezTo>
                  <a:cubicBezTo>
                    <a:pt x="5681" y="2176"/>
                    <a:pt x="5496" y="2012"/>
                    <a:pt x="5291" y="1869"/>
                  </a:cubicBezTo>
                  <a:cubicBezTo>
                    <a:pt x="5332" y="1787"/>
                    <a:pt x="5373" y="1705"/>
                    <a:pt x="5435" y="1643"/>
                  </a:cubicBezTo>
                  <a:lnTo>
                    <a:pt x="5865" y="864"/>
                  </a:lnTo>
                  <a:cubicBezTo>
                    <a:pt x="5907" y="780"/>
                    <a:pt x="5835" y="706"/>
                    <a:pt x="5765" y="706"/>
                  </a:cubicBezTo>
                  <a:cubicBezTo>
                    <a:pt x="5732" y="706"/>
                    <a:pt x="5700" y="722"/>
                    <a:pt x="5681" y="761"/>
                  </a:cubicBezTo>
                  <a:cubicBezTo>
                    <a:pt x="5496" y="1089"/>
                    <a:pt x="5312" y="1418"/>
                    <a:pt x="5127" y="1746"/>
                  </a:cubicBezTo>
                  <a:cubicBezTo>
                    <a:pt x="4901" y="1602"/>
                    <a:pt x="4655" y="1500"/>
                    <a:pt x="4409" y="1438"/>
                  </a:cubicBezTo>
                  <a:cubicBezTo>
                    <a:pt x="4430" y="1377"/>
                    <a:pt x="4430" y="1315"/>
                    <a:pt x="4430" y="1274"/>
                  </a:cubicBezTo>
                  <a:lnTo>
                    <a:pt x="4532" y="597"/>
                  </a:lnTo>
                  <a:cubicBezTo>
                    <a:pt x="4696" y="577"/>
                    <a:pt x="4840" y="474"/>
                    <a:pt x="4860" y="351"/>
                  </a:cubicBezTo>
                  <a:cubicBezTo>
                    <a:pt x="4881" y="187"/>
                    <a:pt x="4717" y="23"/>
                    <a:pt x="4491" y="3"/>
                  </a:cubicBezTo>
                  <a:cubicBezTo>
                    <a:pt x="4472" y="1"/>
                    <a:pt x="4453" y="0"/>
                    <a:pt x="443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1"/>
            <p:cNvSpPr/>
            <p:nvPr/>
          </p:nvSpPr>
          <p:spPr>
            <a:xfrm>
              <a:off x="4717600" y="747350"/>
              <a:ext cx="25150" cy="25200"/>
            </a:xfrm>
            <a:custGeom>
              <a:avLst/>
              <a:gdLst/>
              <a:ahLst/>
              <a:cxnLst/>
              <a:rect l="l" t="t" r="r" b="b"/>
              <a:pathLst>
                <a:path w="1006" h="1008" extrusionOk="0">
                  <a:moveTo>
                    <a:pt x="475" y="0"/>
                  </a:moveTo>
                  <a:cubicBezTo>
                    <a:pt x="256" y="0"/>
                    <a:pt x="41" y="356"/>
                    <a:pt x="21" y="575"/>
                  </a:cubicBezTo>
                  <a:cubicBezTo>
                    <a:pt x="1" y="780"/>
                    <a:pt x="144" y="965"/>
                    <a:pt x="370" y="1006"/>
                  </a:cubicBezTo>
                  <a:cubicBezTo>
                    <a:pt x="378" y="1007"/>
                    <a:pt x="386" y="1007"/>
                    <a:pt x="395" y="1007"/>
                  </a:cubicBezTo>
                  <a:cubicBezTo>
                    <a:pt x="604" y="1007"/>
                    <a:pt x="945" y="772"/>
                    <a:pt x="965" y="575"/>
                  </a:cubicBezTo>
                  <a:cubicBezTo>
                    <a:pt x="1006" y="350"/>
                    <a:pt x="698" y="22"/>
                    <a:pt x="493" y="1"/>
                  </a:cubicBezTo>
                  <a:cubicBezTo>
                    <a:pt x="487" y="1"/>
                    <a:pt x="481" y="0"/>
                    <a:pt x="4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4757075" y="739175"/>
              <a:ext cx="18475" cy="16975"/>
            </a:xfrm>
            <a:custGeom>
              <a:avLst/>
              <a:gdLst/>
              <a:ahLst/>
              <a:cxnLst/>
              <a:rect l="l" t="t" r="r" b="b"/>
              <a:pathLst>
                <a:path w="739" h="679" extrusionOk="0">
                  <a:moveTo>
                    <a:pt x="267" y="0"/>
                  </a:moveTo>
                  <a:cubicBezTo>
                    <a:pt x="103" y="21"/>
                    <a:pt x="1" y="144"/>
                    <a:pt x="1" y="308"/>
                  </a:cubicBezTo>
                  <a:cubicBezTo>
                    <a:pt x="1" y="465"/>
                    <a:pt x="207" y="678"/>
                    <a:pt x="369" y="678"/>
                  </a:cubicBezTo>
                  <a:cubicBezTo>
                    <a:pt x="376" y="678"/>
                    <a:pt x="383" y="678"/>
                    <a:pt x="390" y="677"/>
                  </a:cubicBezTo>
                  <a:cubicBezTo>
                    <a:pt x="534" y="677"/>
                    <a:pt x="739" y="431"/>
                    <a:pt x="718" y="267"/>
                  </a:cubicBezTo>
                  <a:cubicBezTo>
                    <a:pt x="718" y="103"/>
                    <a:pt x="431" y="0"/>
                    <a:pt x="26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4755550" y="765725"/>
              <a:ext cx="12825" cy="13000"/>
            </a:xfrm>
            <a:custGeom>
              <a:avLst/>
              <a:gdLst/>
              <a:ahLst/>
              <a:cxnLst/>
              <a:rect l="l" t="t" r="r" b="b"/>
              <a:pathLst>
                <a:path w="513" h="520" extrusionOk="0">
                  <a:moveTo>
                    <a:pt x="286" y="0"/>
                  </a:moveTo>
                  <a:cubicBezTo>
                    <a:pt x="273" y="0"/>
                    <a:pt x="260" y="2"/>
                    <a:pt x="246" y="4"/>
                  </a:cubicBezTo>
                  <a:cubicBezTo>
                    <a:pt x="144" y="25"/>
                    <a:pt x="0" y="209"/>
                    <a:pt x="21" y="332"/>
                  </a:cubicBezTo>
                  <a:cubicBezTo>
                    <a:pt x="58" y="426"/>
                    <a:pt x="232" y="520"/>
                    <a:pt x="340" y="520"/>
                  </a:cubicBezTo>
                  <a:cubicBezTo>
                    <a:pt x="351" y="520"/>
                    <a:pt x="360" y="519"/>
                    <a:pt x="369" y="517"/>
                  </a:cubicBezTo>
                  <a:cubicBezTo>
                    <a:pt x="472" y="476"/>
                    <a:pt x="513" y="250"/>
                    <a:pt x="492" y="148"/>
                  </a:cubicBezTo>
                  <a:cubicBezTo>
                    <a:pt x="457" y="59"/>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1"/>
            <p:cNvSpPr/>
            <p:nvPr/>
          </p:nvSpPr>
          <p:spPr>
            <a:xfrm>
              <a:off x="4714025" y="783150"/>
              <a:ext cx="12850" cy="13000"/>
            </a:xfrm>
            <a:custGeom>
              <a:avLst/>
              <a:gdLst/>
              <a:ahLst/>
              <a:cxnLst/>
              <a:rect l="l" t="t" r="r" b="b"/>
              <a:pathLst>
                <a:path w="514" h="520" extrusionOk="0">
                  <a:moveTo>
                    <a:pt x="286" y="1"/>
                  </a:moveTo>
                  <a:cubicBezTo>
                    <a:pt x="273" y="1"/>
                    <a:pt x="260" y="2"/>
                    <a:pt x="246" y="5"/>
                  </a:cubicBezTo>
                  <a:cubicBezTo>
                    <a:pt x="123" y="25"/>
                    <a:pt x="0" y="210"/>
                    <a:pt x="21" y="312"/>
                  </a:cubicBezTo>
                  <a:cubicBezTo>
                    <a:pt x="40" y="424"/>
                    <a:pt x="212" y="520"/>
                    <a:pt x="336" y="520"/>
                  </a:cubicBezTo>
                  <a:cubicBezTo>
                    <a:pt x="348" y="520"/>
                    <a:pt x="359" y="519"/>
                    <a:pt x="370" y="517"/>
                  </a:cubicBezTo>
                  <a:cubicBezTo>
                    <a:pt x="472" y="476"/>
                    <a:pt x="513" y="251"/>
                    <a:pt x="472" y="148"/>
                  </a:cubicBezTo>
                  <a:cubicBezTo>
                    <a:pt x="454" y="59"/>
                    <a:pt x="374" y="1"/>
                    <a:pt x="2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1"/>
            <p:cNvSpPr/>
            <p:nvPr/>
          </p:nvSpPr>
          <p:spPr>
            <a:xfrm>
              <a:off x="4775525" y="762225"/>
              <a:ext cx="25150" cy="25275"/>
            </a:xfrm>
            <a:custGeom>
              <a:avLst/>
              <a:gdLst/>
              <a:ahLst/>
              <a:cxnLst/>
              <a:rect l="l" t="t" r="r" b="b"/>
              <a:pathLst>
                <a:path w="1006" h="1011" extrusionOk="0">
                  <a:moveTo>
                    <a:pt x="477" y="0"/>
                  </a:moveTo>
                  <a:cubicBezTo>
                    <a:pt x="277" y="0"/>
                    <a:pt x="61" y="375"/>
                    <a:pt x="21" y="575"/>
                  </a:cubicBezTo>
                  <a:cubicBezTo>
                    <a:pt x="1" y="780"/>
                    <a:pt x="144" y="985"/>
                    <a:pt x="370" y="1006"/>
                  </a:cubicBezTo>
                  <a:cubicBezTo>
                    <a:pt x="385" y="1009"/>
                    <a:pt x="401" y="1010"/>
                    <a:pt x="418" y="1010"/>
                  </a:cubicBezTo>
                  <a:cubicBezTo>
                    <a:pt x="628" y="1010"/>
                    <a:pt x="946" y="784"/>
                    <a:pt x="965" y="575"/>
                  </a:cubicBezTo>
                  <a:cubicBezTo>
                    <a:pt x="1006" y="370"/>
                    <a:pt x="698" y="42"/>
                    <a:pt x="493" y="1"/>
                  </a:cubicBezTo>
                  <a:cubicBezTo>
                    <a:pt x="488" y="0"/>
                    <a:pt x="483" y="0"/>
                    <a:pt x="4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1"/>
            <p:cNvSpPr/>
            <p:nvPr/>
          </p:nvSpPr>
          <p:spPr>
            <a:xfrm>
              <a:off x="4741200" y="784800"/>
              <a:ext cx="18975" cy="16950"/>
            </a:xfrm>
            <a:custGeom>
              <a:avLst/>
              <a:gdLst/>
              <a:ahLst/>
              <a:cxnLst/>
              <a:rect l="l" t="t" r="r" b="b"/>
              <a:pathLst>
                <a:path w="759" h="678" extrusionOk="0">
                  <a:moveTo>
                    <a:pt x="287" y="0"/>
                  </a:moveTo>
                  <a:cubicBezTo>
                    <a:pt x="123" y="21"/>
                    <a:pt x="0" y="144"/>
                    <a:pt x="21" y="308"/>
                  </a:cubicBezTo>
                  <a:cubicBezTo>
                    <a:pt x="21" y="445"/>
                    <a:pt x="229" y="678"/>
                    <a:pt x="372" y="678"/>
                  </a:cubicBezTo>
                  <a:cubicBezTo>
                    <a:pt x="378" y="678"/>
                    <a:pt x="384" y="677"/>
                    <a:pt x="390" y="677"/>
                  </a:cubicBezTo>
                  <a:cubicBezTo>
                    <a:pt x="554" y="677"/>
                    <a:pt x="759" y="431"/>
                    <a:pt x="738" y="267"/>
                  </a:cubicBezTo>
                  <a:cubicBezTo>
                    <a:pt x="738" y="103"/>
                    <a:pt x="431" y="0"/>
                    <a:pt x="28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1"/>
            <p:cNvSpPr/>
            <p:nvPr/>
          </p:nvSpPr>
          <p:spPr>
            <a:xfrm>
              <a:off x="4778100" y="798050"/>
              <a:ext cx="18475" cy="16525"/>
            </a:xfrm>
            <a:custGeom>
              <a:avLst/>
              <a:gdLst/>
              <a:ahLst/>
              <a:cxnLst/>
              <a:rect l="l" t="t" r="r" b="b"/>
              <a:pathLst>
                <a:path w="739" h="661" extrusionOk="0">
                  <a:moveTo>
                    <a:pt x="305" y="1"/>
                  </a:moveTo>
                  <a:cubicBezTo>
                    <a:pt x="292" y="1"/>
                    <a:pt x="279" y="2"/>
                    <a:pt x="267" y="3"/>
                  </a:cubicBezTo>
                  <a:cubicBezTo>
                    <a:pt x="103" y="3"/>
                    <a:pt x="0" y="147"/>
                    <a:pt x="0" y="290"/>
                  </a:cubicBezTo>
                  <a:cubicBezTo>
                    <a:pt x="0" y="447"/>
                    <a:pt x="207" y="661"/>
                    <a:pt x="369" y="661"/>
                  </a:cubicBezTo>
                  <a:cubicBezTo>
                    <a:pt x="376" y="661"/>
                    <a:pt x="383" y="660"/>
                    <a:pt x="390" y="659"/>
                  </a:cubicBezTo>
                  <a:cubicBezTo>
                    <a:pt x="534" y="659"/>
                    <a:pt x="739" y="413"/>
                    <a:pt x="718" y="249"/>
                  </a:cubicBezTo>
                  <a:cubicBezTo>
                    <a:pt x="718" y="116"/>
                    <a:pt x="472" y="1"/>
                    <a:pt x="30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1"/>
            <p:cNvSpPr/>
            <p:nvPr/>
          </p:nvSpPr>
          <p:spPr>
            <a:xfrm>
              <a:off x="4751450" y="809325"/>
              <a:ext cx="25125" cy="25250"/>
            </a:xfrm>
            <a:custGeom>
              <a:avLst/>
              <a:gdLst/>
              <a:ahLst/>
              <a:cxnLst/>
              <a:rect l="l" t="t" r="r" b="b"/>
              <a:pathLst>
                <a:path w="1005" h="1010" extrusionOk="0">
                  <a:moveTo>
                    <a:pt x="459" y="0"/>
                  </a:moveTo>
                  <a:cubicBezTo>
                    <a:pt x="245" y="0"/>
                    <a:pt x="40" y="362"/>
                    <a:pt x="21" y="557"/>
                  </a:cubicBezTo>
                  <a:cubicBezTo>
                    <a:pt x="0" y="782"/>
                    <a:pt x="144" y="967"/>
                    <a:pt x="369" y="1008"/>
                  </a:cubicBezTo>
                  <a:cubicBezTo>
                    <a:pt x="377" y="1009"/>
                    <a:pt x="386" y="1009"/>
                    <a:pt x="394" y="1009"/>
                  </a:cubicBezTo>
                  <a:cubicBezTo>
                    <a:pt x="603" y="1009"/>
                    <a:pt x="944" y="774"/>
                    <a:pt x="964" y="577"/>
                  </a:cubicBezTo>
                  <a:cubicBezTo>
                    <a:pt x="1005" y="352"/>
                    <a:pt x="697" y="24"/>
                    <a:pt x="492" y="3"/>
                  </a:cubicBezTo>
                  <a:cubicBezTo>
                    <a:pt x="481" y="1"/>
                    <a:pt x="470" y="0"/>
                    <a:pt x="45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1"/>
            <p:cNvSpPr/>
            <p:nvPr/>
          </p:nvSpPr>
          <p:spPr>
            <a:xfrm>
              <a:off x="4726325" y="808275"/>
              <a:ext cx="12850" cy="13000"/>
            </a:xfrm>
            <a:custGeom>
              <a:avLst/>
              <a:gdLst/>
              <a:ahLst/>
              <a:cxnLst/>
              <a:rect l="l" t="t" r="r" b="b"/>
              <a:pathLst>
                <a:path w="514" h="520" extrusionOk="0">
                  <a:moveTo>
                    <a:pt x="286" y="0"/>
                  </a:moveTo>
                  <a:cubicBezTo>
                    <a:pt x="273" y="0"/>
                    <a:pt x="260" y="2"/>
                    <a:pt x="247" y="4"/>
                  </a:cubicBezTo>
                  <a:cubicBezTo>
                    <a:pt x="124" y="45"/>
                    <a:pt x="1" y="230"/>
                    <a:pt x="21" y="332"/>
                  </a:cubicBezTo>
                  <a:cubicBezTo>
                    <a:pt x="58" y="426"/>
                    <a:pt x="216" y="519"/>
                    <a:pt x="336" y="519"/>
                  </a:cubicBezTo>
                  <a:cubicBezTo>
                    <a:pt x="348" y="519"/>
                    <a:pt x="359" y="519"/>
                    <a:pt x="370" y="517"/>
                  </a:cubicBezTo>
                  <a:cubicBezTo>
                    <a:pt x="472" y="496"/>
                    <a:pt x="513" y="271"/>
                    <a:pt x="472" y="148"/>
                  </a:cubicBezTo>
                  <a:cubicBezTo>
                    <a:pt x="454" y="58"/>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 name="Google Shape;1564;p51"/>
          <p:cNvSpPr/>
          <p:nvPr/>
        </p:nvSpPr>
        <p:spPr>
          <a:xfrm flipH="1">
            <a:off x="875988" y="3033427"/>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1"/>
          <p:cNvSpPr/>
          <p:nvPr/>
        </p:nvSpPr>
        <p:spPr>
          <a:xfrm flipH="1">
            <a:off x="1437979" y="36820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1"/>
          <p:cNvSpPr/>
          <p:nvPr/>
        </p:nvSpPr>
        <p:spPr>
          <a:xfrm flipH="1">
            <a:off x="4648756" y="4332525"/>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1"/>
          <p:cNvSpPr/>
          <p:nvPr/>
        </p:nvSpPr>
        <p:spPr>
          <a:xfrm flipH="1">
            <a:off x="7726415" y="22607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13"/>
        <p:cNvGrpSpPr/>
        <p:nvPr/>
      </p:nvGrpSpPr>
      <p:grpSpPr>
        <a:xfrm>
          <a:off x="0" y="0"/>
          <a:ext cx="0" cy="0"/>
          <a:chOff x="0" y="0"/>
          <a:chExt cx="0" cy="0"/>
        </a:xfrm>
      </p:grpSpPr>
      <p:grpSp>
        <p:nvGrpSpPr>
          <p:cNvPr id="17314" name="Google Shape;17314;p99"/>
          <p:cNvGrpSpPr/>
          <p:nvPr/>
        </p:nvGrpSpPr>
        <p:grpSpPr>
          <a:xfrm>
            <a:off x="4655438" y="1588417"/>
            <a:ext cx="369948" cy="370132"/>
            <a:chOff x="4682526" y="1512217"/>
            <a:chExt cx="369948" cy="370132"/>
          </a:xfrm>
        </p:grpSpPr>
        <p:sp>
          <p:nvSpPr>
            <p:cNvPr id="17315" name="Google Shape;17315;p99"/>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9"/>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99"/>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99"/>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9"/>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99"/>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99"/>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99"/>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99"/>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99"/>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99"/>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99"/>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99"/>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99"/>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99"/>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0" name="Google Shape;17330;p99"/>
          <p:cNvGrpSpPr/>
          <p:nvPr/>
        </p:nvGrpSpPr>
        <p:grpSpPr>
          <a:xfrm>
            <a:off x="3565345" y="2056412"/>
            <a:ext cx="381542" cy="370079"/>
            <a:chOff x="3592433" y="1980212"/>
            <a:chExt cx="381542" cy="370079"/>
          </a:xfrm>
        </p:grpSpPr>
        <p:sp>
          <p:nvSpPr>
            <p:cNvPr id="17331" name="Google Shape;17331;p99"/>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99"/>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99"/>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99"/>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99"/>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99"/>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99"/>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99"/>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99"/>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99"/>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99"/>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99"/>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3" name="Google Shape;17343;p99"/>
          <p:cNvGrpSpPr/>
          <p:nvPr/>
        </p:nvGrpSpPr>
        <p:grpSpPr>
          <a:xfrm>
            <a:off x="1371494" y="3049690"/>
            <a:ext cx="371391" cy="235126"/>
            <a:chOff x="1398582" y="2973490"/>
            <a:chExt cx="371391" cy="235126"/>
          </a:xfrm>
        </p:grpSpPr>
        <p:sp>
          <p:nvSpPr>
            <p:cNvPr id="17344" name="Google Shape;17344;p99"/>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99"/>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99"/>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9"/>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99"/>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99"/>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99"/>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99"/>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99"/>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99"/>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99"/>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99"/>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99"/>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99"/>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99"/>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9" name="Google Shape;17359;p99"/>
          <p:cNvGrpSpPr/>
          <p:nvPr/>
        </p:nvGrpSpPr>
        <p:grpSpPr>
          <a:xfrm>
            <a:off x="823707" y="1588417"/>
            <a:ext cx="370132" cy="370132"/>
            <a:chOff x="850795" y="1512217"/>
            <a:chExt cx="370132" cy="370132"/>
          </a:xfrm>
        </p:grpSpPr>
        <p:sp>
          <p:nvSpPr>
            <p:cNvPr id="17360" name="Google Shape;17360;p99"/>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9"/>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9"/>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99"/>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99"/>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99"/>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99"/>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99"/>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9"/>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99"/>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99"/>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9"/>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99"/>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99"/>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99"/>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99"/>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99"/>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99"/>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8" name="Google Shape;17378;p99"/>
          <p:cNvGrpSpPr/>
          <p:nvPr/>
        </p:nvGrpSpPr>
        <p:grpSpPr>
          <a:xfrm>
            <a:off x="8011409" y="2982279"/>
            <a:ext cx="236568" cy="370105"/>
            <a:chOff x="8038497" y="2906079"/>
            <a:chExt cx="236568" cy="370105"/>
          </a:xfrm>
        </p:grpSpPr>
        <p:sp>
          <p:nvSpPr>
            <p:cNvPr id="17379" name="Google Shape;17379;p99"/>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9"/>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9"/>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9"/>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99"/>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99"/>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99"/>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6" name="Google Shape;17386;p99"/>
          <p:cNvGrpSpPr/>
          <p:nvPr/>
        </p:nvGrpSpPr>
        <p:grpSpPr>
          <a:xfrm>
            <a:off x="6297042" y="1642503"/>
            <a:ext cx="370630" cy="261802"/>
            <a:chOff x="6324130" y="1566303"/>
            <a:chExt cx="370630" cy="261802"/>
          </a:xfrm>
        </p:grpSpPr>
        <p:sp>
          <p:nvSpPr>
            <p:cNvPr id="17387" name="Google Shape;17387;p99"/>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99"/>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99"/>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99"/>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99"/>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99"/>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99"/>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9"/>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99"/>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99"/>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99"/>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99"/>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99"/>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9"/>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9"/>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99"/>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99"/>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4" name="Google Shape;17404;p99"/>
          <p:cNvGrpSpPr/>
          <p:nvPr/>
        </p:nvGrpSpPr>
        <p:grpSpPr>
          <a:xfrm>
            <a:off x="5205192" y="2102787"/>
            <a:ext cx="370840" cy="353213"/>
            <a:chOff x="5232280" y="2026587"/>
            <a:chExt cx="370840" cy="353213"/>
          </a:xfrm>
        </p:grpSpPr>
        <p:sp>
          <p:nvSpPr>
            <p:cNvPr id="17405" name="Google Shape;17405;p99"/>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99"/>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99"/>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99"/>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99"/>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99"/>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99"/>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99"/>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9"/>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9"/>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5" name="Google Shape;17415;p99"/>
          <p:cNvGrpSpPr/>
          <p:nvPr/>
        </p:nvGrpSpPr>
        <p:grpSpPr>
          <a:xfrm>
            <a:off x="7941873" y="2511529"/>
            <a:ext cx="379548" cy="365331"/>
            <a:chOff x="7968961" y="2435329"/>
            <a:chExt cx="379548" cy="365331"/>
          </a:xfrm>
        </p:grpSpPr>
        <p:sp>
          <p:nvSpPr>
            <p:cNvPr id="17416" name="Google Shape;17416;p99"/>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99"/>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9"/>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9"/>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99"/>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99"/>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2" name="Google Shape;17422;p99"/>
          <p:cNvGrpSpPr/>
          <p:nvPr/>
        </p:nvGrpSpPr>
        <p:grpSpPr>
          <a:xfrm>
            <a:off x="4109591" y="2191523"/>
            <a:ext cx="373305" cy="223217"/>
            <a:chOff x="4136679" y="2115323"/>
            <a:chExt cx="373305" cy="223217"/>
          </a:xfrm>
        </p:grpSpPr>
        <p:sp>
          <p:nvSpPr>
            <p:cNvPr id="17423" name="Google Shape;17423;p99"/>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99"/>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99"/>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99"/>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99"/>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99"/>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99"/>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9"/>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99"/>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99"/>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3" name="Google Shape;17433;p99"/>
          <p:cNvGrpSpPr/>
          <p:nvPr/>
        </p:nvGrpSpPr>
        <p:grpSpPr>
          <a:xfrm>
            <a:off x="7396735" y="2540277"/>
            <a:ext cx="372046" cy="307730"/>
            <a:chOff x="7423823" y="2464077"/>
            <a:chExt cx="372046" cy="307730"/>
          </a:xfrm>
        </p:grpSpPr>
        <p:sp>
          <p:nvSpPr>
            <p:cNvPr id="17434" name="Google Shape;17434;p99"/>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99"/>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99"/>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99"/>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99"/>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99"/>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99"/>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99"/>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99"/>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99"/>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99"/>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99"/>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99"/>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7" name="Google Shape;17447;p99"/>
          <p:cNvGrpSpPr/>
          <p:nvPr/>
        </p:nvGrpSpPr>
        <p:grpSpPr>
          <a:xfrm>
            <a:off x="3855423" y="3441356"/>
            <a:ext cx="295061" cy="370263"/>
            <a:chOff x="3882511" y="3365156"/>
            <a:chExt cx="295061" cy="370263"/>
          </a:xfrm>
        </p:grpSpPr>
        <p:sp>
          <p:nvSpPr>
            <p:cNvPr id="17448" name="Google Shape;17448;p99"/>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99"/>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99"/>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9"/>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99"/>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3" name="Google Shape;17453;p99"/>
          <p:cNvGrpSpPr/>
          <p:nvPr/>
        </p:nvGrpSpPr>
        <p:grpSpPr>
          <a:xfrm>
            <a:off x="5202700" y="1588417"/>
            <a:ext cx="370132" cy="370132"/>
            <a:chOff x="5229788" y="1512217"/>
            <a:chExt cx="370132" cy="370132"/>
          </a:xfrm>
        </p:grpSpPr>
        <p:sp>
          <p:nvSpPr>
            <p:cNvPr id="17454" name="Google Shape;17454;p99"/>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99"/>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99"/>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9"/>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9"/>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9"/>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99"/>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99"/>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99"/>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99"/>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99"/>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99"/>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99"/>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99"/>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99"/>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99"/>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99"/>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1" name="Google Shape;17471;p99"/>
          <p:cNvGrpSpPr/>
          <p:nvPr/>
        </p:nvGrpSpPr>
        <p:grpSpPr>
          <a:xfrm>
            <a:off x="6014781" y="3441592"/>
            <a:ext cx="373882" cy="370053"/>
            <a:chOff x="6041869" y="3365392"/>
            <a:chExt cx="373882" cy="370053"/>
          </a:xfrm>
        </p:grpSpPr>
        <p:sp>
          <p:nvSpPr>
            <p:cNvPr id="17472" name="Google Shape;17472;p99"/>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99"/>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99"/>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99"/>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99"/>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99"/>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99"/>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9"/>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99"/>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99"/>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2" name="Google Shape;17482;p99"/>
          <p:cNvGrpSpPr/>
          <p:nvPr/>
        </p:nvGrpSpPr>
        <p:grpSpPr>
          <a:xfrm>
            <a:off x="4657221" y="2163693"/>
            <a:ext cx="374748" cy="279140"/>
            <a:chOff x="4684309" y="2087493"/>
            <a:chExt cx="374748" cy="279140"/>
          </a:xfrm>
        </p:grpSpPr>
        <p:sp>
          <p:nvSpPr>
            <p:cNvPr id="17483" name="Google Shape;17483;p99"/>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99"/>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99"/>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99"/>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99"/>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9"/>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99"/>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99"/>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99"/>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9"/>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9"/>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99"/>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5" name="Google Shape;17495;p99"/>
          <p:cNvGrpSpPr/>
          <p:nvPr/>
        </p:nvGrpSpPr>
        <p:grpSpPr>
          <a:xfrm>
            <a:off x="7494022" y="2982331"/>
            <a:ext cx="175400" cy="370053"/>
            <a:chOff x="7521110" y="2906131"/>
            <a:chExt cx="175400" cy="370053"/>
          </a:xfrm>
        </p:grpSpPr>
        <p:sp>
          <p:nvSpPr>
            <p:cNvPr id="17496" name="Google Shape;17496;p99"/>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99"/>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99"/>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99"/>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99"/>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9"/>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9"/>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99"/>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99"/>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5" name="Google Shape;17505;p99"/>
          <p:cNvGrpSpPr/>
          <p:nvPr/>
        </p:nvGrpSpPr>
        <p:grpSpPr>
          <a:xfrm>
            <a:off x="3559837" y="1599486"/>
            <a:ext cx="371023" cy="347915"/>
            <a:chOff x="3586925" y="1523286"/>
            <a:chExt cx="371023" cy="347915"/>
          </a:xfrm>
        </p:grpSpPr>
        <p:sp>
          <p:nvSpPr>
            <p:cNvPr id="17506" name="Google Shape;17506;p99"/>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99"/>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99"/>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99"/>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99"/>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99"/>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9"/>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99"/>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99"/>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99"/>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9"/>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99"/>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99"/>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99"/>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99"/>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99"/>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9"/>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99"/>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99"/>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5" name="Google Shape;17525;p99"/>
          <p:cNvGrpSpPr/>
          <p:nvPr/>
        </p:nvGrpSpPr>
        <p:grpSpPr>
          <a:xfrm>
            <a:off x="6848921" y="2551661"/>
            <a:ext cx="370158" cy="285120"/>
            <a:chOff x="6876009" y="2475461"/>
            <a:chExt cx="370158" cy="285120"/>
          </a:xfrm>
        </p:grpSpPr>
        <p:sp>
          <p:nvSpPr>
            <p:cNvPr id="17526" name="Google Shape;17526;p99"/>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99"/>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99"/>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99"/>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99"/>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99"/>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99"/>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99"/>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99"/>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5" name="Google Shape;17535;p99"/>
          <p:cNvGrpSpPr/>
          <p:nvPr/>
        </p:nvGrpSpPr>
        <p:grpSpPr>
          <a:xfrm>
            <a:off x="6301134" y="2522047"/>
            <a:ext cx="370158" cy="344269"/>
            <a:chOff x="6328222" y="2445847"/>
            <a:chExt cx="370158" cy="344269"/>
          </a:xfrm>
        </p:grpSpPr>
        <p:sp>
          <p:nvSpPr>
            <p:cNvPr id="17536" name="Google Shape;17536;p99"/>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9"/>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99"/>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99"/>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9"/>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99"/>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99"/>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99"/>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4" name="Google Shape;17544;p99"/>
          <p:cNvGrpSpPr/>
          <p:nvPr/>
        </p:nvGrpSpPr>
        <p:grpSpPr>
          <a:xfrm>
            <a:off x="5222452" y="2509142"/>
            <a:ext cx="351639" cy="370184"/>
            <a:chOff x="5249540" y="2432942"/>
            <a:chExt cx="351639" cy="370184"/>
          </a:xfrm>
        </p:grpSpPr>
        <p:sp>
          <p:nvSpPr>
            <p:cNvPr id="17545" name="Google Shape;17545;p99"/>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9"/>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9"/>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99"/>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99"/>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99"/>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99"/>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2" name="Google Shape;17552;p99"/>
          <p:cNvGrpSpPr/>
          <p:nvPr/>
        </p:nvGrpSpPr>
        <p:grpSpPr>
          <a:xfrm>
            <a:off x="4109959" y="2558376"/>
            <a:ext cx="371102" cy="271585"/>
            <a:chOff x="4137047" y="2482176"/>
            <a:chExt cx="371102" cy="271585"/>
          </a:xfrm>
        </p:grpSpPr>
        <p:sp>
          <p:nvSpPr>
            <p:cNvPr id="17553" name="Google Shape;17553;p99"/>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99"/>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99"/>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99"/>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99"/>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99"/>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99"/>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99"/>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99"/>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99"/>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99"/>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4" name="Google Shape;17564;p99"/>
          <p:cNvGrpSpPr/>
          <p:nvPr/>
        </p:nvGrpSpPr>
        <p:grpSpPr>
          <a:xfrm>
            <a:off x="4659346" y="2509116"/>
            <a:ext cx="367377" cy="370079"/>
            <a:chOff x="4686434" y="2432916"/>
            <a:chExt cx="367377" cy="370079"/>
          </a:xfrm>
        </p:grpSpPr>
        <p:sp>
          <p:nvSpPr>
            <p:cNvPr id="17565" name="Google Shape;17565;p99"/>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99"/>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99"/>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99"/>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9"/>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9"/>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99"/>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99"/>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99"/>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99"/>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99"/>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6" name="Google Shape;17576;p99"/>
          <p:cNvGrpSpPr/>
          <p:nvPr/>
        </p:nvGrpSpPr>
        <p:grpSpPr>
          <a:xfrm>
            <a:off x="6301134" y="2132506"/>
            <a:ext cx="372099" cy="293986"/>
            <a:chOff x="6328222" y="2056306"/>
            <a:chExt cx="372099" cy="293986"/>
          </a:xfrm>
        </p:grpSpPr>
        <p:sp>
          <p:nvSpPr>
            <p:cNvPr id="17577" name="Google Shape;17577;p99"/>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99"/>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99"/>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99"/>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99"/>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99"/>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99"/>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99"/>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99"/>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6" name="Google Shape;17586;p99"/>
          <p:cNvGrpSpPr/>
          <p:nvPr/>
        </p:nvGrpSpPr>
        <p:grpSpPr>
          <a:xfrm>
            <a:off x="5762239" y="2509168"/>
            <a:ext cx="352531" cy="370132"/>
            <a:chOff x="5789327" y="2432968"/>
            <a:chExt cx="352531" cy="370132"/>
          </a:xfrm>
        </p:grpSpPr>
        <p:sp>
          <p:nvSpPr>
            <p:cNvPr id="17587" name="Google Shape;17587;p99"/>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99"/>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99"/>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99"/>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99"/>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99"/>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99"/>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99"/>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99"/>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9"/>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7" name="Google Shape;17597;p99"/>
          <p:cNvGrpSpPr/>
          <p:nvPr/>
        </p:nvGrpSpPr>
        <p:grpSpPr>
          <a:xfrm>
            <a:off x="847524" y="2056334"/>
            <a:ext cx="322314" cy="370158"/>
            <a:chOff x="874612" y="1980134"/>
            <a:chExt cx="322314" cy="370158"/>
          </a:xfrm>
        </p:grpSpPr>
        <p:sp>
          <p:nvSpPr>
            <p:cNvPr id="17598" name="Google Shape;17598;p99"/>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9"/>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99"/>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99"/>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99"/>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9"/>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9"/>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99"/>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99"/>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9"/>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9"/>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9"/>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99"/>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99"/>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99"/>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99"/>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99"/>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5" name="Google Shape;17615;p99"/>
          <p:cNvGrpSpPr/>
          <p:nvPr/>
        </p:nvGrpSpPr>
        <p:grpSpPr>
          <a:xfrm>
            <a:off x="3012574" y="2590980"/>
            <a:ext cx="374223" cy="329764"/>
            <a:chOff x="3039662" y="2514780"/>
            <a:chExt cx="374223" cy="329764"/>
          </a:xfrm>
        </p:grpSpPr>
        <p:sp>
          <p:nvSpPr>
            <p:cNvPr id="17616" name="Google Shape;17616;p99"/>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99"/>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99"/>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99"/>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99"/>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99"/>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99"/>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99"/>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99"/>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99"/>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9"/>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99"/>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99"/>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99"/>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99"/>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99"/>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9"/>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99"/>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4" name="Google Shape;17634;p99"/>
          <p:cNvGrpSpPr/>
          <p:nvPr/>
        </p:nvGrpSpPr>
        <p:grpSpPr>
          <a:xfrm>
            <a:off x="1919281" y="2639322"/>
            <a:ext cx="374066" cy="233395"/>
            <a:chOff x="1946369" y="2563122"/>
            <a:chExt cx="374066" cy="233395"/>
          </a:xfrm>
        </p:grpSpPr>
        <p:sp>
          <p:nvSpPr>
            <p:cNvPr id="17635" name="Google Shape;17635;p99"/>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99"/>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99"/>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99"/>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99"/>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99"/>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9"/>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99"/>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3" name="Google Shape;17643;p99"/>
          <p:cNvGrpSpPr/>
          <p:nvPr/>
        </p:nvGrpSpPr>
        <p:grpSpPr>
          <a:xfrm>
            <a:off x="4108175" y="2982384"/>
            <a:ext cx="374040" cy="370184"/>
            <a:chOff x="4135263" y="2906184"/>
            <a:chExt cx="374040" cy="370184"/>
          </a:xfrm>
        </p:grpSpPr>
        <p:sp>
          <p:nvSpPr>
            <p:cNvPr id="17644" name="Google Shape;17644;p99"/>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9"/>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9"/>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7" name="Google Shape;17647;p99"/>
          <p:cNvGrpSpPr/>
          <p:nvPr/>
        </p:nvGrpSpPr>
        <p:grpSpPr>
          <a:xfrm>
            <a:off x="4656513" y="2982384"/>
            <a:ext cx="372676" cy="370184"/>
            <a:chOff x="4683601" y="2906184"/>
            <a:chExt cx="372676" cy="370184"/>
          </a:xfrm>
        </p:grpSpPr>
        <p:sp>
          <p:nvSpPr>
            <p:cNvPr id="17648" name="Google Shape;17648;p99"/>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99"/>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99"/>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99"/>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99"/>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99"/>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99"/>
          <p:cNvGrpSpPr/>
          <p:nvPr/>
        </p:nvGrpSpPr>
        <p:grpSpPr>
          <a:xfrm>
            <a:off x="843720" y="2982253"/>
            <a:ext cx="329134" cy="370132"/>
            <a:chOff x="870808" y="2906053"/>
            <a:chExt cx="329134" cy="370132"/>
          </a:xfrm>
        </p:grpSpPr>
        <p:sp>
          <p:nvSpPr>
            <p:cNvPr id="17655" name="Google Shape;17655;p99"/>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99"/>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99"/>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99"/>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99"/>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99"/>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99"/>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99"/>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99"/>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99"/>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99"/>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99"/>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99"/>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9"/>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9"/>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9"/>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99"/>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9"/>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9"/>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4" name="Google Shape;17674;p99"/>
          <p:cNvGrpSpPr/>
          <p:nvPr/>
        </p:nvGrpSpPr>
        <p:grpSpPr>
          <a:xfrm>
            <a:off x="1916790" y="2985269"/>
            <a:ext cx="374774" cy="364282"/>
            <a:chOff x="1943878" y="2909069"/>
            <a:chExt cx="374774" cy="364282"/>
          </a:xfrm>
        </p:grpSpPr>
        <p:sp>
          <p:nvSpPr>
            <p:cNvPr id="17675" name="Google Shape;17675;p99"/>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99"/>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99"/>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99"/>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9"/>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9"/>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99"/>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99"/>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99"/>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9"/>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9"/>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99"/>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99"/>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99"/>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99"/>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99"/>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9"/>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9"/>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9"/>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99"/>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99"/>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6" name="Google Shape;17696;p99"/>
          <p:cNvGrpSpPr/>
          <p:nvPr/>
        </p:nvGrpSpPr>
        <p:grpSpPr>
          <a:xfrm>
            <a:off x="1100984" y="3441461"/>
            <a:ext cx="328872" cy="370158"/>
            <a:chOff x="1128072" y="3365261"/>
            <a:chExt cx="328872" cy="370158"/>
          </a:xfrm>
        </p:grpSpPr>
        <p:sp>
          <p:nvSpPr>
            <p:cNvPr id="17697" name="Google Shape;17697;p99"/>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9"/>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99"/>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99"/>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99"/>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9"/>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9"/>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99"/>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99"/>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9"/>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99"/>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99"/>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99"/>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9"/>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99"/>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99"/>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9"/>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9"/>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9"/>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99"/>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99"/>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9"/>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9"/>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9"/>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99"/>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99"/>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9"/>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9"/>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9"/>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9"/>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9"/>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9"/>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9"/>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9"/>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99"/>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99"/>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99"/>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99"/>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99"/>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99"/>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99"/>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99"/>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99"/>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99"/>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1" name="Google Shape;17741;p99"/>
          <p:cNvGrpSpPr/>
          <p:nvPr/>
        </p:nvGrpSpPr>
        <p:grpSpPr>
          <a:xfrm>
            <a:off x="5749779" y="1591381"/>
            <a:ext cx="370866" cy="364151"/>
            <a:chOff x="5776868" y="1515181"/>
            <a:chExt cx="370866" cy="364151"/>
          </a:xfrm>
        </p:grpSpPr>
        <p:sp>
          <p:nvSpPr>
            <p:cNvPr id="17742" name="Google Shape;17742;p99"/>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99"/>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99"/>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99"/>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99"/>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99"/>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99"/>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99"/>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99"/>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99"/>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99"/>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99"/>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9"/>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9"/>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9"/>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9"/>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9"/>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9" name="Google Shape;17759;p99"/>
          <p:cNvGrpSpPr/>
          <p:nvPr/>
        </p:nvGrpSpPr>
        <p:grpSpPr>
          <a:xfrm>
            <a:off x="3550761" y="2509142"/>
            <a:ext cx="393660" cy="370079"/>
            <a:chOff x="3577849" y="2432942"/>
            <a:chExt cx="393660" cy="370079"/>
          </a:xfrm>
        </p:grpSpPr>
        <p:sp>
          <p:nvSpPr>
            <p:cNvPr id="17760" name="Google Shape;17760;p99"/>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99"/>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99"/>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99"/>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99"/>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99"/>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9"/>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9"/>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99"/>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99"/>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0" name="Google Shape;17770;p99"/>
          <p:cNvGrpSpPr/>
          <p:nvPr/>
        </p:nvGrpSpPr>
        <p:grpSpPr>
          <a:xfrm>
            <a:off x="2466911" y="3003237"/>
            <a:ext cx="370132" cy="328164"/>
            <a:chOff x="2493999" y="2927037"/>
            <a:chExt cx="370132" cy="328164"/>
          </a:xfrm>
        </p:grpSpPr>
        <p:sp>
          <p:nvSpPr>
            <p:cNvPr id="17771" name="Google Shape;17771;p99"/>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99"/>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99"/>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99"/>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99"/>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99"/>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99"/>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99"/>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99"/>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9"/>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9"/>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9"/>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3" name="Google Shape;17783;p99"/>
          <p:cNvGrpSpPr/>
          <p:nvPr/>
        </p:nvGrpSpPr>
        <p:grpSpPr>
          <a:xfrm>
            <a:off x="3562329" y="3026896"/>
            <a:ext cx="370315" cy="281028"/>
            <a:chOff x="3589417" y="2950696"/>
            <a:chExt cx="370315" cy="281028"/>
          </a:xfrm>
        </p:grpSpPr>
        <p:sp>
          <p:nvSpPr>
            <p:cNvPr id="17784" name="Google Shape;17784;p99"/>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99"/>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9"/>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9"/>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99"/>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99"/>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9"/>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9"/>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99"/>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99"/>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9"/>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9"/>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99"/>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99"/>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99"/>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9"/>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9"/>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99"/>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99"/>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99"/>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4" name="Google Shape;17804;p99"/>
          <p:cNvGrpSpPr/>
          <p:nvPr/>
        </p:nvGrpSpPr>
        <p:grpSpPr>
          <a:xfrm>
            <a:off x="3005623" y="2987918"/>
            <a:ext cx="396125" cy="359062"/>
            <a:chOff x="3032711" y="2911718"/>
            <a:chExt cx="396125" cy="359062"/>
          </a:xfrm>
        </p:grpSpPr>
        <p:sp>
          <p:nvSpPr>
            <p:cNvPr id="17805" name="Google Shape;17805;p99"/>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9"/>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99"/>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99"/>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99"/>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9"/>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99"/>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99"/>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9"/>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9"/>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9"/>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99"/>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7" name="Google Shape;17817;p99"/>
          <p:cNvGrpSpPr/>
          <p:nvPr/>
        </p:nvGrpSpPr>
        <p:grpSpPr>
          <a:xfrm>
            <a:off x="7390676" y="1589597"/>
            <a:ext cx="373174" cy="367692"/>
            <a:chOff x="7417764" y="1513397"/>
            <a:chExt cx="373174" cy="367692"/>
          </a:xfrm>
        </p:grpSpPr>
        <p:sp>
          <p:nvSpPr>
            <p:cNvPr id="17818" name="Google Shape;17818;p99"/>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9"/>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9"/>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99"/>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99"/>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9"/>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99"/>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99"/>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99"/>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9"/>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9"/>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9"/>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9"/>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9"/>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99"/>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99"/>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99"/>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99"/>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99"/>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7" name="Google Shape;17837;p99"/>
          <p:cNvGrpSpPr/>
          <p:nvPr/>
        </p:nvGrpSpPr>
        <p:grpSpPr>
          <a:xfrm>
            <a:off x="6844856" y="1590568"/>
            <a:ext cx="370132" cy="365672"/>
            <a:chOff x="6871944" y="1514368"/>
            <a:chExt cx="370132" cy="365672"/>
          </a:xfrm>
        </p:grpSpPr>
        <p:sp>
          <p:nvSpPr>
            <p:cNvPr id="17838" name="Google Shape;17838;p99"/>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99"/>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99"/>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9"/>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99"/>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99"/>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9"/>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99"/>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99"/>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99"/>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99"/>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99"/>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99"/>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99"/>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99"/>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99"/>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99"/>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99"/>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6" name="Google Shape;17856;p99"/>
          <p:cNvGrpSpPr/>
          <p:nvPr/>
        </p:nvGrpSpPr>
        <p:grpSpPr>
          <a:xfrm>
            <a:off x="6534843" y="3441461"/>
            <a:ext cx="400375" cy="370184"/>
            <a:chOff x="6561931" y="3365261"/>
            <a:chExt cx="400375" cy="370184"/>
          </a:xfrm>
        </p:grpSpPr>
        <p:sp>
          <p:nvSpPr>
            <p:cNvPr id="17857" name="Google Shape;17857;p99"/>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99"/>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99"/>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99"/>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99"/>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99"/>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99"/>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99"/>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99"/>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99"/>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99"/>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9"/>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9" name="Google Shape;17869;p99"/>
          <p:cNvGrpSpPr/>
          <p:nvPr/>
        </p:nvGrpSpPr>
        <p:grpSpPr>
          <a:xfrm>
            <a:off x="1915032" y="2062052"/>
            <a:ext cx="378315" cy="358695"/>
            <a:chOff x="1942120" y="1985852"/>
            <a:chExt cx="378315" cy="358695"/>
          </a:xfrm>
        </p:grpSpPr>
        <p:sp>
          <p:nvSpPr>
            <p:cNvPr id="17870" name="Google Shape;17870;p99"/>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99"/>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9"/>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9"/>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99"/>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99"/>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99"/>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99"/>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99"/>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99"/>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9"/>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99"/>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99"/>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9"/>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99"/>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99"/>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99"/>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99"/>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99"/>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99"/>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0" name="Google Shape;17890;p99"/>
          <p:cNvGrpSpPr/>
          <p:nvPr/>
        </p:nvGrpSpPr>
        <p:grpSpPr>
          <a:xfrm>
            <a:off x="1374327" y="2505418"/>
            <a:ext cx="364282" cy="374197"/>
            <a:chOff x="1401415" y="2429218"/>
            <a:chExt cx="364282" cy="374197"/>
          </a:xfrm>
        </p:grpSpPr>
        <p:sp>
          <p:nvSpPr>
            <p:cNvPr id="17891" name="Google Shape;17891;p99"/>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99"/>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99"/>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9"/>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9"/>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99"/>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99"/>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99"/>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99"/>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99"/>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9"/>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9"/>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9"/>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9"/>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9"/>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6" name="Google Shape;17906;p99"/>
          <p:cNvGrpSpPr/>
          <p:nvPr/>
        </p:nvGrpSpPr>
        <p:grpSpPr>
          <a:xfrm>
            <a:off x="7083339" y="3441461"/>
            <a:ext cx="400401" cy="370184"/>
            <a:chOff x="7110427" y="3365261"/>
            <a:chExt cx="400401" cy="370184"/>
          </a:xfrm>
        </p:grpSpPr>
        <p:sp>
          <p:nvSpPr>
            <p:cNvPr id="17907" name="Google Shape;17907;p99"/>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99"/>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99"/>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9"/>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9"/>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99"/>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99"/>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4" name="Google Shape;17914;p99"/>
          <p:cNvGrpSpPr/>
          <p:nvPr/>
        </p:nvGrpSpPr>
        <p:grpSpPr>
          <a:xfrm>
            <a:off x="7631861" y="3439337"/>
            <a:ext cx="400375" cy="370132"/>
            <a:chOff x="7658949" y="3363137"/>
            <a:chExt cx="400375" cy="370132"/>
          </a:xfrm>
        </p:grpSpPr>
        <p:sp>
          <p:nvSpPr>
            <p:cNvPr id="17915" name="Google Shape;17915;p99"/>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9"/>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9"/>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9"/>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9"/>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0" name="Google Shape;17920;p99"/>
          <p:cNvGrpSpPr/>
          <p:nvPr/>
        </p:nvGrpSpPr>
        <p:grpSpPr>
          <a:xfrm>
            <a:off x="3277393" y="3455589"/>
            <a:ext cx="356623" cy="370105"/>
            <a:chOff x="3307156" y="3365314"/>
            <a:chExt cx="356623" cy="370105"/>
          </a:xfrm>
        </p:grpSpPr>
        <p:sp>
          <p:nvSpPr>
            <p:cNvPr id="17921" name="Google Shape;17921;p99"/>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9"/>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9"/>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99"/>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99"/>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99"/>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99"/>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99"/>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99"/>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99"/>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9"/>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99"/>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99"/>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99"/>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99"/>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6" name="Google Shape;17936;p99"/>
          <p:cNvGrpSpPr/>
          <p:nvPr/>
        </p:nvGrpSpPr>
        <p:grpSpPr>
          <a:xfrm>
            <a:off x="7395319" y="2056307"/>
            <a:ext cx="372807" cy="370079"/>
            <a:chOff x="7422407" y="1980107"/>
            <a:chExt cx="372807" cy="370079"/>
          </a:xfrm>
        </p:grpSpPr>
        <p:sp>
          <p:nvSpPr>
            <p:cNvPr id="17937" name="Google Shape;17937;p99"/>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99"/>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9"/>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99"/>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99"/>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99"/>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99"/>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99"/>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9"/>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99"/>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99"/>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99"/>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99"/>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0" name="Google Shape;17950;p99"/>
          <p:cNvGrpSpPr/>
          <p:nvPr/>
        </p:nvGrpSpPr>
        <p:grpSpPr>
          <a:xfrm>
            <a:off x="6889053" y="2982384"/>
            <a:ext cx="289737" cy="370394"/>
            <a:chOff x="6916141" y="2906184"/>
            <a:chExt cx="289737" cy="370394"/>
          </a:xfrm>
        </p:grpSpPr>
        <p:sp>
          <p:nvSpPr>
            <p:cNvPr id="17951" name="Google Shape;17951;p99"/>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99"/>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99"/>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9"/>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9"/>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9"/>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9"/>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99"/>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99"/>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9"/>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99"/>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99"/>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9"/>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9"/>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99"/>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99"/>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99"/>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9"/>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9"/>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9"/>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9"/>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2" name="Google Shape;17972;p99"/>
          <p:cNvGrpSpPr/>
          <p:nvPr/>
        </p:nvGrpSpPr>
        <p:grpSpPr>
          <a:xfrm>
            <a:off x="7943106" y="2089777"/>
            <a:ext cx="372676" cy="331731"/>
            <a:chOff x="7970194" y="2013577"/>
            <a:chExt cx="372676" cy="331731"/>
          </a:xfrm>
        </p:grpSpPr>
        <p:sp>
          <p:nvSpPr>
            <p:cNvPr id="17973" name="Google Shape;17973;p99"/>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9"/>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99"/>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99"/>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99"/>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9"/>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99"/>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99"/>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99"/>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9"/>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3" name="Google Shape;17983;p99"/>
          <p:cNvGrpSpPr/>
          <p:nvPr/>
        </p:nvGrpSpPr>
        <p:grpSpPr>
          <a:xfrm>
            <a:off x="1389645" y="1588390"/>
            <a:ext cx="332964" cy="370158"/>
            <a:chOff x="1416733" y="1512190"/>
            <a:chExt cx="332964" cy="370158"/>
          </a:xfrm>
        </p:grpSpPr>
        <p:sp>
          <p:nvSpPr>
            <p:cNvPr id="17984" name="Google Shape;17984;p99"/>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9"/>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99"/>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9"/>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9"/>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99"/>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99"/>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99"/>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9"/>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99"/>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99"/>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99"/>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9"/>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9"/>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99"/>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99"/>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99"/>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99"/>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99"/>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3" name="Google Shape;18003;p99"/>
          <p:cNvGrpSpPr/>
          <p:nvPr/>
        </p:nvGrpSpPr>
        <p:grpSpPr>
          <a:xfrm>
            <a:off x="5219278" y="2982305"/>
            <a:ext cx="342852" cy="370079"/>
            <a:chOff x="5246366" y="2906105"/>
            <a:chExt cx="342852" cy="370079"/>
          </a:xfrm>
        </p:grpSpPr>
        <p:sp>
          <p:nvSpPr>
            <p:cNvPr id="18004" name="Google Shape;18004;p99"/>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99"/>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99"/>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99"/>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99"/>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99"/>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0" name="Google Shape;18010;p99"/>
          <p:cNvGrpSpPr/>
          <p:nvPr/>
        </p:nvGrpSpPr>
        <p:grpSpPr>
          <a:xfrm>
            <a:off x="822579" y="2511083"/>
            <a:ext cx="371259" cy="366249"/>
            <a:chOff x="849667" y="2434883"/>
            <a:chExt cx="371259" cy="366249"/>
          </a:xfrm>
        </p:grpSpPr>
        <p:sp>
          <p:nvSpPr>
            <p:cNvPr id="18011" name="Google Shape;18011;p99"/>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99"/>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99"/>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99"/>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99"/>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99"/>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9"/>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9"/>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99"/>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99"/>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99"/>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99"/>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99"/>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4" name="Google Shape;18024;p99"/>
          <p:cNvGrpSpPr/>
          <p:nvPr/>
        </p:nvGrpSpPr>
        <p:grpSpPr>
          <a:xfrm>
            <a:off x="4389938" y="3441566"/>
            <a:ext cx="332728" cy="370053"/>
            <a:chOff x="4417026" y="3365366"/>
            <a:chExt cx="332728" cy="370053"/>
          </a:xfrm>
        </p:grpSpPr>
        <p:sp>
          <p:nvSpPr>
            <p:cNvPr id="18025" name="Google Shape;18025;p99"/>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99"/>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99"/>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99"/>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99"/>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99"/>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99"/>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99"/>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99"/>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99"/>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99"/>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99"/>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99"/>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99"/>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99"/>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99"/>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99"/>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9"/>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3" name="Google Shape;18043;p99"/>
          <p:cNvGrpSpPr/>
          <p:nvPr/>
        </p:nvGrpSpPr>
        <p:grpSpPr>
          <a:xfrm>
            <a:off x="2469980" y="2056386"/>
            <a:ext cx="363994" cy="370105"/>
            <a:chOff x="2497068" y="1980186"/>
            <a:chExt cx="363994" cy="370105"/>
          </a:xfrm>
        </p:grpSpPr>
        <p:sp>
          <p:nvSpPr>
            <p:cNvPr id="18044" name="Google Shape;18044;p99"/>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99"/>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99"/>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99"/>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99"/>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99"/>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99"/>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99"/>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99"/>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99"/>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99"/>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99"/>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9"/>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9"/>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99"/>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99"/>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9"/>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99"/>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99"/>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99"/>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99"/>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5" name="Google Shape;18065;p99"/>
          <p:cNvGrpSpPr/>
          <p:nvPr/>
        </p:nvGrpSpPr>
        <p:grpSpPr>
          <a:xfrm>
            <a:off x="5793190" y="2982358"/>
            <a:ext cx="294904" cy="370027"/>
            <a:chOff x="5820278" y="2906158"/>
            <a:chExt cx="294904" cy="370027"/>
          </a:xfrm>
        </p:grpSpPr>
        <p:sp>
          <p:nvSpPr>
            <p:cNvPr id="18066" name="Google Shape;18066;p99"/>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99"/>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99"/>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9"/>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9"/>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99"/>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99"/>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3" name="Google Shape;18073;p99"/>
          <p:cNvGrpSpPr/>
          <p:nvPr/>
        </p:nvGrpSpPr>
        <p:grpSpPr>
          <a:xfrm>
            <a:off x="4919731" y="3459429"/>
            <a:ext cx="370132" cy="334223"/>
            <a:chOff x="4946819" y="3383229"/>
            <a:chExt cx="370132" cy="334223"/>
          </a:xfrm>
        </p:grpSpPr>
        <p:sp>
          <p:nvSpPr>
            <p:cNvPr id="18074" name="Google Shape;18074;p99"/>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99"/>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9"/>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9"/>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99"/>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99"/>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99"/>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99"/>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9"/>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3" name="Google Shape;18083;p99"/>
          <p:cNvGrpSpPr/>
          <p:nvPr/>
        </p:nvGrpSpPr>
        <p:grpSpPr>
          <a:xfrm>
            <a:off x="3011315" y="1615434"/>
            <a:ext cx="375482" cy="316072"/>
            <a:chOff x="3038403" y="1539234"/>
            <a:chExt cx="375482" cy="316072"/>
          </a:xfrm>
        </p:grpSpPr>
        <p:sp>
          <p:nvSpPr>
            <p:cNvPr id="18084" name="Google Shape;18084;p9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85" name="Google Shape;18085;p99"/>
            <p:cNvGrpSpPr/>
            <p:nvPr/>
          </p:nvGrpSpPr>
          <p:grpSpPr>
            <a:xfrm>
              <a:off x="3038403" y="1539234"/>
              <a:ext cx="375482" cy="316072"/>
              <a:chOff x="3038403" y="1539234"/>
              <a:chExt cx="375482" cy="316072"/>
            </a:xfrm>
          </p:grpSpPr>
          <p:sp>
            <p:nvSpPr>
              <p:cNvPr id="18086" name="Google Shape;18086;p99"/>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99"/>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99"/>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9"/>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99"/>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99"/>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99"/>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99"/>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99"/>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95" name="Google Shape;18095;p99"/>
          <p:cNvGrpSpPr/>
          <p:nvPr/>
        </p:nvGrpSpPr>
        <p:grpSpPr>
          <a:xfrm>
            <a:off x="6305777" y="2982331"/>
            <a:ext cx="360846" cy="370184"/>
            <a:chOff x="6332865" y="2906131"/>
            <a:chExt cx="360846" cy="370184"/>
          </a:xfrm>
        </p:grpSpPr>
        <p:sp>
          <p:nvSpPr>
            <p:cNvPr id="18096" name="Google Shape;18096;p99"/>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99"/>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99"/>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99"/>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99"/>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99"/>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99"/>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99"/>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99"/>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99"/>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99"/>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7" name="Google Shape;18107;p99"/>
          <p:cNvGrpSpPr/>
          <p:nvPr/>
        </p:nvGrpSpPr>
        <p:grpSpPr>
          <a:xfrm>
            <a:off x="4107991" y="1594266"/>
            <a:ext cx="370132" cy="358223"/>
            <a:chOff x="4135079" y="1518066"/>
            <a:chExt cx="370132" cy="358223"/>
          </a:xfrm>
        </p:grpSpPr>
        <p:sp>
          <p:nvSpPr>
            <p:cNvPr id="18108" name="Google Shape;18108;p99"/>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9"/>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9"/>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9"/>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9"/>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9"/>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9"/>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9"/>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99"/>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99"/>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99"/>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99"/>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99"/>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99"/>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99"/>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99"/>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99"/>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99"/>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9"/>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7" name="Google Shape;18127;p99"/>
          <p:cNvGrpSpPr/>
          <p:nvPr/>
        </p:nvGrpSpPr>
        <p:grpSpPr>
          <a:xfrm>
            <a:off x="6851780" y="2056334"/>
            <a:ext cx="361240" cy="370158"/>
            <a:chOff x="6878869" y="1980134"/>
            <a:chExt cx="361240" cy="370158"/>
          </a:xfrm>
        </p:grpSpPr>
        <p:sp>
          <p:nvSpPr>
            <p:cNvPr id="18128" name="Google Shape;18128;p99"/>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99"/>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99"/>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9"/>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9"/>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9"/>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99"/>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99"/>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99"/>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99"/>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99"/>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99"/>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99"/>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1" name="Google Shape;18141;p99"/>
          <p:cNvGrpSpPr/>
          <p:nvPr/>
        </p:nvGrpSpPr>
        <p:grpSpPr>
          <a:xfrm>
            <a:off x="2466911" y="2626233"/>
            <a:ext cx="370132" cy="259467"/>
            <a:chOff x="2493999" y="2550033"/>
            <a:chExt cx="370132" cy="259467"/>
          </a:xfrm>
        </p:grpSpPr>
        <p:sp>
          <p:nvSpPr>
            <p:cNvPr id="18142" name="Google Shape;18142;p99"/>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9"/>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9"/>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9"/>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9"/>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99"/>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99"/>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99"/>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9"/>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99"/>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99"/>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99"/>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99"/>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99"/>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99"/>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99"/>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99"/>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9"/>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99"/>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1" name="Google Shape;18161;p99"/>
          <p:cNvGrpSpPr/>
          <p:nvPr/>
        </p:nvGrpSpPr>
        <p:grpSpPr>
          <a:xfrm>
            <a:off x="1672614" y="3441461"/>
            <a:ext cx="281054" cy="370158"/>
            <a:chOff x="1699703" y="3365261"/>
            <a:chExt cx="281054" cy="370158"/>
          </a:xfrm>
        </p:grpSpPr>
        <p:sp>
          <p:nvSpPr>
            <p:cNvPr id="18162" name="Google Shape;18162;p99"/>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99"/>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99"/>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9"/>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99"/>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99"/>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99"/>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99"/>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99"/>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99"/>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99"/>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99"/>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9"/>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5" name="Google Shape;18175;p99"/>
          <p:cNvGrpSpPr/>
          <p:nvPr/>
        </p:nvGrpSpPr>
        <p:grpSpPr>
          <a:xfrm>
            <a:off x="7939722" y="1595630"/>
            <a:ext cx="369974" cy="355626"/>
            <a:chOff x="7966810" y="1519430"/>
            <a:chExt cx="369974" cy="355626"/>
          </a:xfrm>
        </p:grpSpPr>
        <p:sp>
          <p:nvSpPr>
            <p:cNvPr id="18176" name="Google Shape;18176;p99"/>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99"/>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99"/>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99"/>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99"/>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99"/>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99"/>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99"/>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99"/>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99"/>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9"/>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99"/>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99"/>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9"/>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99"/>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99"/>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2" name="Google Shape;18192;p99"/>
          <p:cNvGrpSpPr/>
          <p:nvPr/>
        </p:nvGrpSpPr>
        <p:grpSpPr>
          <a:xfrm>
            <a:off x="2765540" y="3441540"/>
            <a:ext cx="290445" cy="370079"/>
            <a:chOff x="2792628" y="3365340"/>
            <a:chExt cx="290445" cy="370079"/>
          </a:xfrm>
        </p:grpSpPr>
        <p:sp>
          <p:nvSpPr>
            <p:cNvPr id="18193" name="Google Shape;18193;p99"/>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99"/>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99"/>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99"/>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99"/>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9"/>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9"/>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99"/>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99"/>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99"/>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99"/>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9"/>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9"/>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99"/>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7" name="Google Shape;18207;p99"/>
          <p:cNvGrpSpPr/>
          <p:nvPr/>
        </p:nvGrpSpPr>
        <p:grpSpPr>
          <a:xfrm>
            <a:off x="1362497" y="2064517"/>
            <a:ext cx="388125" cy="353790"/>
            <a:chOff x="1389585" y="1988317"/>
            <a:chExt cx="388125" cy="353790"/>
          </a:xfrm>
        </p:grpSpPr>
        <p:sp>
          <p:nvSpPr>
            <p:cNvPr id="18208" name="Google Shape;18208;p99"/>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99"/>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99"/>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99"/>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99"/>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99"/>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9"/>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99"/>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99"/>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9"/>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9"/>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9"/>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9"/>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99"/>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99"/>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99"/>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99"/>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99"/>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99"/>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99"/>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99"/>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99"/>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0" name="Google Shape;18230;p99"/>
          <p:cNvGrpSpPr/>
          <p:nvPr/>
        </p:nvGrpSpPr>
        <p:grpSpPr>
          <a:xfrm>
            <a:off x="2465836" y="1588390"/>
            <a:ext cx="370158" cy="370158"/>
            <a:chOff x="2492924" y="1512190"/>
            <a:chExt cx="370158" cy="370158"/>
          </a:xfrm>
        </p:grpSpPr>
        <p:sp>
          <p:nvSpPr>
            <p:cNvPr id="18231" name="Google Shape;18231;p99"/>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99"/>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99"/>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99"/>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99"/>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99"/>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99"/>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99"/>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99"/>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99"/>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99"/>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9"/>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99"/>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99"/>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99"/>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99"/>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99"/>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9"/>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99"/>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99"/>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99"/>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99"/>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3" name="Google Shape;18253;p99"/>
          <p:cNvGrpSpPr/>
          <p:nvPr/>
        </p:nvGrpSpPr>
        <p:grpSpPr>
          <a:xfrm>
            <a:off x="1906481" y="1588443"/>
            <a:ext cx="393975" cy="370105"/>
            <a:chOff x="1933569" y="1512243"/>
            <a:chExt cx="393975" cy="370105"/>
          </a:xfrm>
        </p:grpSpPr>
        <p:sp>
          <p:nvSpPr>
            <p:cNvPr id="18254" name="Google Shape;18254;p99"/>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99"/>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99"/>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99"/>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99"/>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99"/>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99"/>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99"/>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99"/>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99"/>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99"/>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9"/>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9"/>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9"/>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9"/>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9"/>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99"/>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99"/>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9"/>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99"/>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99"/>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99"/>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99"/>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99"/>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99"/>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99"/>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99"/>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99"/>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2" name="Google Shape;18282;p99"/>
          <p:cNvGrpSpPr/>
          <p:nvPr/>
        </p:nvGrpSpPr>
        <p:grpSpPr>
          <a:xfrm>
            <a:off x="2209018" y="3441592"/>
            <a:ext cx="306471" cy="370000"/>
            <a:chOff x="2236106" y="3365392"/>
            <a:chExt cx="306471" cy="370000"/>
          </a:xfrm>
        </p:grpSpPr>
        <p:sp>
          <p:nvSpPr>
            <p:cNvPr id="18283" name="Google Shape;18283;p99"/>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99"/>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99"/>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9"/>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99"/>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99"/>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99"/>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99"/>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99"/>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99"/>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99"/>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99"/>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99"/>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9"/>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7" name="Google Shape;18297;p99"/>
          <p:cNvGrpSpPr/>
          <p:nvPr/>
        </p:nvGrpSpPr>
        <p:grpSpPr>
          <a:xfrm>
            <a:off x="5465735" y="3461763"/>
            <a:ext cx="375325" cy="329606"/>
            <a:chOff x="5492823" y="3385563"/>
            <a:chExt cx="375325" cy="329606"/>
          </a:xfrm>
        </p:grpSpPr>
        <p:sp>
          <p:nvSpPr>
            <p:cNvPr id="18298" name="Google Shape;18298;p99"/>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99"/>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99"/>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99"/>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99"/>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99"/>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99"/>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99"/>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99"/>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99"/>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9"/>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9"/>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9"/>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99"/>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99"/>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99"/>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99"/>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99"/>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99"/>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99"/>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8" name="Google Shape;18318;p99"/>
          <p:cNvGrpSpPr/>
          <p:nvPr/>
        </p:nvGrpSpPr>
        <p:grpSpPr>
          <a:xfrm>
            <a:off x="3014699" y="2077318"/>
            <a:ext cx="370158" cy="328164"/>
            <a:chOff x="3041787" y="2001118"/>
            <a:chExt cx="370158" cy="328164"/>
          </a:xfrm>
        </p:grpSpPr>
        <p:sp>
          <p:nvSpPr>
            <p:cNvPr id="18319" name="Google Shape;18319;p99"/>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99"/>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99"/>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99"/>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99"/>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99"/>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99"/>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99"/>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99"/>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99"/>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99"/>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99"/>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99"/>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99"/>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99"/>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99"/>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99"/>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99"/>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7" name="Google Shape;18337;p99"/>
          <p:cNvGrpSpPr/>
          <p:nvPr/>
        </p:nvGrpSpPr>
        <p:grpSpPr>
          <a:xfrm>
            <a:off x="5752796" y="2115325"/>
            <a:ext cx="372309" cy="328216"/>
            <a:chOff x="5779884" y="2039125"/>
            <a:chExt cx="372309" cy="328216"/>
          </a:xfrm>
        </p:grpSpPr>
        <p:sp>
          <p:nvSpPr>
            <p:cNvPr id="18338" name="Google Shape;18338;p9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9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99"/>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99"/>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99"/>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99"/>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99"/>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99"/>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99"/>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99"/>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99"/>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9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9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51" name="Google Shape;18351;p99"/>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355"/>
        <p:cNvGrpSpPr/>
        <p:nvPr/>
      </p:nvGrpSpPr>
      <p:grpSpPr>
        <a:xfrm>
          <a:off x="0" y="0"/>
          <a:ext cx="0" cy="0"/>
          <a:chOff x="0" y="0"/>
          <a:chExt cx="0" cy="0"/>
        </a:xfrm>
      </p:grpSpPr>
      <p:grpSp>
        <p:nvGrpSpPr>
          <p:cNvPr id="18356" name="Google Shape;18356;p100"/>
          <p:cNvGrpSpPr/>
          <p:nvPr/>
        </p:nvGrpSpPr>
        <p:grpSpPr>
          <a:xfrm>
            <a:off x="853009" y="1981993"/>
            <a:ext cx="354610" cy="372358"/>
            <a:chOff x="878066" y="1981993"/>
            <a:chExt cx="354610" cy="372358"/>
          </a:xfrm>
        </p:grpSpPr>
        <p:sp>
          <p:nvSpPr>
            <p:cNvPr id="18357" name="Google Shape;18357;p100"/>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100"/>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100"/>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100"/>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100"/>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100"/>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100"/>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100"/>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100"/>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100"/>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100"/>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100"/>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100"/>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100"/>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1" name="Google Shape;18371;p100"/>
          <p:cNvGrpSpPr/>
          <p:nvPr/>
        </p:nvGrpSpPr>
        <p:grpSpPr>
          <a:xfrm>
            <a:off x="1320737" y="1982386"/>
            <a:ext cx="371650" cy="371624"/>
            <a:chOff x="1345794" y="1982386"/>
            <a:chExt cx="371650" cy="371624"/>
          </a:xfrm>
        </p:grpSpPr>
        <p:sp>
          <p:nvSpPr>
            <p:cNvPr id="18372" name="Google Shape;18372;p100"/>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100"/>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100"/>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100"/>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100"/>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100"/>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100"/>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100"/>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100"/>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100"/>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100"/>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100"/>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100"/>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100"/>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100"/>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100"/>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100"/>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100"/>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100"/>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100"/>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100"/>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100"/>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100"/>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100"/>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100"/>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100"/>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100"/>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100"/>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100"/>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100"/>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100"/>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100"/>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100"/>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100"/>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100"/>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100"/>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100"/>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9" name="Google Shape;18409;p100"/>
          <p:cNvGrpSpPr/>
          <p:nvPr/>
        </p:nvGrpSpPr>
        <p:grpSpPr>
          <a:xfrm>
            <a:off x="1796408" y="1981993"/>
            <a:ext cx="372410" cy="372410"/>
            <a:chOff x="1821465" y="1981993"/>
            <a:chExt cx="372410" cy="372410"/>
          </a:xfrm>
        </p:grpSpPr>
        <p:sp>
          <p:nvSpPr>
            <p:cNvPr id="18410" name="Google Shape;18410;p100"/>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100"/>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100"/>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100"/>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100"/>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100"/>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100"/>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100"/>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100"/>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100"/>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100"/>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100"/>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100"/>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100"/>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4" name="Google Shape;18424;p100"/>
          <p:cNvGrpSpPr/>
          <p:nvPr/>
        </p:nvGrpSpPr>
        <p:grpSpPr>
          <a:xfrm>
            <a:off x="2251291" y="1981809"/>
            <a:ext cx="415901" cy="372699"/>
            <a:chOff x="2276348" y="1981809"/>
            <a:chExt cx="415901" cy="372699"/>
          </a:xfrm>
        </p:grpSpPr>
        <p:sp>
          <p:nvSpPr>
            <p:cNvPr id="18425" name="Google Shape;18425;p100"/>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100"/>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100"/>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100"/>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100"/>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100"/>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100"/>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100"/>
          <p:cNvGrpSpPr/>
          <p:nvPr/>
        </p:nvGrpSpPr>
        <p:grpSpPr>
          <a:xfrm>
            <a:off x="2749297" y="2009990"/>
            <a:ext cx="372017" cy="316310"/>
            <a:chOff x="2774354" y="2009990"/>
            <a:chExt cx="372017" cy="316310"/>
          </a:xfrm>
        </p:grpSpPr>
        <p:sp>
          <p:nvSpPr>
            <p:cNvPr id="18433" name="Google Shape;18433;p100"/>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100"/>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100"/>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100"/>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100"/>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100"/>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100"/>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100"/>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100"/>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100"/>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100"/>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100"/>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100"/>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100"/>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100"/>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100"/>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100"/>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100"/>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100"/>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100"/>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100"/>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100"/>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100"/>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100"/>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100"/>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100"/>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9" name="Google Shape;18459;p100"/>
          <p:cNvGrpSpPr/>
          <p:nvPr/>
        </p:nvGrpSpPr>
        <p:grpSpPr>
          <a:xfrm>
            <a:off x="3697625" y="1981993"/>
            <a:ext cx="375818" cy="372043"/>
            <a:chOff x="3722682" y="1981993"/>
            <a:chExt cx="375818" cy="372043"/>
          </a:xfrm>
        </p:grpSpPr>
        <p:sp>
          <p:nvSpPr>
            <p:cNvPr id="18460" name="Google Shape;18460;p100"/>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100"/>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100"/>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100"/>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100"/>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100"/>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100"/>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100"/>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100"/>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100"/>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100"/>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100"/>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100"/>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100"/>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100"/>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5" name="Google Shape;18475;p100"/>
          <p:cNvGrpSpPr/>
          <p:nvPr/>
        </p:nvGrpSpPr>
        <p:grpSpPr>
          <a:xfrm>
            <a:off x="4176337" y="1981809"/>
            <a:ext cx="373538" cy="372305"/>
            <a:chOff x="4201394" y="1981809"/>
            <a:chExt cx="373538" cy="372305"/>
          </a:xfrm>
        </p:grpSpPr>
        <p:sp>
          <p:nvSpPr>
            <p:cNvPr id="18476" name="Google Shape;18476;p100"/>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100"/>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100"/>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100"/>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100"/>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100"/>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100"/>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100"/>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100"/>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100"/>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100"/>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100"/>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100"/>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100"/>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100"/>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100"/>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2" name="Google Shape;18492;p100"/>
          <p:cNvGrpSpPr/>
          <p:nvPr/>
        </p:nvGrpSpPr>
        <p:grpSpPr>
          <a:xfrm>
            <a:off x="4634601" y="1500266"/>
            <a:ext cx="422743" cy="377784"/>
            <a:chOff x="4659658" y="1500266"/>
            <a:chExt cx="422743" cy="377784"/>
          </a:xfrm>
        </p:grpSpPr>
        <p:sp>
          <p:nvSpPr>
            <p:cNvPr id="18493" name="Google Shape;18493;p100"/>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100"/>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100"/>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100"/>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100"/>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100"/>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100"/>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100"/>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100"/>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100"/>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100"/>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100"/>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100"/>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100"/>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100"/>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100"/>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100"/>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0" name="Google Shape;18510;p100"/>
          <p:cNvGrpSpPr/>
          <p:nvPr/>
        </p:nvGrpSpPr>
        <p:grpSpPr>
          <a:xfrm>
            <a:off x="5186349" y="1513504"/>
            <a:ext cx="260394" cy="351202"/>
            <a:chOff x="5211406" y="1513504"/>
            <a:chExt cx="260394" cy="351202"/>
          </a:xfrm>
        </p:grpSpPr>
        <p:sp>
          <p:nvSpPr>
            <p:cNvPr id="18511" name="Google Shape;18511;p100"/>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100"/>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100"/>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100"/>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100"/>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100"/>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100"/>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100"/>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100"/>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100"/>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100"/>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100"/>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100"/>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4" name="Google Shape;18524;p100"/>
          <p:cNvGrpSpPr/>
          <p:nvPr/>
        </p:nvGrpSpPr>
        <p:grpSpPr>
          <a:xfrm>
            <a:off x="5607545" y="1513216"/>
            <a:ext cx="366722" cy="351779"/>
            <a:chOff x="5632602" y="1513216"/>
            <a:chExt cx="366722" cy="351779"/>
          </a:xfrm>
        </p:grpSpPr>
        <p:sp>
          <p:nvSpPr>
            <p:cNvPr id="18525" name="Google Shape;18525;p100"/>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100"/>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100"/>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100"/>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100"/>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100"/>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100"/>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100"/>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3" name="Google Shape;18533;p100"/>
          <p:cNvGrpSpPr/>
          <p:nvPr/>
        </p:nvGrpSpPr>
        <p:grpSpPr>
          <a:xfrm>
            <a:off x="6064315" y="1527136"/>
            <a:ext cx="401902" cy="323965"/>
            <a:chOff x="6089372" y="1527136"/>
            <a:chExt cx="401902" cy="323965"/>
          </a:xfrm>
        </p:grpSpPr>
        <p:sp>
          <p:nvSpPr>
            <p:cNvPr id="18534" name="Google Shape;18534;p100"/>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100"/>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100"/>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100"/>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100"/>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100"/>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100"/>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100"/>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100"/>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100"/>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100"/>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100"/>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100"/>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100"/>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100"/>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100"/>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100"/>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100"/>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100"/>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100"/>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100"/>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100"/>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100"/>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100"/>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100"/>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100"/>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100"/>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100"/>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100"/>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100"/>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4" name="Google Shape;18564;p100"/>
          <p:cNvGrpSpPr/>
          <p:nvPr/>
        </p:nvGrpSpPr>
        <p:grpSpPr>
          <a:xfrm>
            <a:off x="6554378" y="1527897"/>
            <a:ext cx="370103" cy="322445"/>
            <a:chOff x="6579435" y="1527897"/>
            <a:chExt cx="370103" cy="322445"/>
          </a:xfrm>
        </p:grpSpPr>
        <p:sp>
          <p:nvSpPr>
            <p:cNvPr id="18565" name="Google Shape;18565;p100"/>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100"/>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100"/>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100"/>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100"/>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100"/>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100"/>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100"/>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100"/>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100"/>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100"/>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100"/>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100"/>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100"/>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100"/>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100"/>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100"/>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100"/>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100"/>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100"/>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100"/>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6" name="Google Shape;18586;p100"/>
          <p:cNvGrpSpPr/>
          <p:nvPr/>
        </p:nvGrpSpPr>
        <p:grpSpPr>
          <a:xfrm>
            <a:off x="6963830" y="1538854"/>
            <a:ext cx="499920" cy="300136"/>
            <a:chOff x="6988887" y="1538854"/>
            <a:chExt cx="499920" cy="300136"/>
          </a:xfrm>
        </p:grpSpPr>
        <p:sp>
          <p:nvSpPr>
            <p:cNvPr id="18587" name="Google Shape;18587;p100"/>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100"/>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100"/>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100"/>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100"/>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100"/>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100"/>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100"/>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100"/>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100"/>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100"/>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100"/>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100"/>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0" name="Google Shape;18600;p100"/>
          <p:cNvGrpSpPr/>
          <p:nvPr/>
        </p:nvGrpSpPr>
        <p:grpSpPr>
          <a:xfrm>
            <a:off x="8025302" y="1520687"/>
            <a:ext cx="279321" cy="336837"/>
            <a:chOff x="8050359" y="1520687"/>
            <a:chExt cx="279321" cy="336837"/>
          </a:xfrm>
        </p:grpSpPr>
        <p:sp>
          <p:nvSpPr>
            <p:cNvPr id="18601" name="Google Shape;18601;p100"/>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100"/>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100"/>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100"/>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100"/>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100"/>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100"/>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100"/>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100"/>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100"/>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100"/>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100"/>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100"/>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4" name="Google Shape;18614;p100"/>
          <p:cNvGrpSpPr/>
          <p:nvPr/>
        </p:nvGrpSpPr>
        <p:grpSpPr>
          <a:xfrm>
            <a:off x="6068850" y="2461832"/>
            <a:ext cx="364441" cy="339091"/>
            <a:chOff x="6093907" y="2461832"/>
            <a:chExt cx="364441" cy="339091"/>
          </a:xfrm>
        </p:grpSpPr>
        <p:sp>
          <p:nvSpPr>
            <p:cNvPr id="18615" name="Google Shape;18615;p100"/>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100"/>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100"/>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100"/>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100"/>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100"/>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100"/>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100"/>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100"/>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100"/>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5" name="Google Shape;18625;p100"/>
          <p:cNvGrpSpPr/>
          <p:nvPr/>
        </p:nvGrpSpPr>
        <p:grpSpPr>
          <a:xfrm>
            <a:off x="4651274" y="1980866"/>
            <a:ext cx="377680" cy="377680"/>
            <a:chOff x="4676331" y="1980866"/>
            <a:chExt cx="377680" cy="377680"/>
          </a:xfrm>
        </p:grpSpPr>
        <p:sp>
          <p:nvSpPr>
            <p:cNvPr id="18626" name="Google Shape;18626;p100"/>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100"/>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100"/>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100"/>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100"/>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100"/>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100"/>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100"/>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100"/>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100"/>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100"/>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100"/>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100"/>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100"/>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100"/>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100"/>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100"/>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100"/>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100"/>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5" name="Google Shape;18645;p100"/>
          <p:cNvGrpSpPr/>
          <p:nvPr/>
        </p:nvGrpSpPr>
        <p:grpSpPr>
          <a:xfrm>
            <a:off x="7501185" y="1522968"/>
            <a:ext cx="357651" cy="332275"/>
            <a:chOff x="7526242" y="1522968"/>
            <a:chExt cx="357651" cy="332275"/>
          </a:xfrm>
        </p:grpSpPr>
        <p:sp>
          <p:nvSpPr>
            <p:cNvPr id="18646" name="Google Shape;18646;p100"/>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100"/>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100"/>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100"/>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100"/>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100"/>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100"/>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100"/>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100"/>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100"/>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100"/>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100"/>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100"/>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100"/>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100"/>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100"/>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2" name="Google Shape;18662;p100"/>
          <p:cNvGrpSpPr/>
          <p:nvPr/>
        </p:nvGrpSpPr>
        <p:grpSpPr>
          <a:xfrm>
            <a:off x="3225729" y="1982386"/>
            <a:ext cx="371650" cy="371624"/>
            <a:chOff x="3250786" y="1982386"/>
            <a:chExt cx="371650" cy="371624"/>
          </a:xfrm>
        </p:grpSpPr>
        <p:sp>
          <p:nvSpPr>
            <p:cNvPr id="18663" name="Google Shape;18663;p100"/>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100"/>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100"/>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100"/>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100"/>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100"/>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100"/>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100"/>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100"/>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100"/>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100"/>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100"/>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100"/>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100"/>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100"/>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100"/>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100"/>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100"/>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100"/>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100"/>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100"/>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100"/>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100"/>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100"/>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100"/>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100"/>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100"/>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100"/>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100"/>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100"/>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3" name="Google Shape;18693;p100"/>
          <p:cNvGrpSpPr/>
          <p:nvPr/>
        </p:nvGrpSpPr>
        <p:grpSpPr>
          <a:xfrm>
            <a:off x="1317329" y="2916322"/>
            <a:ext cx="373538" cy="331515"/>
            <a:chOff x="1342386" y="2916322"/>
            <a:chExt cx="373538" cy="331515"/>
          </a:xfrm>
        </p:grpSpPr>
        <p:sp>
          <p:nvSpPr>
            <p:cNvPr id="18694" name="Google Shape;18694;p100"/>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100"/>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100"/>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100"/>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100"/>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100"/>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100"/>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100"/>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100"/>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100"/>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100"/>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5" name="Google Shape;18705;p100"/>
          <p:cNvGrpSpPr/>
          <p:nvPr/>
        </p:nvGrpSpPr>
        <p:grpSpPr>
          <a:xfrm>
            <a:off x="2269065" y="2946600"/>
            <a:ext cx="373931" cy="271351"/>
            <a:chOff x="2294122" y="2946600"/>
            <a:chExt cx="373931" cy="271351"/>
          </a:xfrm>
        </p:grpSpPr>
        <p:sp>
          <p:nvSpPr>
            <p:cNvPr id="18706" name="Google Shape;18706;p100"/>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100"/>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100"/>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100"/>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100"/>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100"/>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100"/>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100"/>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100"/>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100"/>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100"/>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100"/>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100"/>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100"/>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100"/>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100"/>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100"/>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100"/>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100"/>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100"/>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100"/>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100"/>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100"/>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100"/>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100"/>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100"/>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100"/>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100"/>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100"/>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100"/>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6" name="Google Shape;18736;p100"/>
          <p:cNvGrpSpPr/>
          <p:nvPr/>
        </p:nvGrpSpPr>
        <p:grpSpPr>
          <a:xfrm>
            <a:off x="2744762" y="2907251"/>
            <a:ext cx="373905" cy="349682"/>
            <a:chOff x="2769819" y="2907251"/>
            <a:chExt cx="373905" cy="349682"/>
          </a:xfrm>
        </p:grpSpPr>
        <p:sp>
          <p:nvSpPr>
            <p:cNvPr id="18737" name="Google Shape;18737;p100"/>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100"/>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100"/>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100"/>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100"/>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100"/>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100"/>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100"/>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100"/>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100"/>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100"/>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100"/>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100"/>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100"/>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100"/>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100"/>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100"/>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4" name="Google Shape;18754;p100"/>
          <p:cNvGrpSpPr/>
          <p:nvPr/>
        </p:nvGrpSpPr>
        <p:grpSpPr>
          <a:xfrm>
            <a:off x="3221193" y="2895245"/>
            <a:ext cx="375792" cy="373800"/>
            <a:chOff x="3246251" y="2895245"/>
            <a:chExt cx="375792" cy="373800"/>
          </a:xfrm>
        </p:grpSpPr>
        <p:sp>
          <p:nvSpPr>
            <p:cNvPr id="18755" name="Google Shape;18755;p100"/>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100"/>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100"/>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100"/>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100"/>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100"/>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100"/>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100"/>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100"/>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100"/>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100"/>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100"/>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100"/>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100"/>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9" name="Google Shape;18769;p100"/>
          <p:cNvGrpSpPr/>
          <p:nvPr/>
        </p:nvGrpSpPr>
        <p:grpSpPr>
          <a:xfrm>
            <a:off x="3766125" y="2895454"/>
            <a:ext cx="234650" cy="373590"/>
            <a:chOff x="3791182" y="2895454"/>
            <a:chExt cx="234650" cy="373590"/>
          </a:xfrm>
        </p:grpSpPr>
        <p:sp>
          <p:nvSpPr>
            <p:cNvPr id="18770" name="Google Shape;18770;p100"/>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100"/>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100"/>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100"/>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100"/>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100"/>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100"/>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100"/>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100"/>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9" name="Google Shape;18779;p100"/>
          <p:cNvGrpSpPr/>
          <p:nvPr/>
        </p:nvGrpSpPr>
        <p:grpSpPr>
          <a:xfrm>
            <a:off x="7017938" y="2489463"/>
            <a:ext cx="364441" cy="256225"/>
            <a:chOff x="7042995" y="2489463"/>
            <a:chExt cx="364441" cy="256225"/>
          </a:xfrm>
        </p:grpSpPr>
        <p:sp>
          <p:nvSpPr>
            <p:cNvPr id="18780" name="Google Shape;18780;p100"/>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100"/>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100"/>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100"/>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100"/>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100"/>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100"/>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100"/>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100"/>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9" name="Google Shape;18789;p100"/>
          <p:cNvGrpSpPr/>
          <p:nvPr/>
        </p:nvGrpSpPr>
        <p:grpSpPr>
          <a:xfrm>
            <a:off x="7492115" y="2437007"/>
            <a:ext cx="364284" cy="361243"/>
            <a:chOff x="7517172" y="2437007"/>
            <a:chExt cx="364284" cy="361243"/>
          </a:xfrm>
        </p:grpSpPr>
        <p:sp>
          <p:nvSpPr>
            <p:cNvPr id="18790" name="Google Shape;18790;p100"/>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100"/>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100"/>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100"/>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100"/>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100"/>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100"/>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100"/>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100"/>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100"/>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100"/>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100"/>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100"/>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100"/>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100"/>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100"/>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100"/>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100"/>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10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10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100"/>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1" name="Google Shape;18811;p100"/>
          <p:cNvGrpSpPr/>
          <p:nvPr/>
        </p:nvGrpSpPr>
        <p:grpSpPr>
          <a:xfrm>
            <a:off x="7981418" y="2436954"/>
            <a:ext cx="335290" cy="361321"/>
            <a:chOff x="8006475" y="2436954"/>
            <a:chExt cx="335290" cy="361321"/>
          </a:xfrm>
        </p:grpSpPr>
        <p:sp>
          <p:nvSpPr>
            <p:cNvPr id="18812" name="Google Shape;18812;p100"/>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100"/>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100"/>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100"/>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100"/>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100"/>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100"/>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100"/>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100"/>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100"/>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100"/>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100"/>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100"/>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100"/>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100"/>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100"/>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100"/>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100"/>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100"/>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1" name="Google Shape;18831;p100"/>
          <p:cNvGrpSpPr/>
          <p:nvPr/>
        </p:nvGrpSpPr>
        <p:grpSpPr>
          <a:xfrm>
            <a:off x="5571604" y="2909139"/>
            <a:ext cx="394326" cy="349682"/>
            <a:chOff x="5596661" y="2909139"/>
            <a:chExt cx="394326" cy="349682"/>
          </a:xfrm>
        </p:grpSpPr>
        <p:sp>
          <p:nvSpPr>
            <p:cNvPr id="18832" name="Google Shape;18832;p100"/>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100"/>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100"/>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100"/>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100"/>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100"/>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100"/>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100"/>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100"/>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100"/>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100"/>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100"/>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100"/>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100"/>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100"/>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100"/>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8" name="Google Shape;18848;p100"/>
          <p:cNvGrpSpPr/>
          <p:nvPr/>
        </p:nvGrpSpPr>
        <p:grpSpPr>
          <a:xfrm>
            <a:off x="849601" y="2914408"/>
            <a:ext cx="356891" cy="335709"/>
            <a:chOff x="874658" y="2914408"/>
            <a:chExt cx="356891" cy="335709"/>
          </a:xfrm>
        </p:grpSpPr>
        <p:sp>
          <p:nvSpPr>
            <p:cNvPr id="18849" name="Google Shape;18849;p100"/>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100"/>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100"/>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100"/>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100"/>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100"/>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100"/>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100"/>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100"/>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100"/>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100"/>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100"/>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100"/>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100"/>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100"/>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100"/>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100"/>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100"/>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100"/>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100"/>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9" name="Google Shape;18869;p100"/>
          <p:cNvGrpSpPr/>
          <p:nvPr/>
        </p:nvGrpSpPr>
        <p:grpSpPr>
          <a:xfrm>
            <a:off x="4205855" y="2929193"/>
            <a:ext cx="308813" cy="306165"/>
            <a:chOff x="4230912" y="2929193"/>
            <a:chExt cx="308813" cy="306165"/>
          </a:xfrm>
        </p:grpSpPr>
        <p:sp>
          <p:nvSpPr>
            <p:cNvPr id="18870" name="Google Shape;18870;p100"/>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100"/>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100"/>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100"/>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100"/>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100"/>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100"/>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100"/>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100"/>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100"/>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100"/>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100"/>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100"/>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100"/>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100"/>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5" name="Google Shape;18885;p100"/>
          <p:cNvGrpSpPr/>
          <p:nvPr/>
        </p:nvGrpSpPr>
        <p:grpSpPr>
          <a:xfrm>
            <a:off x="4602829" y="3401089"/>
            <a:ext cx="409111" cy="267944"/>
            <a:chOff x="4627886" y="3401089"/>
            <a:chExt cx="409111" cy="267944"/>
          </a:xfrm>
        </p:grpSpPr>
        <p:sp>
          <p:nvSpPr>
            <p:cNvPr id="18886" name="Google Shape;18886;p100"/>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100"/>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100"/>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100"/>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100"/>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100"/>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100"/>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100"/>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100"/>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100"/>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100"/>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7" name="Google Shape;18897;p100"/>
          <p:cNvGrpSpPr/>
          <p:nvPr/>
        </p:nvGrpSpPr>
        <p:grpSpPr>
          <a:xfrm>
            <a:off x="4627419" y="2898915"/>
            <a:ext cx="386016" cy="384495"/>
            <a:chOff x="4652476" y="2898915"/>
            <a:chExt cx="386016" cy="384495"/>
          </a:xfrm>
        </p:grpSpPr>
        <p:sp>
          <p:nvSpPr>
            <p:cNvPr id="18898" name="Google Shape;18898;p100"/>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100"/>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100"/>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100"/>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100"/>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100"/>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100"/>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100"/>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100"/>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7" name="Google Shape;18907;p100"/>
          <p:cNvGrpSpPr/>
          <p:nvPr/>
        </p:nvGrpSpPr>
        <p:grpSpPr>
          <a:xfrm>
            <a:off x="5131874" y="2922194"/>
            <a:ext cx="324699" cy="347611"/>
            <a:chOff x="5156931" y="2922194"/>
            <a:chExt cx="324699" cy="347611"/>
          </a:xfrm>
        </p:grpSpPr>
        <p:sp>
          <p:nvSpPr>
            <p:cNvPr id="18908" name="Google Shape;18908;p100"/>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100"/>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100"/>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100"/>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100"/>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100"/>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100"/>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100"/>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100"/>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100"/>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100"/>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100"/>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100"/>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100"/>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100"/>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100"/>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4" name="Google Shape;18924;p100"/>
          <p:cNvGrpSpPr/>
          <p:nvPr/>
        </p:nvGrpSpPr>
        <p:grpSpPr>
          <a:xfrm>
            <a:off x="6061274" y="2905337"/>
            <a:ext cx="364441" cy="364834"/>
            <a:chOff x="6086331" y="2905337"/>
            <a:chExt cx="364441" cy="364834"/>
          </a:xfrm>
        </p:grpSpPr>
        <p:sp>
          <p:nvSpPr>
            <p:cNvPr id="18925" name="Google Shape;18925;p100"/>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100"/>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100"/>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100"/>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100"/>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100"/>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1" name="Google Shape;18931;p100"/>
          <p:cNvGrpSpPr/>
          <p:nvPr/>
        </p:nvGrpSpPr>
        <p:grpSpPr>
          <a:xfrm>
            <a:off x="6529002" y="2907251"/>
            <a:ext cx="377706" cy="377680"/>
            <a:chOff x="6554059" y="2907251"/>
            <a:chExt cx="377706" cy="377680"/>
          </a:xfrm>
        </p:grpSpPr>
        <p:sp>
          <p:nvSpPr>
            <p:cNvPr id="18932" name="Google Shape;18932;p100"/>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100"/>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100"/>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100"/>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100"/>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100"/>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100"/>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100"/>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100"/>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100"/>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100"/>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100"/>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100"/>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100"/>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100"/>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100"/>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100"/>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100"/>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100"/>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100"/>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100"/>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3" name="Google Shape;18953;p100"/>
          <p:cNvGrpSpPr/>
          <p:nvPr/>
        </p:nvGrpSpPr>
        <p:grpSpPr>
          <a:xfrm>
            <a:off x="7466739" y="2945446"/>
            <a:ext cx="400801" cy="317542"/>
            <a:chOff x="7491796" y="2945446"/>
            <a:chExt cx="400801" cy="317542"/>
          </a:xfrm>
        </p:grpSpPr>
        <p:sp>
          <p:nvSpPr>
            <p:cNvPr id="18954" name="Google Shape;18954;p100"/>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100"/>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100"/>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100"/>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100"/>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100"/>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100"/>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100"/>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100"/>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100"/>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100"/>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100"/>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100"/>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100"/>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100"/>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100"/>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100"/>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100"/>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100"/>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100"/>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100"/>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100"/>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6" name="Google Shape;18976;p100"/>
          <p:cNvGrpSpPr/>
          <p:nvPr/>
        </p:nvGrpSpPr>
        <p:grpSpPr>
          <a:xfrm>
            <a:off x="7020586" y="2907723"/>
            <a:ext cx="345304" cy="365857"/>
            <a:chOff x="7045643" y="2907723"/>
            <a:chExt cx="345304" cy="365857"/>
          </a:xfrm>
        </p:grpSpPr>
        <p:sp>
          <p:nvSpPr>
            <p:cNvPr id="18977" name="Google Shape;18977;p100"/>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100"/>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100"/>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100"/>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100"/>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100"/>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100"/>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100"/>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100"/>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100"/>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100"/>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100"/>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100"/>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100"/>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100"/>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100"/>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100"/>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100"/>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100"/>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6" name="Google Shape;18996;p100"/>
          <p:cNvGrpSpPr/>
          <p:nvPr/>
        </p:nvGrpSpPr>
        <p:grpSpPr>
          <a:xfrm>
            <a:off x="7967786" y="2907251"/>
            <a:ext cx="347794" cy="366328"/>
            <a:chOff x="7992843" y="2907251"/>
            <a:chExt cx="347794" cy="366328"/>
          </a:xfrm>
        </p:grpSpPr>
        <p:sp>
          <p:nvSpPr>
            <p:cNvPr id="18997" name="Google Shape;18997;p100"/>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100"/>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100"/>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100"/>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100"/>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100"/>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100"/>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100"/>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100"/>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100"/>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100"/>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100"/>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100"/>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100"/>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100"/>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100"/>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100"/>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100"/>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100"/>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100"/>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100"/>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100"/>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100"/>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100"/>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100"/>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100"/>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100"/>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100"/>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100"/>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100"/>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100"/>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100"/>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100"/>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0" name="Google Shape;19030;p100"/>
          <p:cNvGrpSpPr/>
          <p:nvPr/>
        </p:nvGrpSpPr>
        <p:grpSpPr>
          <a:xfrm>
            <a:off x="848841" y="1512377"/>
            <a:ext cx="398127" cy="353457"/>
            <a:chOff x="873898" y="1512377"/>
            <a:chExt cx="398127" cy="353457"/>
          </a:xfrm>
        </p:grpSpPr>
        <p:sp>
          <p:nvSpPr>
            <p:cNvPr id="19031" name="Google Shape;19031;p100"/>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100"/>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100"/>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100"/>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100"/>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100"/>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100"/>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100"/>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100"/>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100"/>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100"/>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100"/>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100"/>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100"/>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100"/>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100"/>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100"/>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100"/>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100"/>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0" name="Google Shape;19050;p100"/>
          <p:cNvGrpSpPr/>
          <p:nvPr/>
        </p:nvGrpSpPr>
        <p:grpSpPr>
          <a:xfrm>
            <a:off x="1399067" y="1515680"/>
            <a:ext cx="246762" cy="347139"/>
            <a:chOff x="1424125" y="1515680"/>
            <a:chExt cx="246762" cy="347139"/>
          </a:xfrm>
        </p:grpSpPr>
        <p:sp>
          <p:nvSpPr>
            <p:cNvPr id="19051" name="Google Shape;19051;p100"/>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100"/>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100"/>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100"/>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100"/>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100"/>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100"/>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100"/>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100"/>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100"/>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100"/>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100"/>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100"/>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100"/>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100"/>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100"/>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100"/>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100"/>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100"/>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100"/>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1" name="Google Shape;19071;p100"/>
          <p:cNvGrpSpPr/>
          <p:nvPr/>
        </p:nvGrpSpPr>
        <p:grpSpPr>
          <a:xfrm>
            <a:off x="2294441" y="1512744"/>
            <a:ext cx="352697" cy="352723"/>
            <a:chOff x="2319498" y="1512744"/>
            <a:chExt cx="352697" cy="352723"/>
          </a:xfrm>
        </p:grpSpPr>
        <p:sp>
          <p:nvSpPr>
            <p:cNvPr id="19072" name="Google Shape;19072;p100"/>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100"/>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100"/>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100"/>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100"/>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100"/>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100"/>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100"/>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100"/>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100"/>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100"/>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100"/>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100"/>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100"/>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100"/>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100"/>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100"/>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100"/>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100"/>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1" name="Google Shape;19091;p100"/>
          <p:cNvGrpSpPr/>
          <p:nvPr/>
        </p:nvGrpSpPr>
        <p:grpSpPr>
          <a:xfrm>
            <a:off x="4211544" y="1512666"/>
            <a:ext cx="312981" cy="352697"/>
            <a:chOff x="4236601" y="1512666"/>
            <a:chExt cx="312981" cy="352697"/>
          </a:xfrm>
        </p:grpSpPr>
        <p:sp>
          <p:nvSpPr>
            <p:cNvPr id="19092" name="Google Shape;19092;p100"/>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100"/>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100"/>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100"/>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100"/>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100"/>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100"/>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100"/>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100"/>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100"/>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100"/>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100"/>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100"/>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100"/>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6" name="Google Shape;19106;p100"/>
          <p:cNvGrpSpPr/>
          <p:nvPr/>
        </p:nvGrpSpPr>
        <p:grpSpPr>
          <a:xfrm>
            <a:off x="824618" y="3347716"/>
            <a:ext cx="346300" cy="375818"/>
            <a:chOff x="849675" y="3347716"/>
            <a:chExt cx="346300" cy="375818"/>
          </a:xfrm>
        </p:grpSpPr>
        <p:sp>
          <p:nvSpPr>
            <p:cNvPr id="19107" name="Google Shape;19107;p100"/>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100"/>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100"/>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100"/>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100"/>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100"/>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100"/>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100"/>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100"/>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100"/>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100"/>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100"/>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100"/>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100"/>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100"/>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100"/>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100"/>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4" name="Google Shape;19124;p100"/>
          <p:cNvGrpSpPr/>
          <p:nvPr/>
        </p:nvGrpSpPr>
        <p:grpSpPr>
          <a:xfrm>
            <a:off x="1299162" y="3399202"/>
            <a:ext cx="376578" cy="272846"/>
            <a:chOff x="1324219" y="3399202"/>
            <a:chExt cx="376578" cy="272846"/>
          </a:xfrm>
        </p:grpSpPr>
        <p:sp>
          <p:nvSpPr>
            <p:cNvPr id="19125" name="Google Shape;19125;p100"/>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100"/>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100"/>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100"/>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100"/>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100"/>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100"/>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100"/>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100"/>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100"/>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100"/>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100"/>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100"/>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100"/>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100"/>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100"/>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100"/>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100"/>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100"/>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100"/>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100"/>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100"/>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100"/>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100"/>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100"/>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100"/>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100"/>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100"/>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100"/>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100"/>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100"/>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100"/>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100"/>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8" name="Google Shape;19158;p100"/>
          <p:cNvGrpSpPr/>
          <p:nvPr/>
        </p:nvGrpSpPr>
        <p:grpSpPr>
          <a:xfrm>
            <a:off x="1773706" y="3395401"/>
            <a:ext cx="376185" cy="280448"/>
            <a:chOff x="1798763" y="3395401"/>
            <a:chExt cx="376185" cy="280448"/>
          </a:xfrm>
        </p:grpSpPr>
        <p:sp>
          <p:nvSpPr>
            <p:cNvPr id="19159" name="Google Shape;19159;p100"/>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100"/>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100"/>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100"/>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100"/>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100"/>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100"/>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100"/>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100"/>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100"/>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100"/>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100"/>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100"/>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100"/>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100"/>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100"/>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100"/>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100"/>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100"/>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100"/>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100"/>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100"/>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100"/>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100"/>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100"/>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100"/>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100"/>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100"/>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100"/>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100"/>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100"/>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0" name="Google Shape;19190;p100"/>
          <p:cNvGrpSpPr/>
          <p:nvPr/>
        </p:nvGrpSpPr>
        <p:grpSpPr>
          <a:xfrm>
            <a:off x="2248250" y="3378754"/>
            <a:ext cx="375818" cy="313374"/>
            <a:chOff x="2273307" y="3378754"/>
            <a:chExt cx="375818" cy="313374"/>
          </a:xfrm>
        </p:grpSpPr>
        <p:sp>
          <p:nvSpPr>
            <p:cNvPr id="19191" name="Google Shape;19191;p100"/>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100"/>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100"/>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100"/>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100"/>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100"/>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100"/>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100"/>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100"/>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100"/>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100"/>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100"/>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100"/>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100"/>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100"/>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100"/>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100"/>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100"/>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100"/>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100"/>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100"/>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100"/>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100"/>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100"/>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100"/>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100"/>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100"/>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100"/>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100"/>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100"/>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100"/>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100"/>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100"/>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100"/>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100"/>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100"/>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100"/>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100"/>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100"/>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100"/>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100"/>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100"/>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100"/>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100"/>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100"/>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100"/>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100"/>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100"/>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100"/>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100"/>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100"/>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100"/>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100"/>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100"/>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100"/>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100"/>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100"/>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100"/>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100"/>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100"/>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100"/>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100"/>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100"/>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100"/>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100"/>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100"/>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100"/>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100"/>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100"/>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100"/>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100"/>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100"/>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100"/>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100"/>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100"/>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100"/>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100"/>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100"/>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100"/>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100"/>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100"/>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100"/>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100"/>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100"/>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5" name="Google Shape;19275;p100"/>
          <p:cNvGrpSpPr/>
          <p:nvPr/>
        </p:nvGrpSpPr>
        <p:grpSpPr>
          <a:xfrm>
            <a:off x="2722427" y="3359460"/>
            <a:ext cx="377706" cy="352330"/>
            <a:chOff x="2747484" y="3359460"/>
            <a:chExt cx="377706" cy="352330"/>
          </a:xfrm>
        </p:grpSpPr>
        <p:sp>
          <p:nvSpPr>
            <p:cNvPr id="19276" name="Google Shape;19276;p100"/>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100"/>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100"/>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100"/>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100"/>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100"/>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100"/>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100"/>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100"/>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100"/>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100"/>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100"/>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100"/>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100"/>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100"/>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1" name="Google Shape;19291;p100"/>
          <p:cNvGrpSpPr/>
          <p:nvPr/>
        </p:nvGrpSpPr>
        <p:grpSpPr>
          <a:xfrm>
            <a:off x="3671148" y="3371938"/>
            <a:ext cx="375792" cy="327373"/>
            <a:chOff x="3696205" y="3371938"/>
            <a:chExt cx="375792" cy="327373"/>
          </a:xfrm>
        </p:grpSpPr>
        <p:sp>
          <p:nvSpPr>
            <p:cNvPr id="19292" name="Google Shape;19292;p100"/>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100"/>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100"/>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100"/>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100"/>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100"/>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100"/>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100"/>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100"/>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100"/>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100"/>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100"/>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100"/>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100"/>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100"/>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100"/>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100"/>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100"/>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100"/>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100"/>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100"/>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100"/>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100"/>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5" name="Google Shape;19315;p100"/>
          <p:cNvGrpSpPr/>
          <p:nvPr/>
        </p:nvGrpSpPr>
        <p:grpSpPr>
          <a:xfrm>
            <a:off x="6542267" y="2436849"/>
            <a:ext cx="366722" cy="342892"/>
            <a:chOff x="6567324" y="2436849"/>
            <a:chExt cx="366722" cy="342892"/>
          </a:xfrm>
        </p:grpSpPr>
        <p:sp>
          <p:nvSpPr>
            <p:cNvPr id="19316" name="Google Shape;19316;p100"/>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100"/>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100"/>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100"/>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100"/>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100"/>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100"/>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100"/>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100"/>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100"/>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100"/>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100"/>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8" name="Google Shape;19328;p100"/>
          <p:cNvGrpSpPr/>
          <p:nvPr/>
        </p:nvGrpSpPr>
        <p:grpSpPr>
          <a:xfrm>
            <a:off x="4183913" y="3361347"/>
            <a:ext cx="299349" cy="348188"/>
            <a:chOff x="4208970" y="3361347"/>
            <a:chExt cx="299349" cy="348188"/>
          </a:xfrm>
        </p:grpSpPr>
        <p:sp>
          <p:nvSpPr>
            <p:cNvPr id="19329" name="Google Shape;19329;p100"/>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100"/>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100"/>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100"/>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100"/>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100"/>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100"/>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100"/>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100"/>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100"/>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100"/>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100"/>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100"/>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100"/>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3" name="Google Shape;19343;p100"/>
          <p:cNvGrpSpPr/>
          <p:nvPr/>
        </p:nvGrpSpPr>
        <p:grpSpPr>
          <a:xfrm>
            <a:off x="2761776" y="1512351"/>
            <a:ext cx="366722" cy="353667"/>
            <a:chOff x="2786833" y="1512351"/>
            <a:chExt cx="366722" cy="353667"/>
          </a:xfrm>
        </p:grpSpPr>
        <p:sp>
          <p:nvSpPr>
            <p:cNvPr id="19344" name="Google Shape;19344;p100"/>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100"/>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100"/>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100"/>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100"/>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100"/>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100"/>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100"/>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100"/>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100"/>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100"/>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100"/>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100"/>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100"/>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100"/>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100"/>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100"/>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100"/>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100"/>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100"/>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4" name="Google Shape;19364;p100"/>
          <p:cNvGrpSpPr/>
          <p:nvPr/>
        </p:nvGrpSpPr>
        <p:grpSpPr>
          <a:xfrm>
            <a:off x="1820264" y="1512744"/>
            <a:ext cx="352723" cy="353090"/>
            <a:chOff x="1845321" y="1512744"/>
            <a:chExt cx="352723" cy="353090"/>
          </a:xfrm>
        </p:grpSpPr>
        <p:sp>
          <p:nvSpPr>
            <p:cNvPr id="19365" name="Google Shape;19365;p100"/>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100"/>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100"/>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100"/>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100"/>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100"/>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100"/>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100"/>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100"/>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100"/>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100"/>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6" name="Google Shape;19376;p100"/>
          <p:cNvGrpSpPr/>
          <p:nvPr/>
        </p:nvGrpSpPr>
        <p:grpSpPr>
          <a:xfrm>
            <a:off x="3189395" y="3340533"/>
            <a:ext cx="392465" cy="389896"/>
            <a:chOff x="3214452" y="3340533"/>
            <a:chExt cx="392465" cy="389896"/>
          </a:xfrm>
        </p:grpSpPr>
        <p:sp>
          <p:nvSpPr>
            <p:cNvPr id="19377" name="Google Shape;19377;p100"/>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100"/>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100"/>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100"/>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100"/>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100"/>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100"/>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100"/>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100"/>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100"/>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100"/>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100"/>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100"/>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100"/>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100"/>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100"/>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100"/>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100"/>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100"/>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100"/>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100"/>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100"/>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100"/>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100"/>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100"/>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2" name="Google Shape;19402;p100"/>
          <p:cNvGrpSpPr/>
          <p:nvPr/>
        </p:nvGrpSpPr>
        <p:grpSpPr>
          <a:xfrm>
            <a:off x="3302172" y="1499899"/>
            <a:ext cx="234650" cy="378440"/>
            <a:chOff x="3327229" y="1499899"/>
            <a:chExt cx="234650" cy="378440"/>
          </a:xfrm>
        </p:grpSpPr>
        <p:sp>
          <p:nvSpPr>
            <p:cNvPr id="19403" name="Google Shape;19403;p100"/>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100"/>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100"/>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100"/>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100"/>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100"/>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100"/>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100"/>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100"/>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100"/>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100"/>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100"/>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100"/>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100"/>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100"/>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100"/>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100"/>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100"/>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100"/>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100"/>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100"/>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4" name="Google Shape;19424;p100"/>
          <p:cNvGrpSpPr/>
          <p:nvPr/>
        </p:nvGrpSpPr>
        <p:grpSpPr>
          <a:xfrm>
            <a:off x="3710496" y="1530151"/>
            <a:ext cx="366722" cy="317962"/>
            <a:chOff x="3735553" y="1530151"/>
            <a:chExt cx="366722" cy="317962"/>
          </a:xfrm>
        </p:grpSpPr>
        <p:sp>
          <p:nvSpPr>
            <p:cNvPr id="19425" name="Google Shape;19425;p100"/>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100"/>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100"/>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100"/>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100"/>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100"/>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100"/>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100"/>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100"/>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100"/>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100"/>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100"/>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7" name="Google Shape;19437;p100"/>
          <p:cNvGrpSpPr/>
          <p:nvPr/>
        </p:nvGrpSpPr>
        <p:grpSpPr>
          <a:xfrm>
            <a:off x="841265" y="2469775"/>
            <a:ext cx="379226" cy="322733"/>
            <a:chOff x="866322" y="2469775"/>
            <a:chExt cx="379226" cy="322733"/>
          </a:xfrm>
        </p:grpSpPr>
        <p:sp>
          <p:nvSpPr>
            <p:cNvPr id="19438" name="Google Shape;19438;p100"/>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100"/>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100"/>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100"/>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100"/>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100"/>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100"/>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100"/>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100"/>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100"/>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100"/>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100"/>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100"/>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100"/>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100"/>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100"/>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100"/>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100"/>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100"/>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100"/>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100"/>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100"/>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100"/>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100"/>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100"/>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100"/>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4" name="Google Shape;19464;p100"/>
          <p:cNvGrpSpPr/>
          <p:nvPr/>
        </p:nvGrpSpPr>
        <p:grpSpPr>
          <a:xfrm>
            <a:off x="1303330" y="2500814"/>
            <a:ext cx="404183" cy="289151"/>
            <a:chOff x="1328387" y="2500814"/>
            <a:chExt cx="404183" cy="289151"/>
          </a:xfrm>
        </p:grpSpPr>
        <p:sp>
          <p:nvSpPr>
            <p:cNvPr id="19465" name="Google Shape;19465;p100"/>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100"/>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100"/>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100"/>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100"/>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100"/>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100"/>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100"/>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100"/>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100"/>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100"/>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100"/>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100"/>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100"/>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100"/>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100"/>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100"/>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100"/>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100"/>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100"/>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100"/>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100"/>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100"/>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100"/>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100"/>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100"/>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100"/>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100"/>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100"/>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4" name="Google Shape;19494;p100"/>
          <p:cNvGrpSpPr/>
          <p:nvPr/>
        </p:nvGrpSpPr>
        <p:grpSpPr>
          <a:xfrm>
            <a:off x="1796408" y="2495702"/>
            <a:ext cx="365988" cy="270801"/>
            <a:chOff x="1821465" y="2495702"/>
            <a:chExt cx="365988" cy="270801"/>
          </a:xfrm>
        </p:grpSpPr>
        <p:sp>
          <p:nvSpPr>
            <p:cNvPr id="19495" name="Google Shape;19495;p100"/>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100"/>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100"/>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100"/>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100"/>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100"/>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100"/>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2" name="Google Shape;19502;p100"/>
          <p:cNvGrpSpPr/>
          <p:nvPr/>
        </p:nvGrpSpPr>
        <p:grpSpPr>
          <a:xfrm>
            <a:off x="3700666" y="2455776"/>
            <a:ext cx="354977" cy="351202"/>
            <a:chOff x="3725723" y="2455776"/>
            <a:chExt cx="354977" cy="351202"/>
          </a:xfrm>
        </p:grpSpPr>
        <p:sp>
          <p:nvSpPr>
            <p:cNvPr id="19503" name="Google Shape;19503;p100"/>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100"/>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100"/>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100"/>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100"/>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100"/>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100"/>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100"/>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100"/>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100"/>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100"/>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100"/>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100"/>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6" name="Google Shape;19516;p100"/>
          <p:cNvGrpSpPr/>
          <p:nvPr/>
        </p:nvGrpSpPr>
        <p:grpSpPr>
          <a:xfrm>
            <a:off x="5201108" y="1977641"/>
            <a:ext cx="230482" cy="388847"/>
            <a:chOff x="5226165" y="1977641"/>
            <a:chExt cx="230482" cy="388847"/>
          </a:xfrm>
        </p:grpSpPr>
        <p:sp>
          <p:nvSpPr>
            <p:cNvPr id="19517" name="Google Shape;19517;p100"/>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100"/>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100"/>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100"/>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100"/>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100"/>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100"/>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100"/>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100"/>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100"/>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100"/>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100"/>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9" name="Google Shape;19529;p100"/>
          <p:cNvGrpSpPr/>
          <p:nvPr/>
        </p:nvGrpSpPr>
        <p:grpSpPr>
          <a:xfrm>
            <a:off x="5607545" y="2025510"/>
            <a:ext cx="370130" cy="287264"/>
            <a:chOff x="5632602" y="2025510"/>
            <a:chExt cx="370130" cy="287264"/>
          </a:xfrm>
        </p:grpSpPr>
        <p:sp>
          <p:nvSpPr>
            <p:cNvPr id="19530" name="Google Shape;19530;p100"/>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100"/>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100"/>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100"/>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100"/>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100"/>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100"/>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100"/>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100"/>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100"/>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100"/>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100"/>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100"/>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100"/>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100"/>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100"/>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100"/>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100"/>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8" name="Google Shape;19548;p100"/>
          <p:cNvGrpSpPr/>
          <p:nvPr/>
        </p:nvGrpSpPr>
        <p:grpSpPr>
          <a:xfrm>
            <a:off x="4187321" y="2456537"/>
            <a:ext cx="331515" cy="330021"/>
            <a:chOff x="4212378" y="2456537"/>
            <a:chExt cx="331515" cy="330021"/>
          </a:xfrm>
        </p:grpSpPr>
        <p:sp>
          <p:nvSpPr>
            <p:cNvPr id="19549" name="Google Shape;19549;p100"/>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100"/>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100"/>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100"/>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100"/>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100"/>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100"/>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100"/>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100"/>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8" name="Google Shape;19558;p100"/>
          <p:cNvGrpSpPr/>
          <p:nvPr/>
        </p:nvGrpSpPr>
        <p:grpSpPr>
          <a:xfrm>
            <a:off x="6150956" y="1977825"/>
            <a:ext cx="235411" cy="347427"/>
            <a:chOff x="6176013" y="1977825"/>
            <a:chExt cx="235411" cy="347427"/>
          </a:xfrm>
        </p:grpSpPr>
        <p:sp>
          <p:nvSpPr>
            <p:cNvPr id="19559" name="Google Shape;19559;p100"/>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100"/>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100"/>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100"/>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100"/>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100"/>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100"/>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100"/>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100"/>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100"/>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100"/>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100"/>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100"/>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100"/>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100"/>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100"/>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100"/>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6" name="Google Shape;19576;p100"/>
          <p:cNvGrpSpPr/>
          <p:nvPr/>
        </p:nvGrpSpPr>
        <p:grpSpPr>
          <a:xfrm>
            <a:off x="6627020" y="1977458"/>
            <a:ext cx="235778" cy="347794"/>
            <a:chOff x="6652077" y="1977458"/>
            <a:chExt cx="235778" cy="347794"/>
          </a:xfrm>
        </p:grpSpPr>
        <p:sp>
          <p:nvSpPr>
            <p:cNvPr id="19577" name="Google Shape;19577;p100"/>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100"/>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100"/>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100"/>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100"/>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100"/>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100"/>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100"/>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100"/>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100"/>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100"/>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100"/>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100"/>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100"/>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100"/>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100"/>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3" name="Google Shape;19593;p100"/>
          <p:cNvGrpSpPr/>
          <p:nvPr/>
        </p:nvGrpSpPr>
        <p:grpSpPr>
          <a:xfrm>
            <a:off x="7047456" y="1997512"/>
            <a:ext cx="394352" cy="308052"/>
            <a:chOff x="7072513" y="1997512"/>
            <a:chExt cx="394352" cy="308052"/>
          </a:xfrm>
        </p:grpSpPr>
        <p:sp>
          <p:nvSpPr>
            <p:cNvPr id="19594" name="Google Shape;19594;p100"/>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100"/>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100"/>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100"/>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100"/>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100"/>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100"/>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100"/>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100"/>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100"/>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100"/>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5" name="Google Shape;19605;p100"/>
          <p:cNvGrpSpPr/>
          <p:nvPr/>
        </p:nvGrpSpPr>
        <p:grpSpPr>
          <a:xfrm>
            <a:off x="7551151" y="1977825"/>
            <a:ext cx="292533" cy="347454"/>
            <a:chOff x="7576208" y="1977825"/>
            <a:chExt cx="292533" cy="347454"/>
          </a:xfrm>
        </p:grpSpPr>
        <p:sp>
          <p:nvSpPr>
            <p:cNvPr id="19606" name="Google Shape;19606;p100"/>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100"/>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100"/>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100"/>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100"/>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100"/>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100"/>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100"/>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100"/>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100"/>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100"/>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100"/>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100"/>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9" name="Google Shape;19619;p100"/>
          <p:cNvGrpSpPr/>
          <p:nvPr/>
        </p:nvGrpSpPr>
        <p:grpSpPr>
          <a:xfrm>
            <a:off x="7998825" y="1977458"/>
            <a:ext cx="320557" cy="347794"/>
            <a:chOff x="8023882" y="1977458"/>
            <a:chExt cx="320557" cy="347794"/>
          </a:xfrm>
        </p:grpSpPr>
        <p:sp>
          <p:nvSpPr>
            <p:cNvPr id="19620" name="Google Shape;19620;p100"/>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100"/>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100"/>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100"/>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100"/>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100"/>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100"/>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100"/>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100"/>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100"/>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100"/>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100"/>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100"/>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100"/>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100"/>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100"/>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100"/>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100"/>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100"/>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100"/>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100"/>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100"/>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100"/>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100"/>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100"/>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100"/>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100"/>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100"/>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100"/>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100"/>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100"/>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100"/>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100"/>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100"/>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100"/>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100"/>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100"/>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100"/>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100"/>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100"/>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0" name="Google Shape;19660;p100"/>
          <p:cNvGrpSpPr/>
          <p:nvPr/>
        </p:nvGrpSpPr>
        <p:grpSpPr>
          <a:xfrm>
            <a:off x="5602617" y="2444819"/>
            <a:ext cx="345147" cy="342630"/>
            <a:chOff x="5627674" y="2444819"/>
            <a:chExt cx="345147" cy="342630"/>
          </a:xfrm>
        </p:grpSpPr>
        <p:sp>
          <p:nvSpPr>
            <p:cNvPr id="19661" name="Google Shape;19661;p100"/>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100"/>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100"/>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100"/>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100"/>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6" name="Google Shape;19666;p100"/>
          <p:cNvGrpSpPr/>
          <p:nvPr/>
        </p:nvGrpSpPr>
        <p:grpSpPr>
          <a:xfrm>
            <a:off x="4628939" y="2440257"/>
            <a:ext cx="396607" cy="348555"/>
            <a:chOff x="4653996" y="2440257"/>
            <a:chExt cx="396607" cy="348555"/>
          </a:xfrm>
        </p:grpSpPr>
        <p:sp>
          <p:nvSpPr>
            <p:cNvPr id="19667" name="Google Shape;19667;p100"/>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100"/>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100"/>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100"/>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100"/>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100"/>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100"/>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100"/>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100"/>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100"/>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100"/>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100"/>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100"/>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100"/>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100"/>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100"/>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100"/>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100"/>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5" name="Google Shape;19685;p100"/>
          <p:cNvGrpSpPr/>
          <p:nvPr/>
        </p:nvGrpSpPr>
        <p:grpSpPr>
          <a:xfrm>
            <a:off x="1829334" y="2895140"/>
            <a:ext cx="301630" cy="374272"/>
            <a:chOff x="1854391" y="2895140"/>
            <a:chExt cx="301630" cy="374272"/>
          </a:xfrm>
        </p:grpSpPr>
        <p:sp>
          <p:nvSpPr>
            <p:cNvPr id="19686" name="Google Shape;19686;p100"/>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100"/>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100"/>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100"/>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100"/>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100"/>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100"/>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100"/>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100"/>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100"/>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100"/>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100"/>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100"/>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100"/>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100"/>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100"/>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100"/>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100"/>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100"/>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100"/>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100"/>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100"/>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100"/>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100"/>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100"/>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100"/>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100"/>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100"/>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100"/>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100"/>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100"/>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100"/>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100"/>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100"/>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100"/>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100"/>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100"/>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100"/>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100"/>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100"/>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100"/>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100"/>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100"/>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100"/>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100"/>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100"/>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100"/>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100"/>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100"/>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5" name="Google Shape;19735;p100"/>
          <p:cNvGrpSpPr/>
          <p:nvPr/>
        </p:nvGrpSpPr>
        <p:grpSpPr>
          <a:xfrm>
            <a:off x="5147760" y="2438370"/>
            <a:ext cx="289518" cy="357651"/>
            <a:chOff x="5172817" y="2438370"/>
            <a:chExt cx="289518" cy="357651"/>
          </a:xfrm>
        </p:grpSpPr>
        <p:sp>
          <p:nvSpPr>
            <p:cNvPr id="19736" name="Google Shape;19736;p100"/>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100"/>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100"/>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100"/>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100"/>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100"/>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100"/>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100"/>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100"/>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100"/>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100"/>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7" name="Google Shape;19747;p100"/>
          <p:cNvGrpSpPr/>
          <p:nvPr/>
        </p:nvGrpSpPr>
        <p:grpSpPr>
          <a:xfrm>
            <a:off x="3209449" y="2484534"/>
            <a:ext cx="388297" cy="293320"/>
            <a:chOff x="3234506" y="2484534"/>
            <a:chExt cx="388297" cy="293320"/>
          </a:xfrm>
        </p:grpSpPr>
        <p:sp>
          <p:nvSpPr>
            <p:cNvPr id="19748" name="Google Shape;19748;p100"/>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100"/>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100"/>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100"/>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100"/>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100"/>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100"/>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100"/>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100"/>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100"/>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100"/>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100"/>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100"/>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100"/>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100"/>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100"/>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4" name="Google Shape;19764;p100"/>
          <p:cNvGrpSpPr/>
          <p:nvPr/>
        </p:nvGrpSpPr>
        <p:grpSpPr>
          <a:xfrm>
            <a:off x="6040092" y="3367036"/>
            <a:ext cx="362553" cy="356498"/>
            <a:chOff x="6065149" y="3367036"/>
            <a:chExt cx="362553" cy="356498"/>
          </a:xfrm>
        </p:grpSpPr>
        <p:sp>
          <p:nvSpPr>
            <p:cNvPr id="19765" name="Google Shape;19765;p100"/>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100"/>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100"/>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100"/>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100"/>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0" name="Google Shape;19770;p100"/>
          <p:cNvGrpSpPr/>
          <p:nvPr/>
        </p:nvGrpSpPr>
        <p:grpSpPr>
          <a:xfrm>
            <a:off x="6515764" y="3367036"/>
            <a:ext cx="362553" cy="356498"/>
            <a:chOff x="6540821" y="3367036"/>
            <a:chExt cx="362553" cy="356498"/>
          </a:xfrm>
        </p:grpSpPr>
        <p:sp>
          <p:nvSpPr>
            <p:cNvPr id="19771" name="Google Shape;19771;p100"/>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100"/>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100"/>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100"/>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100"/>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100"/>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100"/>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8" name="Google Shape;19778;p100"/>
          <p:cNvGrpSpPr/>
          <p:nvPr/>
        </p:nvGrpSpPr>
        <p:grpSpPr>
          <a:xfrm>
            <a:off x="2277401" y="2474704"/>
            <a:ext cx="354479" cy="312561"/>
            <a:chOff x="2302458" y="2474704"/>
            <a:chExt cx="354479" cy="312561"/>
          </a:xfrm>
        </p:grpSpPr>
        <p:sp>
          <p:nvSpPr>
            <p:cNvPr id="19779" name="Google Shape;19779;p100"/>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100"/>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100"/>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100"/>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100"/>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100"/>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100"/>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100"/>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100"/>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100"/>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100"/>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100"/>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1" name="Google Shape;19791;p100"/>
          <p:cNvGrpSpPr/>
          <p:nvPr/>
        </p:nvGrpSpPr>
        <p:grpSpPr>
          <a:xfrm>
            <a:off x="2806053" y="2442538"/>
            <a:ext cx="246002" cy="348922"/>
            <a:chOff x="2831110" y="2442538"/>
            <a:chExt cx="246002" cy="348922"/>
          </a:xfrm>
        </p:grpSpPr>
        <p:sp>
          <p:nvSpPr>
            <p:cNvPr id="19792" name="Google Shape;19792;p100"/>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100"/>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100"/>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100"/>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100"/>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100"/>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100"/>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100"/>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100"/>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100"/>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100"/>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100"/>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100"/>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100"/>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6" name="Google Shape;19806;p100"/>
          <p:cNvGrpSpPr/>
          <p:nvPr/>
        </p:nvGrpSpPr>
        <p:grpSpPr>
          <a:xfrm>
            <a:off x="6991435" y="3367036"/>
            <a:ext cx="362947" cy="356498"/>
            <a:chOff x="7016492" y="3367036"/>
            <a:chExt cx="362947" cy="356498"/>
          </a:xfrm>
        </p:grpSpPr>
        <p:sp>
          <p:nvSpPr>
            <p:cNvPr id="19807" name="Google Shape;19807;p100"/>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100"/>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100"/>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100"/>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100"/>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100"/>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3" name="Google Shape;19813;p100"/>
          <p:cNvGrpSpPr/>
          <p:nvPr/>
        </p:nvGrpSpPr>
        <p:grpSpPr>
          <a:xfrm>
            <a:off x="4806717" y="3817357"/>
            <a:ext cx="362947" cy="356576"/>
            <a:chOff x="5108852" y="3817357"/>
            <a:chExt cx="362947" cy="356576"/>
          </a:xfrm>
        </p:grpSpPr>
        <p:sp>
          <p:nvSpPr>
            <p:cNvPr id="19814" name="Google Shape;19814;p100"/>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100"/>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100"/>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100"/>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8" name="Google Shape;19818;p100"/>
          <p:cNvGrpSpPr/>
          <p:nvPr/>
        </p:nvGrpSpPr>
        <p:grpSpPr>
          <a:xfrm>
            <a:off x="5703585" y="3817357"/>
            <a:ext cx="362947" cy="356576"/>
            <a:chOff x="6005720" y="3817357"/>
            <a:chExt cx="362947" cy="356576"/>
          </a:xfrm>
        </p:grpSpPr>
        <p:sp>
          <p:nvSpPr>
            <p:cNvPr id="19819" name="Google Shape;19819;p100"/>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100"/>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100"/>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100"/>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3" name="Google Shape;19823;p100"/>
          <p:cNvGrpSpPr/>
          <p:nvPr/>
        </p:nvGrpSpPr>
        <p:grpSpPr>
          <a:xfrm>
            <a:off x="5564395" y="3367036"/>
            <a:ext cx="362580" cy="356498"/>
            <a:chOff x="5589452" y="3367036"/>
            <a:chExt cx="362580" cy="356498"/>
          </a:xfrm>
        </p:grpSpPr>
        <p:sp>
          <p:nvSpPr>
            <p:cNvPr id="19824" name="Google Shape;19824;p100"/>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100"/>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100"/>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7" name="Google Shape;19827;p100"/>
          <p:cNvGrpSpPr/>
          <p:nvPr/>
        </p:nvGrpSpPr>
        <p:grpSpPr>
          <a:xfrm>
            <a:off x="7462964" y="3362475"/>
            <a:ext cx="372017" cy="365621"/>
            <a:chOff x="7488021" y="3362475"/>
            <a:chExt cx="372017" cy="365621"/>
          </a:xfrm>
        </p:grpSpPr>
        <p:sp>
          <p:nvSpPr>
            <p:cNvPr id="19828" name="Google Shape;19828;p100"/>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100"/>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100"/>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100"/>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100"/>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100"/>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100"/>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100"/>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100"/>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100"/>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8" name="Google Shape;19838;p100"/>
          <p:cNvGrpSpPr/>
          <p:nvPr/>
        </p:nvGrpSpPr>
        <p:grpSpPr>
          <a:xfrm>
            <a:off x="5088724" y="3367036"/>
            <a:ext cx="362553" cy="356498"/>
            <a:chOff x="5113781" y="3367036"/>
            <a:chExt cx="362553" cy="356498"/>
          </a:xfrm>
        </p:grpSpPr>
        <p:sp>
          <p:nvSpPr>
            <p:cNvPr id="19839" name="Google Shape;19839;p100"/>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100"/>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41" name="Google Shape;19841;p100"/>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42" name="Google Shape;19842;p100"/>
          <p:cNvGrpSpPr/>
          <p:nvPr/>
        </p:nvGrpSpPr>
        <p:grpSpPr>
          <a:xfrm>
            <a:off x="7943564" y="3365489"/>
            <a:ext cx="375818" cy="357651"/>
            <a:chOff x="7968621" y="3365489"/>
            <a:chExt cx="375818" cy="357651"/>
          </a:xfrm>
        </p:grpSpPr>
        <p:sp>
          <p:nvSpPr>
            <p:cNvPr id="19843" name="Google Shape;19843;p100"/>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100"/>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5" name="Google Shape;19845;p100"/>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100"/>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100"/>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100"/>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100"/>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100"/>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100"/>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100"/>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100"/>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100"/>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5" name="Google Shape;19855;p100"/>
          <p:cNvGrpSpPr/>
          <p:nvPr/>
        </p:nvGrpSpPr>
        <p:grpSpPr>
          <a:xfrm>
            <a:off x="5255151" y="3817357"/>
            <a:ext cx="362947" cy="356576"/>
            <a:chOff x="5557286" y="3817357"/>
            <a:chExt cx="362947" cy="356576"/>
          </a:xfrm>
        </p:grpSpPr>
        <p:grpSp>
          <p:nvGrpSpPr>
            <p:cNvPr id="19856" name="Google Shape;19856;p100"/>
            <p:cNvGrpSpPr/>
            <p:nvPr/>
          </p:nvGrpSpPr>
          <p:grpSpPr>
            <a:xfrm>
              <a:off x="5557286" y="3817357"/>
              <a:ext cx="362947" cy="356576"/>
              <a:chOff x="5557286" y="3817357"/>
              <a:chExt cx="362947" cy="356576"/>
            </a:xfrm>
          </p:grpSpPr>
          <p:sp>
            <p:nvSpPr>
              <p:cNvPr id="19857" name="Google Shape;19857;p100"/>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100"/>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100"/>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60" name="Google Shape;19860;p100"/>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1" name="Google Shape;19861;p100"/>
          <p:cNvGrpSpPr/>
          <p:nvPr/>
        </p:nvGrpSpPr>
        <p:grpSpPr>
          <a:xfrm>
            <a:off x="4358284" y="3817357"/>
            <a:ext cx="362947" cy="356576"/>
            <a:chOff x="4660419" y="3817357"/>
            <a:chExt cx="362947" cy="356576"/>
          </a:xfrm>
        </p:grpSpPr>
        <p:grpSp>
          <p:nvGrpSpPr>
            <p:cNvPr id="19862" name="Google Shape;19862;p100"/>
            <p:cNvGrpSpPr/>
            <p:nvPr/>
          </p:nvGrpSpPr>
          <p:grpSpPr>
            <a:xfrm>
              <a:off x="4660419" y="3817357"/>
              <a:ext cx="362947" cy="356576"/>
              <a:chOff x="4660419" y="3817357"/>
              <a:chExt cx="362947" cy="356576"/>
            </a:xfrm>
          </p:grpSpPr>
          <p:sp>
            <p:nvSpPr>
              <p:cNvPr id="19863" name="Google Shape;19863;p100"/>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100"/>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5" name="Google Shape;19865;p100"/>
            <p:cNvGrpSpPr/>
            <p:nvPr/>
          </p:nvGrpSpPr>
          <p:grpSpPr>
            <a:xfrm>
              <a:off x="4694459" y="3856408"/>
              <a:ext cx="282308" cy="265356"/>
              <a:chOff x="4690600" y="3853050"/>
              <a:chExt cx="289488" cy="272132"/>
            </a:xfrm>
          </p:grpSpPr>
          <p:sp>
            <p:nvSpPr>
              <p:cNvPr id="19866" name="Google Shape;19866;p100"/>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100"/>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868" name="Google Shape;19868;p100"/>
          <p:cNvGrpSpPr/>
          <p:nvPr/>
        </p:nvGrpSpPr>
        <p:grpSpPr>
          <a:xfrm>
            <a:off x="6159823" y="3813323"/>
            <a:ext cx="369882" cy="364325"/>
            <a:chOff x="1190200" y="238125"/>
            <a:chExt cx="5306767" cy="5212083"/>
          </a:xfrm>
        </p:grpSpPr>
        <p:grpSp>
          <p:nvGrpSpPr>
            <p:cNvPr id="19869" name="Google Shape;19869;p100"/>
            <p:cNvGrpSpPr/>
            <p:nvPr/>
          </p:nvGrpSpPr>
          <p:grpSpPr>
            <a:xfrm>
              <a:off x="1190200" y="238125"/>
              <a:ext cx="5212075" cy="5212075"/>
              <a:chOff x="1190200" y="238125"/>
              <a:chExt cx="5212075" cy="5212075"/>
            </a:xfrm>
          </p:grpSpPr>
          <p:sp>
            <p:nvSpPr>
              <p:cNvPr id="19870" name="Google Shape;19870;p100"/>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100"/>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72" name="Google Shape;19872;p100"/>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3" name="Google Shape;19873;p100"/>
          <p:cNvGrpSpPr/>
          <p:nvPr/>
        </p:nvGrpSpPr>
        <p:grpSpPr>
          <a:xfrm>
            <a:off x="3461049" y="3817357"/>
            <a:ext cx="363314" cy="356576"/>
            <a:chOff x="3763184" y="3817357"/>
            <a:chExt cx="363314" cy="356576"/>
          </a:xfrm>
        </p:grpSpPr>
        <p:sp>
          <p:nvSpPr>
            <p:cNvPr id="19874" name="Google Shape;19874;p100"/>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100"/>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100"/>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100"/>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100"/>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9" name="Google Shape;19879;p100"/>
          <p:cNvGrpSpPr/>
          <p:nvPr/>
        </p:nvGrpSpPr>
        <p:grpSpPr>
          <a:xfrm>
            <a:off x="3909850" y="3817357"/>
            <a:ext cx="362947" cy="356576"/>
            <a:chOff x="4211985" y="3817357"/>
            <a:chExt cx="362947" cy="356576"/>
          </a:xfrm>
        </p:grpSpPr>
        <p:sp>
          <p:nvSpPr>
            <p:cNvPr id="19880" name="Google Shape;19880;p100"/>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100"/>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100"/>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3" name="Google Shape;19883;p100"/>
          <p:cNvGrpSpPr/>
          <p:nvPr/>
        </p:nvGrpSpPr>
        <p:grpSpPr>
          <a:xfrm>
            <a:off x="3012615" y="3817357"/>
            <a:ext cx="362920" cy="356865"/>
            <a:chOff x="3314750" y="3817357"/>
            <a:chExt cx="362920" cy="356865"/>
          </a:xfrm>
        </p:grpSpPr>
        <p:grpSp>
          <p:nvGrpSpPr>
            <p:cNvPr id="19884" name="Google Shape;19884;p100"/>
            <p:cNvGrpSpPr/>
            <p:nvPr/>
          </p:nvGrpSpPr>
          <p:grpSpPr>
            <a:xfrm>
              <a:off x="3314750" y="3817357"/>
              <a:ext cx="362920" cy="356865"/>
              <a:chOff x="3314750" y="3817357"/>
              <a:chExt cx="362920" cy="356865"/>
            </a:xfrm>
          </p:grpSpPr>
          <p:sp>
            <p:nvSpPr>
              <p:cNvPr id="19885" name="Google Shape;19885;p100"/>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100"/>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7" name="Google Shape;19887;p100"/>
            <p:cNvGrpSpPr/>
            <p:nvPr/>
          </p:nvGrpSpPr>
          <p:grpSpPr>
            <a:xfrm>
              <a:off x="3394986" y="3894612"/>
              <a:ext cx="202339" cy="202323"/>
              <a:chOff x="935197" y="1793977"/>
              <a:chExt cx="256451" cy="256430"/>
            </a:xfrm>
          </p:grpSpPr>
          <p:sp>
            <p:nvSpPr>
              <p:cNvPr id="19888" name="Google Shape;19888;p10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10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890" name="Google Shape;19890;p100"/>
          <p:cNvGrpSpPr/>
          <p:nvPr/>
        </p:nvGrpSpPr>
        <p:grpSpPr>
          <a:xfrm>
            <a:off x="2564181" y="3817357"/>
            <a:ext cx="362920" cy="356865"/>
            <a:chOff x="2866317" y="3817357"/>
            <a:chExt cx="362920" cy="356865"/>
          </a:xfrm>
        </p:grpSpPr>
        <p:sp>
          <p:nvSpPr>
            <p:cNvPr id="19891" name="Google Shape;19891;p100"/>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100"/>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100"/>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94" name="Google Shape;19894;p10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1"/>
        <p:cNvGrpSpPr/>
        <p:nvPr/>
      </p:nvGrpSpPr>
      <p:grpSpPr>
        <a:xfrm>
          <a:off x="0" y="0"/>
          <a:ext cx="0" cy="0"/>
          <a:chOff x="0" y="0"/>
          <a:chExt cx="0" cy="0"/>
        </a:xfrm>
      </p:grpSpPr>
      <p:sp>
        <p:nvSpPr>
          <p:cNvPr id="1572" name="Google Shape;1572;p52"/>
          <p:cNvSpPr txBox="1">
            <a:spLocks noGrp="1"/>
          </p:cNvSpPr>
          <p:nvPr>
            <p:ph type="subTitle" idx="1"/>
          </p:nvPr>
        </p:nvSpPr>
        <p:spPr>
          <a:xfrm>
            <a:off x="897556" y="1733904"/>
            <a:ext cx="3445200" cy="2711700"/>
          </a:xfrm>
          <a:prstGeom prst="rect">
            <a:avLst/>
          </a:prstGeom>
        </p:spPr>
        <p:txBody>
          <a:bodyPr spcFirstLastPara="1" wrap="square" lIns="91425" tIns="91425" rIns="91425" bIns="91425" anchor="t" anchorCtr="0">
            <a:noAutofit/>
          </a:bodyPr>
          <a:lstStyle/>
          <a:p>
            <a:pPr marL="0" indent="0"/>
            <a:r>
              <a:rPr lang="en-US" dirty="0"/>
              <a:t>Our Group stared by working with a Python script using pandas for data manipulation and scikit-learn for machine learning tasks, particularly regression analysis.</a:t>
            </a:r>
          </a:p>
          <a:p>
            <a:pPr marL="0" lvl="0" indent="0" algn="ctr" rtl="0">
              <a:spcBef>
                <a:spcPts val="0"/>
              </a:spcBef>
              <a:spcAft>
                <a:spcPts val="0"/>
              </a:spcAft>
              <a:buNone/>
            </a:pPr>
            <a:endParaRPr dirty="0"/>
          </a:p>
        </p:txBody>
      </p:sp>
      <p:sp>
        <p:nvSpPr>
          <p:cNvPr id="1574" name="Google Shape;1574;p52"/>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METHODOLOGY</a:t>
            </a:r>
            <a:endParaRPr dirty="0"/>
          </a:p>
        </p:txBody>
      </p:sp>
      <p:sp>
        <p:nvSpPr>
          <p:cNvPr id="1575" name="Google Shape;1575;p52"/>
          <p:cNvSpPr/>
          <p:nvPr/>
        </p:nvSpPr>
        <p:spPr>
          <a:xfrm flipH="1">
            <a:off x="4195309" y="32499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2"/>
          <p:cNvSpPr/>
          <p:nvPr/>
        </p:nvSpPr>
        <p:spPr>
          <a:xfrm flipH="1">
            <a:off x="997342" y="16021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2"/>
          <p:cNvSpPr/>
          <p:nvPr/>
        </p:nvSpPr>
        <p:spPr>
          <a:xfrm flipH="1">
            <a:off x="4749633" y="190663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2"/>
          <p:cNvSpPr/>
          <p:nvPr/>
        </p:nvSpPr>
        <p:spPr>
          <a:xfrm>
            <a:off x="3646501" y="5053300"/>
            <a:ext cx="1843529"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 name="Google Shape;1579;p52"/>
          <p:cNvGrpSpPr/>
          <p:nvPr/>
        </p:nvGrpSpPr>
        <p:grpSpPr>
          <a:xfrm>
            <a:off x="4039598" y="4381152"/>
            <a:ext cx="1060965" cy="672148"/>
            <a:chOff x="6059325" y="1627225"/>
            <a:chExt cx="767925" cy="486500"/>
          </a:xfrm>
        </p:grpSpPr>
        <p:sp>
          <p:nvSpPr>
            <p:cNvPr id="1580" name="Google Shape;1580;p52"/>
            <p:cNvSpPr/>
            <p:nvPr/>
          </p:nvSpPr>
          <p:spPr>
            <a:xfrm>
              <a:off x="6150050" y="1663100"/>
              <a:ext cx="128700" cy="377325"/>
            </a:xfrm>
            <a:custGeom>
              <a:avLst/>
              <a:gdLst/>
              <a:ahLst/>
              <a:cxnLst/>
              <a:rect l="l" t="t" r="r" b="b"/>
              <a:pathLst>
                <a:path w="5148" h="15093" extrusionOk="0">
                  <a:moveTo>
                    <a:pt x="1" y="1"/>
                  </a:moveTo>
                  <a:lnTo>
                    <a:pt x="1" y="12652"/>
                  </a:lnTo>
                  <a:cubicBezTo>
                    <a:pt x="1" y="13985"/>
                    <a:pt x="1108" y="15092"/>
                    <a:pt x="2441" y="15092"/>
                  </a:cubicBezTo>
                  <a:lnTo>
                    <a:pt x="2707" y="15092"/>
                  </a:lnTo>
                  <a:cubicBezTo>
                    <a:pt x="4061"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2"/>
            <p:cNvSpPr/>
            <p:nvPr/>
          </p:nvSpPr>
          <p:spPr>
            <a:xfrm>
              <a:off x="6164400" y="1804600"/>
              <a:ext cx="100000" cy="193275"/>
            </a:xfrm>
            <a:custGeom>
              <a:avLst/>
              <a:gdLst/>
              <a:ahLst/>
              <a:cxnLst/>
              <a:rect l="l" t="t" r="r" b="b"/>
              <a:pathLst>
                <a:path w="4000" h="7731" extrusionOk="0">
                  <a:moveTo>
                    <a:pt x="1" y="0"/>
                  </a:moveTo>
                  <a:lnTo>
                    <a:pt x="1" y="5844"/>
                  </a:lnTo>
                  <a:cubicBezTo>
                    <a:pt x="1" y="6890"/>
                    <a:pt x="862" y="7730"/>
                    <a:pt x="1908" y="7730"/>
                  </a:cubicBezTo>
                  <a:lnTo>
                    <a:pt x="2113" y="7730"/>
                  </a:lnTo>
                  <a:cubicBezTo>
                    <a:pt x="3159" y="7730"/>
                    <a:pt x="3999" y="6890"/>
                    <a:pt x="3999" y="5844"/>
                  </a:cubicBezTo>
                  <a:lnTo>
                    <a:pt x="399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2"/>
            <p:cNvSpPr/>
            <p:nvPr/>
          </p:nvSpPr>
          <p:spPr>
            <a:xfrm>
              <a:off x="6136725" y="1627225"/>
              <a:ext cx="155875" cy="55400"/>
            </a:xfrm>
            <a:custGeom>
              <a:avLst/>
              <a:gdLst/>
              <a:ahLst/>
              <a:cxnLst/>
              <a:rect l="l" t="t" r="r" b="b"/>
              <a:pathLst>
                <a:path w="6235" h="2216" extrusionOk="0">
                  <a:moveTo>
                    <a:pt x="1" y="1"/>
                  </a:moveTo>
                  <a:lnTo>
                    <a:pt x="1"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2"/>
            <p:cNvSpPr/>
            <p:nvPr/>
          </p:nvSpPr>
          <p:spPr>
            <a:xfrm>
              <a:off x="6379200" y="1663100"/>
              <a:ext cx="128675" cy="377325"/>
            </a:xfrm>
            <a:custGeom>
              <a:avLst/>
              <a:gdLst/>
              <a:ahLst/>
              <a:cxnLst/>
              <a:rect l="l" t="t" r="r" b="b"/>
              <a:pathLst>
                <a:path w="5147" h="15093" extrusionOk="0">
                  <a:moveTo>
                    <a:pt x="0" y="1"/>
                  </a:moveTo>
                  <a:lnTo>
                    <a:pt x="0" y="12652"/>
                  </a:lnTo>
                  <a:cubicBezTo>
                    <a:pt x="0" y="13985"/>
                    <a:pt x="1087" y="15092"/>
                    <a:pt x="2440" y="15092"/>
                  </a:cubicBezTo>
                  <a:lnTo>
                    <a:pt x="2707" y="15092"/>
                  </a:lnTo>
                  <a:cubicBezTo>
                    <a:pt x="4040"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2"/>
            <p:cNvSpPr/>
            <p:nvPr/>
          </p:nvSpPr>
          <p:spPr>
            <a:xfrm>
              <a:off x="6393550" y="1851750"/>
              <a:ext cx="99975" cy="146125"/>
            </a:xfrm>
            <a:custGeom>
              <a:avLst/>
              <a:gdLst/>
              <a:ahLst/>
              <a:cxnLst/>
              <a:rect l="l" t="t" r="r" b="b"/>
              <a:pathLst>
                <a:path w="3999" h="5845" extrusionOk="0">
                  <a:moveTo>
                    <a:pt x="0" y="1"/>
                  </a:moveTo>
                  <a:lnTo>
                    <a:pt x="0" y="3958"/>
                  </a:lnTo>
                  <a:cubicBezTo>
                    <a:pt x="0" y="5004"/>
                    <a:pt x="841" y="5844"/>
                    <a:pt x="1887" y="5844"/>
                  </a:cubicBezTo>
                  <a:lnTo>
                    <a:pt x="2092" y="5844"/>
                  </a:lnTo>
                  <a:cubicBezTo>
                    <a:pt x="3138" y="5844"/>
                    <a:pt x="3999" y="5004"/>
                    <a:pt x="3999" y="3958"/>
                  </a:cubicBezTo>
                  <a:lnTo>
                    <a:pt x="399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2"/>
            <p:cNvSpPr/>
            <p:nvPr/>
          </p:nvSpPr>
          <p:spPr>
            <a:xfrm>
              <a:off x="6365875" y="1627225"/>
              <a:ext cx="155350" cy="55400"/>
            </a:xfrm>
            <a:custGeom>
              <a:avLst/>
              <a:gdLst/>
              <a:ahLst/>
              <a:cxnLst/>
              <a:rect l="l" t="t" r="r" b="b"/>
              <a:pathLst>
                <a:path w="6214" h="2216" extrusionOk="0">
                  <a:moveTo>
                    <a:pt x="0" y="1"/>
                  </a:moveTo>
                  <a:lnTo>
                    <a:pt x="0" y="2215"/>
                  </a:lnTo>
                  <a:lnTo>
                    <a:pt x="6213" y="2215"/>
                  </a:lnTo>
                  <a:lnTo>
                    <a:pt x="621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2"/>
            <p:cNvSpPr/>
            <p:nvPr/>
          </p:nvSpPr>
          <p:spPr>
            <a:xfrm>
              <a:off x="6607825" y="1663100"/>
              <a:ext cx="129200" cy="377325"/>
            </a:xfrm>
            <a:custGeom>
              <a:avLst/>
              <a:gdLst/>
              <a:ahLst/>
              <a:cxnLst/>
              <a:rect l="l" t="t" r="r" b="b"/>
              <a:pathLst>
                <a:path w="5168" h="15093" extrusionOk="0">
                  <a:moveTo>
                    <a:pt x="0" y="1"/>
                  </a:moveTo>
                  <a:lnTo>
                    <a:pt x="0" y="12652"/>
                  </a:lnTo>
                  <a:cubicBezTo>
                    <a:pt x="0" y="13985"/>
                    <a:pt x="1108" y="15092"/>
                    <a:pt x="2440" y="15092"/>
                  </a:cubicBezTo>
                  <a:lnTo>
                    <a:pt x="2727" y="15092"/>
                  </a:lnTo>
                  <a:cubicBezTo>
                    <a:pt x="4060" y="15092"/>
                    <a:pt x="5167" y="13985"/>
                    <a:pt x="5167" y="12652"/>
                  </a:cubicBezTo>
                  <a:lnTo>
                    <a:pt x="5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2"/>
            <p:cNvSpPr/>
            <p:nvPr/>
          </p:nvSpPr>
          <p:spPr>
            <a:xfrm>
              <a:off x="6622175" y="1779475"/>
              <a:ext cx="100500" cy="218400"/>
            </a:xfrm>
            <a:custGeom>
              <a:avLst/>
              <a:gdLst/>
              <a:ahLst/>
              <a:cxnLst/>
              <a:rect l="l" t="t" r="r" b="b"/>
              <a:pathLst>
                <a:path w="4020" h="8736" extrusionOk="0">
                  <a:moveTo>
                    <a:pt x="0" y="0"/>
                  </a:moveTo>
                  <a:lnTo>
                    <a:pt x="0" y="6849"/>
                  </a:lnTo>
                  <a:cubicBezTo>
                    <a:pt x="0" y="7895"/>
                    <a:pt x="862" y="8735"/>
                    <a:pt x="1907" y="8735"/>
                  </a:cubicBezTo>
                  <a:lnTo>
                    <a:pt x="2112" y="8735"/>
                  </a:lnTo>
                  <a:cubicBezTo>
                    <a:pt x="3158" y="8735"/>
                    <a:pt x="4019" y="7895"/>
                    <a:pt x="4019" y="6849"/>
                  </a:cubicBezTo>
                  <a:lnTo>
                    <a:pt x="4019"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2"/>
            <p:cNvSpPr/>
            <p:nvPr/>
          </p:nvSpPr>
          <p:spPr>
            <a:xfrm>
              <a:off x="6594500" y="1627225"/>
              <a:ext cx="155850" cy="55400"/>
            </a:xfrm>
            <a:custGeom>
              <a:avLst/>
              <a:gdLst/>
              <a:ahLst/>
              <a:cxnLst/>
              <a:rect l="l" t="t" r="r" b="b"/>
              <a:pathLst>
                <a:path w="6234" h="2216" extrusionOk="0">
                  <a:moveTo>
                    <a:pt x="0" y="1"/>
                  </a:moveTo>
                  <a:lnTo>
                    <a:pt x="0"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2"/>
            <p:cNvSpPr/>
            <p:nvPr/>
          </p:nvSpPr>
          <p:spPr>
            <a:xfrm>
              <a:off x="6059325" y="1673875"/>
              <a:ext cx="767925" cy="439850"/>
            </a:xfrm>
            <a:custGeom>
              <a:avLst/>
              <a:gdLst/>
              <a:ahLst/>
              <a:cxnLst/>
              <a:rect l="l" t="t" r="r" b="b"/>
              <a:pathLst>
                <a:path w="30717" h="17594" extrusionOk="0">
                  <a:moveTo>
                    <a:pt x="1" y="1"/>
                  </a:moveTo>
                  <a:lnTo>
                    <a:pt x="1" y="9986"/>
                  </a:lnTo>
                  <a:cubicBezTo>
                    <a:pt x="1" y="14190"/>
                    <a:pt x="3425" y="17593"/>
                    <a:pt x="7608" y="17593"/>
                  </a:cubicBezTo>
                  <a:lnTo>
                    <a:pt x="23109" y="17593"/>
                  </a:lnTo>
                  <a:cubicBezTo>
                    <a:pt x="27312" y="17593"/>
                    <a:pt x="30716" y="14190"/>
                    <a:pt x="30716" y="9986"/>
                  </a:cubicBezTo>
                  <a:lnTo>
                    <a:pt x="30716" y="1"/>
                  </a:lnTo>
                  <a:lnTo>
                    <a:pt x="29896" y="1"/>
                  </a:lnTo>
                  <a:lnTo>
                    <a:pt x="29896" y="9986"/>
                  </a:lnTo>
                  <a:cubicBezTo>
                    <a:pt x="29896" y="13718"/>
                    <a:pt x="26861" y="16773"/>
                    <a:pt x="23109" y="16773"/>
                  </a:cubicBezTo>
                  <a:lnTo>
                    <a:pt x="7608" y="16773"/>
                  </a:lnTo>
                  <a:cubicBezTo>
                    <a:pt x="3876" y="16773"/>
                    <a:pt x="841" y="13718"/>
                    <a:pt x="841" y="9986"/>
                  </a:cubicBezTo>
                  <a:lnTo>
                    <a:pt x="8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2"/>
            <p:cNvSpPr/>
            <p:nvPr/>
          </p:nvSpPr>
          <p:spPr>
            <a:xfrm>
              <a:off x="6080350" y="1726675"/>
              <a:ext cx="726375" cy="54350"/>
            </a:xfrm>
            <a:custGeom>
              <a:avLst/>
              <a:gdLst/>
              <a:ahLst/>
              <a:cxnLst/>
              <a:rect l="l" t="t" r="r" b="b"/>
              <a:pathLst>
                <a:path w="29055" h="2174" extrusionOk="0">
                  <a:moveTo>
                    <a:pt x="0" y="1"/>
                  </a:moveTo>
                  <a:lnTo>
                    <a:pt x="0" y="2174"/>
                  </a:lnTo>
                  <a:lnTo>
                    <a:pt x="29055" y="2174"/>
                  </a:lnTo>
                  <a:lnTo>
                    <a:pt x="2905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3D1126CB-BEE2-6712-3091-B301B0DFDB99}"/>
              </a:ext>
            </a:extLst>
          </p:cNvPr>
          <p:cNvPicPr>
            <a:picLocks noChangeAspect="1"/>
          </p:cNvPicPr>
          <p:nvPr/>
        </p:nvPicPr>
        <p:blipFill>
          <a:blip r:embed="rId3"/>
          <a:stretch>
            <a:fillRect/>
          </a:stretch>
        </p:blipFill>
        <p:spPr>
          <a:xfrm>
            <a:off x="4481537" y="1357967"/>
            <a:ext cx="4225637" cy="25717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1595" name="Google Shape;1595;p53"/>
          <p:cNvSpPr txBox="1">
            <a:spLocks noGrp="1"/>
          </p:cNvSpPr>
          <p:nvPr>
            <p:ph type="title"/>
          </p:nvPr>
        </p:nvSpPr>
        <p:spPr>
          <a:xfrm>
            <a:off x="2918626" y="124027"/>
            <a:ext cx="5158573" cy="101897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Breakdown of Data Processing</a:t>
            </a:r>
            <a:endParaRPr dirty="0"/>
          </a:p>
        </p:txBody>
      </p:sp>
      <p:sp>
        <p:nvSpPr>
          <p:cNvPr id="1596" name="Google Shape;1596;p53"/>
          <p:cNvSpPr txBox="1">
            <a:spLocks noGrp="1"/>
          </p:cNvSpPr>
          <p:nvPr>
            <p:ph type="body" idx="1"/>
          </p:nvPr>
        </p:nvSpPr>
        <p:spPr>
          <a:xfrm>
            <a:off x="3387436" y="1120739"/>
            <a:ext cx="5278581" cy="32467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Do you know what helps you make your point clear? Lists like this one:</a:t>
            </a:r>
            <a:endParaRPr dirty="0">
              <a:solidFill>
                <a:schemeClr val="dk1"/>
              </a:solidFill>
            </a:endParaRPr>
          </a:p>
          <a:p>
            <a:pPr algn="l">
              <a:buFont typeface="Arial" panose="020B0604020202020204" pitchFamily="34" charset="0"/>
              <a:buChar char="•"/>
            </a:pPr>
            <a:r>
              <a:rPr lang="en-US" sz="1200" dirty="0">
                <a:solidFill>
                  <a:schemeClr val="dk1"/>
                </a:solidFill>
              </a:rPr>
              <a:t>Converting the "Week Ending Date" column to datetime format.</a:t>
            </a:r>
          </a:p>
          <a:p>
            <a:pPr algn="l">
              <a:buFont typeface="Arial" panose="020B0604020202020204" pitchFamily="34" charset="0"/>
              <a:buChar char="•"/>
            </a:pPr>
            <a:r>
              <a:rPr lang="en-US" sz="1200" dirty="0">
                <a:solidFill>
                  <a:schemeClr val="dk1"/>
                </a:solidFill>
              </a:rPr>
              <a:t>Created new columns for year, month, and day extracted from the "Week Ending Date".</a:t>
            </a:r>
          </a:p>
          <a:p>
            <a:pPr algn="l">
              <a:buFont typeface="Arial" panose="020B0604020202020204" pitchFamily="34" charset="0"/>
              <a:buChar char="•"/>
            </a:pPr>
            <a:r>
              <a:rPr lang="en-US" sz="1200" dirty="0">
                <a:solidFill>
                  <a:schemeClr val="dk1"/>
                </a:solidFill>
              </a:rPr>
              <a:t>Aggregated the data by year, month, and jurisdiction of occurrence, summing up the "All Cause" column.</a:t>
            </a:r>
          </a:p>
          <a:p>
            <a:pPr algn="l">
              <a:buFont typeface="Arial" panose="020B0604020202020204" pitchFamily="34" charset="0"/>
              <a:buChar char="•"/>
            </a:pPr>
            <a:r>
              <a:rPr lang="en-US" sz="1200" dirty="0">
                <a:solidFill>
                  <a:schemeClr val="dk1"/>
                </a:solidFill>
              </a:rPr>
              <a:t>Handling Missing Values: You've printed the count of missing values in the aggregated dataset.</a:t>
            </a:r>
          </a:p>
          <a:p>
            <a:pPr algn="l">
              <a:buFont typeface="Arial" panose="020B0604020202020204" pitchFamily="34" charset="0"/>
              <a:buChar char="•"/>
            </a:pPr>
            <a:r>
              <a:rPr lang="en-US" sz="1200" dirty="0">
                <a:solidFill>
                  <a:schemeClr val="dk1"/>
                </a:solidFill>
              </a:rPr>
              <a:t>One-hot encoding was performed on the "Jurisdiction of Occurrence" column to encode the categorical variables.</a:t>
            </a:r>
          </a:p>
          <a:p>
            <a:pPr algn="l">
              <a:buFont typeface="Arial" panose="020B0604020202020204" pitchFamily="34" charset="0"/>
              <a:buChar char="•"/>
            </a:pPr>
            <a:r>
              <a:rPr lang="en-US" sz="1200" dirty="0">
                <a:solidFill>
                  <a:schemeClr val="dk1"/>
                </a:solidFill>
              </a:rPr>
              <a:t>Scikit-learn was used to standardize the numerical feature</a:t>
            </a:r>
          </a:p>
          <a:p>
            <a:pPr algn="l">
              <a:buFont typeface="Arial" panose="020B0604020202020204" pitchFamily="34" charset="0"/>
              <a:buChar char="•"/>
            </a:pPr>
            <a:r>
              <a:rPr lang="en-US" sz="1200" dirty="0">
                <a:solidFill>
                  <a:schemeClr val="dk1"/>
                </a:solidFill>
              </a:rPr>
              <a:t>The dataset was split the into training and testing sets.</a:t>
            </a:r>
          </a:p>
        </p:txBody>
      </p:sp>
      <p:pic>
        <p:nvPicPr>
          <p:cNvPr id="1597" name="Google Shape;1597;p53"/>
          <p:cNvPicPr preferRelativeResize="0">
            <a:picLocks noGrp="1"/>
          </p:cNvPicPr>
          <p:nvPr>
            <p:ph type="pic" idx="2"/>
          </p:nvPr>
        </p:nvPicPr>
        <p:blipFill rotWithShape="1">
          <a:blip r:embed="rId3">
            <a:alphaModFix/>
          </a:blip>
          <a:srcRect l="16675" r="16675"/>
          <a:stretch/>
        </p:blipFill>
        <p:spPr>
          <a:xfrm>
            <a:off x="258710" y="516239"/>
            <a:ext cx="3196200" cy="3196200"/>
          </a:xfrm>
          <a:prstGeom prst="ellipse">
            <a:avLst/>
          </a:prstGeom>
        </p:spPr>
      </p:pic>
      <p:grpSp>
        <p:nvGrpSpPr>
          <p:cNvPr id="1598" name="Google Shape;1598;p53"/>
          <p:cNvGrpSpPr/>
          <p:nvPr/>
        </p:nvGrpSpPr>
        <p:grpSpPr>
          <a:xfrm>
            <a:off x="229663" y="2883025"/>
            <a:ext cx="1498868" cy="2173020"/>
            <a:chOff x="229663" y="2883025"/>
            <a:chExt cx="1498868" cy="2173020"/>
          </a:xfrm>
        </p:grpSpPr>
        <p:sp>
          <p:nvSpPr>
            <p:cNvPr id="1599" name="Google Shape;1599;p53"/>
            <p:cNvSpPr/>
            <p:nvPr/>
          </p:nvSpPr>
          <p:spPr>
            <a:xfrm flipH="1">
              <a:off x="919174" y="2883025"/>
              <a:ext cx="81526" cy="2170034"/>
            </a:xfrm>
            <a:custGeom>
              <a:avLst/>
              <a:gdLst/>
              <a:ahLst/>
              <a:cxnLst/>
              <a:rect l="l" t="t" r="r" b="b"/>
              <a:pathLst>
                <a:path w="2769" h="90099" extrusionOk="0">
                  <a:moveTo>
                    <a:pt x="0" y="0"/>
                  </a:moveTo>
                  <a:lnTo>
                    <a:pt x="0" y="90098"/>
                  </a:lnTo>
                  <a:lnTo>
                    <a:pt x="2769" y="90098"/>
                  </a:lnTo>
                  <a:lnTo>
                    <a:pt x="276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3"/>
            <p:cNvSpPr/>
            <p:nvPr/>
          </p:nvSpPr>
          <p:spPr>
            <a:xfrm flipH="1">
              <a:off x="1062573" y="3400894"/>
              <a:ext cx="665958" cy="1006813"/>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3"/>
            <p:cNvSpPr/>
            <p:nvPr/>
          </p:nvSpPr>
          <p:spPr>
            <a:xfrm flipH="1">
              <a:off x="1122464" y="4029515"/>
              <a:ext cx="547118" cy="33797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3"/>
            <p:cNvSpPr/>
            <p:nvPr/>
          </p:nvSpPr>
          <p:spPr>
            <a:xfrm flipH="1">
              <a:off x="1440706" y="4026648"/>
              <a:ext cx="31477" cy="29"/>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3"/>
            <p:cNvSpPr/>
            <p:nvPr/>
          </p:nvSpPr>
          <p:spPr>
            <a:xfrm flipH="1">
              <a:off x="1263918" y="3340001"/>
              <a:ext cx="263268" cy="100201"/>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3"/>
            <p:cNvSpPr/>
            <p:nvPr/>
          </p:nvSpPr>
          <p:spPr>
            <a:xfrm flipH="1">
              <a:off x="1477041" y="3350808"/>
              <a:ext cx="8892" cy="7664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3"/>
            <p:cNvSpPr/>
            <p:nvPr/>
          </p:nvSpPr>
          <p:spPr>
            <a:xfrm flipH="1">
              <a:off x="1420094" y="3350808"/>
              <a:ext cx="8863" cy="7664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3"/>
            <p:cNvSpPr/>
            <p:nvPr/>
          </p:nvSpPr>
          <p:spPr>
            <a:xfrm flipH="1">
              <a:off x="1362147" y="3350808"/>
              <a:ext cx="8863" cy="7664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3"/>
            <p:cNvSpPr/>
            <p:nvPr/>
          </p:nvSpPr>
          <p:spPr>
            <a:xfrm flipH="1">
              <a:off x="1305171" y="3350808"/>
              <a:ext cx="8863" cy="7664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3"/>
            <p:cNvSpPr/>
            <p:nvPr/>
          </p:nvSpPr>
          <p:spPr>
            <a:xfrm flipH="1">
              <a:off x="919176" y="3525652"/>
              <a:ext cx="781853" cy="81533"/>
            </a:xfrm>
            <a:custGeom>
              <a:avLst/>
              <a:gdLst/>
              <a:ahLst/>
              <a:cxnLst/>
              <a:rect l="l" t="t" r="r" b="b"/>
              <a:pathLst>
                <a:path w="26553" h="2769" extrusionOk="0">
                  <a:moveTo>
                    <a:pt x="1" y="0"/>
                  </a:moveTo>
                  <a:lnTo>
                    <a:pt x="1" y="2769"/>
                  </a:lnTo>
                  <a:lnTo>
                    <a:pt x="26553" y="2769"/>
                  </a:lnTo>
                  <a:lnTo>
                    <a:pt x="2655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3"/>
            <p:cNvSpPr/>
            <p:nvPr/>
          </p:nvSpPr>
          <p:spPr>
            <a:xfrm flipH="1">
              <a:off x="1490792" y="3507956"/>
              <a:ext cx="36394" cy="116926"/>
            </a:xfrm>
            <a:custGeom>
              <a:avLst/>
              <a:gdLst/>
              <a:ahLst/>
              <a:cxnLst/>
              <a:rect l="l" t="t" r="r" b="b"/>
              <a:pathLst>
                <a:path w="1236" h="3971" extrusionOk="0">
                  <a:moveTo>
                    <a:pt x="1" y="1"/>
                  </a:moveTo>
                  <a:lnTo>
                    <a:pt x="1" y="3970"/>
                  </a:lnTo>
                  <a:lnTo>
                    <a:pt x="1235" y="3970"/>
                  </a:lnTo>
                  <a:lnTo>
                    <a:pt x="12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3"/>
            <p:cNvSpPr/>
            <p:nvPr/>
          </p:nvSpPr>
          <p:spPr>
            <a:xfrm flipH="1">
              <a:off x="1267834" y="3507956"/>
              <a:ext cx="37366" cy="116926"/>
            </a:xfrm>
            <a:custGeom>
              <a:avLst/>
              <a:gdLst/>
              <a:ahLst/>
              <a:cxnLst/>
              <a:rect l="l" t="t" r="r" b="b"/>
              <a:pathLst>
                <a:path w="1269" h="3971" extrusionOk="0">
                  <a:moveTo>
                    <a:pt x="1" y="1"/>
                  </a:moveTo>
                  <a:lnTo>
                    <a:pt x="1" y="3970"/>
                  </a:lnTo>
                  <a:lnTo>
                    <a:pt x="1268" y="3970"/>
                  </a:lnTo>
                  <a:lnTo>
                    <a:pt x="12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3"/>
            <p:cNvSpPr/>
            <p:nvPr/>
          </p:nvSpPr>
          <p:spPr>
            <a:xfrm flipH="1">
              <a:off x="262081" y="3926229"/>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3"/>
            <p:cNvSpPr/>
            <p:nvPr/>
          </p:nvSpPr>
          <p:spPr>
            <a:xfrm flipH="1">
              <a:off x="331807" y="4463865"/>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3"/>
            <p:cNvSpPr/>
            <p:nvPr/>
          </p:nvSpPr>
          <p:spPr>
            <a:xfrm flipH="1">
              <a:off x="424147" y="3866309"/>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3"/>
            <p:cNvSpPr/>
            <p:nvPr/>
          </p:nvSpPr>
          <p:spPr>
            <a:xfrm flipH="1">
              <a:off x="637270" y="3877115"/>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3"/>
            <p:cNvSpPr/>
            <p:nvPr/>
          </p:nvSpPr>
          <p:spPr>
            <a:xfrm flipH="1">
              <a:off x="579322" y="3877115"/>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3"/>
            <p:cNvSpPr/>
            <p:nvPr/>
          </p:nvSpPr>
          <p:spPr>
            <a:xfrm flipH="1">
              <a:off x="522346" y="3877115"/>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3"/>
            <p:cNvSpPr/>
            <p:nvPr/>
          </p:nvSpPr>
          <p:spPr>
            <a:xfrm flipH="1">
              <a:off x="464398" y="3877115"/>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3"/>
            <p:cNvSpPr/>
            <p:nvPr/>
          </p:nvSpPr>
          <p:spPr>
            <a:xfrm flipH="1">
              <a:off x="229663" y="4103989"/>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3"/>
            <p:cNvSpPr/>
            <p:nvPr/>
          </p:nvSpPr>
          <p:spPr>
            <a:xfrm flipH="1">
              <a:off x="651020" y="4086322"/>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3"/>
            <p:cNvSpPr/>
            <p:nvPr/>
          </p:nvSpPr>
          <p:spPr>
            <a:xfrm flipH="1">
              <a:off x="424147" y="4086322"/>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3"/>
            <p:cNvSpPr/>
            <p:nvPr/>
          </p:nvSpPr>
          <p:spPr>
            <a:xfrm flipH="1">
              <a:off x="829781" y="3468647"/>
              <a:ext cx="248516" cy="219130"/>
            </a:xfrm>
            <a:custGeom>
              <a:avLst/>
              <a:gdLst/>
              <a:ahLst/>
              <a:cxnLst/>
              <a:rect l="l" t="t" r="r" b="b"/>
              <a:pathLst>
                <a:path w="8440" h="7442" extrusionOk="0">
                  <a:moveTo>
                    <a:pt x="4244" y="0"/>
                  </a:moveTo>
                  <a:cubicBezTo>
                    <a:pt x="3785" y="0"/>
                    <a:pt x="3320" y="86"/>
                    <a:pt x="2869" y="268"/>
                  </a:cubicBezTo>
                  <a:cubicBezTo>
                    <a:pt x="934" y="1035"/>
                    <a:pt x="0" y="3204"/>
                    <a:pt x="767" y="5105"/>
                  </a:cubicBezTo>
                  <a:cubicBezTo>
                    <a:pt x="1352" y="6554"/>
                    <a:pt x="2751" y="7442"/>
                    <a:pt x="4226" y="7442"/>
                  </a:cubicBezTo>
                  <a:cubicBezTo>
                    <a:pt x="4685" y="7442"/>
                    <a:pt x="5152" y="7355"/>
                    <a:pt x="5604" y="7173"/>
                  </a:cubicBezTo>
                  <a:cubicBezTo>
                    <a:pt x="7505" y="6439"/>
                    <a:pt x="8439" y="4271"/>
                    <a:pt x="7706" y="2370"/>
                  </a:cubicBezTo>
                  <a:cubicBezTo>
                    <a:pt x="7120" y="894"/>
                    <a:pt x="5719" y="0"/>
                    <a:pt x="424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3"/>
            <p:cNvSpPr/>
            <p:nvPr/>
          </p:nvSpPr>
          <p:spPr>
            <a:xfrm flipH="1">
              <a:off x="906397" y="3531541"/>
              <a:ext cx="94312" cy="94312"/>
            </a:xfrm>
            <a:custGeom>
              <a:avLst/>
              <a:gdLst/>
              <a:ahLst/>
              <a:cxnLst/>
              <a:rect l="l" t="t" r="r" b="b"/>
              <a:pathLst>
                <a:path w="3203" h="3203" extrusionOk="0">
                  <a:moveTo>
                    <a:pt x="1601" y="0"/>
                  </a:moveTo>
                  <a:cubicBezTo>
                    <a:pt x="701" y="0"/>
                    <a:pt x="0" y="701"/>
                    <a:pt x="0" y="1601"/>
                  </a:cubicBezTo>
                  <a:cubicBezTo>
                    <a:pt x="0" y="2469"/>
                    <a:pt x="701" y="3202"/>
                    <a:pt x="1601" y="3202"/>
                  </a:cubicBezTo>
                  <a:cubicBezTo>
                    <a:pt x="2469" y="3202"/>
                    <a:pt x="3203" y="2469"/>
                    <a:pt x="3203" y="1601"/>
                  </a:cubicBezTo>
                  <a:cubicBezTo>
                    <a:pt x="3203" y="701"/>
                    <a:pt x="2469" y="0"/>
                    <a:pt x="160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3"/>
            <p:cNvSpPr/>
            <p:nvPr/>
          </p:nvSpPr>
          <p:spPr>
            <a:xfrm flipH="1">
              <a:off x="844504" y="4035235"/>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3"/>
            <p:cNvSpPr/>
            <p:nvPr/>
          </p:nvSpPr>
          <p:spPr>
            <a:xfrm flipH="1">
              <a:off x="906397" y="4098100"/>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3"/>
            <p:cNvSpPr/>
            <p:nvPr/>
          </p:nvSpPr>
          <p:spPr>
            <a:xfrm flipH="1">
              <a:off x="278777" y="4882143"/>
              <a:ext cx="1349553" cy="173902"/>
            </a:xfrm>
            <a:custGeom>
              <a:avLst/>
              <a:gdLst/>
              <a:ahLst/>
              <a:cxnLst/>
              <a:rect l="l" t="t" r="r" b="b"/>
              <a:pathLst>
                <a:path w="45833" h="5906" extrusionOk="0">
                  <a:moveTo>
                    <a:pt x="11442" y="1"/>
                  </a:moveTo>
                  <a:lnTo>
                    <a:pt x="11442" y="2336"/>
                  </a:lnTo>
                  <a:lnTo>
                    <a:pt x="0" y="2336"/>
                  </a:lnTo>
                  <a:lnTo>
                    <a:pt x="0" y="5905"/>
                  </a:lnTo>
                  <a:lnTo>
                    <a:pt x="45833" y="5905"/>
                  </a:lnTo>
                  <a:lnTo>
                    <a:pt x="45833" y="2336"/>
                  </a:lnTo>
                  <a:lnTo>
                    <a:pt x="34358" y="2336"/>
                  </a:lnTo>
                  <a:lnTo>
                    <a:pt x="34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6" name="Google Shape;1626;p53"/>
          <p:cNvSpPr/>
          <p:nvPr/>
        </p:nvSpPr>
        <p:spPr>
          <a:xfrm>
            <a:off x="101926" y="5053300"/>
            <a:ext cx="2143225"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0"/>
        <p:cNvGrpSpPr/>
        <p:nvPr/>
      </p:nvGrpSpPr>
      <p:grpSpPr>
        <a:xfrm>
          <a:off x="0" y="0"/>
          <a:ext cx="0" cy="0"/>
          <a:chOff x="0" y="0"/>
          <a:chExt cx="0" cy="0"/>
        </a:xfrm>
      </p:grpSpPr>
      <p:sp>
        <p:nvSpPr>
          <p:cNvPr id="1631" name="Google Shape;1631;p54"/>
          <p:cNvSpPr txBox="1">
            <a:spLocks noGrp="1"/>
          </p:cNvSpPr>
          <p:nvPr>
            <p:ph type="title"/>
          </p:nvPr>
        </p:nvSpPr>
        <p:spPr>
          <a:xfrm>
            <a:off x="720000" y="323571"/>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Model Training</a:t>
            </a:r>
            <a:endParaRPr dirty="0"/>
          </a:p>
        </p:txBody>
      </p:sp>
      <p:sp>
        <p:nvSpPr>
          <p:cNvPr id="1632" name="Google Shape;1632;p54"/>
          <p:cNvSpPr txBox="1">
            <a:spLocks noGrp="1"/>
          </p:cNvSpPr>
          <p:nvPr>
            <p:ph type="subTitle" idx="1"/>
          </p:nvPr>
        </p:nvSpPr>
        <p:spPr>
          <a:xfrm>
            <a:off x="1741325" y="1326113"/>
            <a:ext cx="5462555" cy="3204323"/>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dirty="0"/>
              <a:t>We trained a decision tree regression model (</a:t>
            </a:r>
            <a:r>
              <a:rPr lang="en-US" dirty="0" err="1"/>
              <a:t>DecisionTreeRegressor</a:t>
            </a:r>
            <a:r>
              <a:rPr lang="en-US" dirty="0"/>
              <a:t>) on the training data and evaluated its performance on the testing data using metrics such as Mean Squared Error (MSE), Root Mean Squared Error (RMSE), Mean Absolute Error (MAE), and R-squared. Later, we performed hyperparameter tuning using grid search (</a:t>
            </a:r>
            <a:r>
              <a:rPr lang="en-US" dirty="0" err="1"/>
              <a:t>GridSearchCV</a:t>
            </a:r>
            <a:r>
              <a:rPr lang="en-US" dirty="0"/>
              <a:t>) to find the best hyperparameters for the decision tree regressor model.</a:t>
            </a:r>
          </a:p>
          <a:p>
            <a:pPr marL="139700" indent="0" algn="l"/>
            <a:endParaRPr lang="en-US" dirty="0"/>
          </a:p>
          <a:p>
            <a:pPr>
              <a:buFont typeface="Arial" panose="020B0604020202020204" pitchFamily="34" charset="0"/>
              <a:buChar char="•"/>
            </a:pPr>
            <a:r>
              <a:rPr lang="en-US" dirty="0"/>
              <a:t>Finally, we trained another decision tree regression model with the best hyperparameters found from grid search and evaluated its performance on the testing data.</a:t>
            </a:r>
          </a:p>
          <a:p>
            <a:pPr algn="l">
              <a:buFont typeface="Arial" panose="020B0604020202020204" pitchFamily="34" charset="0"/>
              <a:buChar char="•"/>
            </a:pPr>
            <a:endParaRPr lang="en-US" dirty="0"/>
          </a:p>
          <a:p>
            <a:br>
              <a:rPr lang="en-US" dirty="0"/>
            </a:br>
            <a:endParaRPr lang="en-US" dirty="0"/>
          </a:p>
        </p:txBody>
      </p:sp>
      <p:sp>
        <p:nvSpPr>
          <p:cNvPr id="1634" name="Google Shape;1634;p54"/>
          <p:cNvSpPr txBox="1">
            <a:spLocks noGrp="1"/>
          </p:cNvSpPr>
          <p:nvPr>
            <p:ph type="subTitle" idx="3"/>
          </p:nvPr>
        </p:nvSpPr>
        <p:spPr>
          <a:xfrm>
            <a:off x="1741325" y="813891"/>
            <a:ext cx="39411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Modeling</a:t>
            </a:r>
            <a:endParaRPr dirty="0"/>
          </a:p>
        </p:txBody>
      </p:sp>
      <p:grpSp>
        <p:nvGrpSpPr>
          <p:cNvPr id="1636" name="Google Shape;1636;p54"/>
          <p:cNvGrpSpPr/>
          <p:nvPr/>
        </p:nvGrpSpPr>
        <p:grpSpPr>
          <a:xfrm>
            <a:off x="1200697" y="3346161"/>
            <a:ext cx="350971" cy="411467"/>
            <a:chOff x="5535396" y="2901856"/>
            <a:chExt cx="260751" cy="306425"/>
          </a:xfrm>
        </p:grpSpPr>
        <p:sp>
          <p:nvSpPr>
            <p:cNvPr id="1637" name="Google Shape;1637;p54"/>
            <p:cNvSpPr/>
            <p:nvPr/>
          </p:nvSpPr>
          <p:spPr>
            <a:xfrm>
              <a:off x="5620544" y="2901856"/>
              <a:ext cx="50941" cy="49208"/>
            </a:xfrm>
            <a:custGeom>
              <a:avLst/>
              <a:gdLst/>
              <a:ahLst/>
              <a:cxnLst/>
              <a:rect l="l" t="t" r="r" b="b"/>
              <a:pathLst>
                <a:path w="1382" h="1335" extrusionOk="0">
                  <a:moveTo>
                    <a:pt x="1215" y="1"/>
                  </a:moveTo>
                  <a:cubicBezTo>
                    <a:pt x="1185" y="5"/>
                    <a:pt x="1149" y="5"/>
                    <a:pt x="1106" y="5"/>
                  </a:cubicBezTo>
                  <a:cubicBezTo>
                    <a:pt x="1072" y="5"/>
                    <a:pt x="1034" y="5"/>
                    <a:pt x="993" y="5"/>
                  </a:cubicBezTo>
                  <a:cubicBezTo>
                    <a:pt x="753" y="5"/>
                    <a:pt x="395" y="22"/>
                    <a:pt x="0" y="263"/>
                  </a:cubicBezTo>
                  <a:lnTo>
                    <a:pt x="500" y="1239"/>
                  </a:lnTo>
                  <a:lnTo>
                    <a:pt x="1215" y="1335"/>
                  </a:lnTo>
                  <a:lnTo>
                    <a:pt x="1382" y="644"/>
                  </a:lnTo>
                  <a:lnTo>
                    <a:pt x="121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a:off x="5594189" y="2911513"/>
              <a:ext cx="72024" cy="50977"/>
            </a:xfrm>
            <a:custGeom>
              <a:avLst/>
              <a:gdLst/>
              <a:ahLst/>
              <a:cxnLst/>
              <a:rect l="l" t="t" r="r" b="b"/>
              <a:pathLst>
                <a:path w="1954" h="1383" extrusionOk="0">
                  <a:moveTo>
                    <a:pt x="715" y="1"/>
                  </a:moveTo>
                  <a:cubicBezTo>
                    <a:pt x="311" y="263"/>
                    <a:pt x="49" y="715"/>
                    <a:pt x="1" y="1215"/>
                  </a:cubicBezTo>
                  <a:lnTo>
                    <a:pt x="1001" y="1382"/>
                  </a:lnTo>
                  <a:lnTo>
                    <a:pt x="1930" y="1215"/>
                  </a:lnTo>
                  <a:lnTo>
                    <a:pt x="1954" y="1144"/>
                  </a:lnTo>
                  <a:lnTo>
                    <a:pt x="1930" y="1073"/>
                  </a:lnTo>
                  <a:cubicBezTo>
                    <a:pt x="1120" y="668"/>
                    <a:pt x="787" y="72"/>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5665293" y="2951028"/>
              <a:ext cx="10579" cy="11463"/>
            </a:xfrm>
            <a:custGeom>
              <a:avLst/>
              <a:gdLst/>
              <a:ahLst/>
              <a:cxnLst/>
              <a:rect l="l" t="t" r="r" b="b"/>
              <a:pathLst>
                <a:path w="287" h="311" extrusionOk="0">
                  <a:moveTo>
                    <a:pt x="1" y="1"/>
                  </a:moveTo>
                  <a:lnTo>
                    <a:pt x="1" y="143"/>
                  </a:lnTo>
                  <a:lnTo>
                    <a:pt x="120" y="310"/>
                  </a:lnTo>
                  <a:lnTo>
                    <a:pt x="287" y="143"/>
                  </a:lnTo>
                  <a:lnTo>
                    <a:pt x="168" y="24"/>
                  </a:lnTo>
                  <a:lnTo>
                    <a:pt x="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5665293" y="2901856"/>
              <a:ext cx="72024" cy="60635"/>
            </a:xfrm>
            <a:custGeom>
              <a:avLst/>
              <a:gdLst/>
              <a:ahLst/>
              <a:cxnLst/>
              <a:rect l="l" t="t" r="r" b="b"/>
              <a:pathLst>
                <a:path w="1954" h="1645" extrusionOk="0">
                  <a:moveTo>
                    <a:pt x="1" y="1"/>
                  </a:moveTo>
                  <a:lnTo>
                    <a:pt x="1" y="1335"/>
                  </a:lnTo>
                  <a:cubicBezTo>
                    <a:pt x="96" y="1382"/>
                    <a:pt x="191" y="1430"/>
                    <a:pt x="287" y="1477"/>
                  </a:cubicBezTo>
                  <a:lnTo>
                    <a:pt x="1001" y="1644"/>
                  </a:lnTo>
                  <a:lnTo>
                    <a:pt x="1954" y="1477"/>
                  </a:lnTo>
                  <a:cubicBezTo>
                    <a:pt x="1882" y="644"/>
                    <a:pt x="1192" y="1"/>
                    <a:pt x="358"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5670564" y="2991391"/>
              <a:ext cx="125582" cy="116809"/>
            </a:xfrm>
            <a:custGeom>
              <a:avLst/>
              <a:gdLst/>
              <a:ahLst/>
              <a:cxnLst/>
              <a:rect l="l" t="t" r="r" b="b"/>
              <a:pathLst>
                <a:path w="3407" h="3169" extrusionOk="0">
                  <a:moveTo>
                    <a:pt x="1835" y="1"/>
                  </a:moveTo>
                  <a:lnTo>
                    <a:pt x="1" y="1239"/>
                  </a:lnTo>
                  <a:lnTo>
                    <a:pt x="596" y="2811"/>
                  </a:lnTo>
                  <a:lnTo>
                    <a:pt x="2787" y="3168"/>
                  </a:lnTo>
                  <a:cubicBezTo>
                    <a:pt x="3168" y="2859"/>
                    <a:pt x="3287" y="2525"/>
                    <a:pt x="3335" y="2263"/>
                  </a:cubicBezTo>
                  <a:cubicBezTo>
                    <a:pt x="3406" y="1859"/>
                    <a:pt x="3263" y="1597"/>
                    <a:pt x="3192" y="1454"/>
                  </a:cubicBezTo>
                  <a:cubicBezTo>
                    <a:pt x="3122" y="1454"/>
                    <a:pt x="2964" y="1510"/>
                    <a:pt x="2778" y="1510"/>
                  </a:cubicBezTo>
                  <a:cubicBezTo>
                    <a:pt x="2645" y="1510"/>
                    <a:pt x="2497" y="1481"/>
                    <a:pt x="2358" y="1382"/>
                  </a:cubicBezTo>
                  <a:cubicBezTo>
                    <a:pt x="1954" y="1073"/>
                    <a:pt x="1835" y="287"/>
                    <a:pt x="1835"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4"/>
            <p:cNvSpPr/>
            <p:nvPr/>
          </p:nvSpPr>
          <p:spPr>
            <a:xfrm>
              <a:off x="5535396" y="2991391"/>
              <a:ext cx="129932" cy="116809"/>
            </a:xfrm>
            <a:custGeom>
              <a:avLst/>
              <a:gdLst/>
              <a:ahLst/>
              <a:cxnLst/>
              <a:rect l="l" t="t" r="r" b="b"/>
              <a:pathLst>
                <a:path w="3525" h="3169" extrusionOk="0">
                  <a:moveTo>
                    <a:pt x="1572" y="1"/>
                  </a:moveTo>
                  <a:cubicBezTo>
                    <a:pt x="1572" y="287"/>
                    <a:pt x="1453" y="1073"/>
                    <a:pt x="1048" y="1382"/>
                  </a:cubicBezTo>
                  <a:cubicBezTo>
                    <a:pt x="909" y="1481"/>
                    <a:pt x="762" y="1510"/>
                    <a:pt x="629" y="1510"/>
                  </a:cubicBezTo>
                  <a:cubicBezTo>
                    <a:pt x="443" y="1510"/>
                    <a:pt x="284" y="1454"/>
                    <a:pt x="215" y="1454"/>
                  </a:cubicBezTo>
                  <a:cubicBezTo>
                    <a:pt x="143" y="1597"/>
                    <a:pt x="0" y="1859"/>
                    <a:pt x="72" y="2263"/>
                  </a:cubicBezTo>
                  <a:cubicBezTo>
                    <a:pt x="119" y="2525"/>
                    <a:pt x="239" y="2859"/>
                    <a:pt x="620" y="3168"/>
                  </a:cubicBezTo>
                  <a:lnTo>
                    <a:pt x="3525" y="2835"/>
                  </a:lnTo>
                  <a:lnTo>
                    <a:pt x="157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5539782" y="3095007"/>
              <a:ext cx="131701" cy="100960"/>
            </a:xfrm>
            <a:custGeom>
              <a:avLst/>
              <a:gdLst/>
              <a:ahLst/>
              <a:cxnLst/>
              <a:rect l="l" t="t" r="r" b="b"/>
              <a:pathLst>
                <a:path w="3573" h="2739" extrusionOk="0">
                  <a:moveTo>
                    <a:pt x="1429" y="0"/>
                  </a:moveTo>
                  <a:cubicBezTo>
                    <a:pt x="643" y="0"/>
                    <a:pt x="0" y="667"/>
                    <a:pt x="0" y="1453"/>
                  </a:cubicBezTo>
                  <a:lnTo>
                    <a:pt x="0" y="1477"/>
                  </a:lnTo>
                  <a:lnTo>
                    <a:pt x="1453" y="2572"/>
                  </a:lnTo>
                  <a:lnTo>
                    <a:pt x="2525" y="2739"/>
                  </a:lnTo>
                  <a:lnTo>
                    <a:pt x="3406" y="2572"/>
                  </a:lnTo>
                  <a:lnTo>
                    <a:pt x="3573" y="2334"/>
                  </a:lnTo>
                  <a:lnTo>
                    <a:pt x="3406" y="1715"/>
                  </a:lnTo>
                  <a:lnTo>
                    <a:pt x="21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5665293" y="3095007"/>
              <a:ext cx="126467" cy="100960"/>
            </a:xfrm>
            <a:custGeom>
              <a:avLst/>
              <a:gdLst/>
              <a:ahLst/>
              <a:cxnLst/>
              <a:rect l="l" t="t" r="r" b="b"/>
              <a:pathLst>
                <a:path w="3431" h="2739" extrusionOk="0">
                  <a:moveTo>
                    <a:pt x="1239" y="0"/>
                  </a:moveTo>
                  <a:lnTo>
                    <a:pt x="1" y="1715"/>
                  </a:lnTo>
                  <a:lnTo>
                    <a:pt x="1" y="2572"/>
                  </a:lnTo>
                  <a:lnTo>
                    <a:pt x="953" y="2739"/>
                  </a:lnTo>
                  <a:lnTo>
                    <a:pt x="1978" y="2572"/>
                  </a:lnTo>
                  <a:lnTo>
                    <a:pt x="3430" y="1477"/>
                  </a:lnTo>
                  <a:lnTo>
                    <a:pt x="3430" y="1453"/>
                  </a:lnTo>
                  <a:cubicBezTo>
                    <a:pt x="3430" y="667"/>
                    <a:pt x="2787" y="0"/>
                    <a:pt x="2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5588070" y="3189814"/>
              <a:ext cx="83414" cy="18467"/>
            </a:xfrm>
            <a:custGeom>
              <a:avLst/>
              <a:gdLst/>
              <a:ahLst/>
              <a:cxnLst/>
              <a:rect l="l" t="t" r="r" b="b"/>
              <a:pathLst>
                <a:path w="2263" h="501" extrusionOk="0">
                  <a:moveTo>
                    <a:pt x="143" y="0"/>
                  </a:moveTo>
                  <a:lnTo>
                    <a:pt x="0" y="262"/>
                  </a:lnTo>
                  <a:lnTo>
                    <a:pt x="143" y="500"/>
                  </a:lnTo>
                  <a:lnTo>
                    <a:pt x="2096" y="500"/>
                  </a:lnTo>
                  <a:lnTo>
                    <a:pt x="2263" y="333"/>
                  </a:lnTo>
                  <a:lnTo>
                    <a:pt x="20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4"/>
            <p:cNvSpPr/>
            <p:nvPr/>
          </p:nvSpPr>
          <p:spPr>
            <a:xfrm>
              <a:off x="5665293" y="3189814"/>
              <a:ext cx="78180" cy="18467"/>
            </a:xfrm>
            <a:custGeom>
              <a:avLst/>
              <a:gdLst/>
              <a:ahLst/>
              <a:cxnLst/>
              <a:rect l="l" t="t" r="r" b="b"/>
              <a:pathLst>
                <a:path w="2121" h="501" extrusionOk="0">
                  <a:moveTo>
                    <a:pt x="1" y="0"/>
                  </a:moveTo>
                  <a:lnTo>
                    <a:pt x="1" y="500"/>
                  </a:lnTo>
                  <a:lnTo>
                    <a:pt x="1978" y="500"/>
                  </a:lnTo>
                  <a:lnTo>
                    <a:pt x="2120" y="262"/>
                  </a:lnTo>
                  <a:lnTo>
                    <a:pt x="19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4"/>
            <p:cNvSpPr/>
            <p:nvPr/>
          </p:nvSpPr>
          <p:spPr>
            <a:xfrm>
              <a:off x="5620544" y="3095007"/>
              <a:ext cx="50941" cy="63215"/>
            </a:xfrm>
            <a:custGeom>
              <a:avLst/>
              <a:gdLst/>
              <a:ahLst/>
              <a:cxnLst/>
              <a:rect l="l" t="t" r="r" b="b"/>
              <a:pathLst>
                <a:path w="1382" h="1715" extrusionOk="0">
                  <a:moveTo>
                    <a:pt x="0" y="0"/>
                  </a:moveTo>
                  <a:lnTo>
                    <a:pt x="0" y="500"/>
                  </a:lnTo>
                  <a:cubicBezTo>
                    <a:pt x="0" y="1167"/>
                    <a:pt x="548" y="1715"/>
                    <a:pt x="1215" y="1715"/>
                  </a:cubicBezTo>
                  <a:lnTo>
                    <a:pt x="1382" y="1524"/>
                  </a:lnTo>
                  <a:lnTo>
                    <a:pt x="1215" y="1048"/>
                  </a:lnTo>
                  <a:lnTo>
                    <a:pt x="5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4"/>
            <p:cNvSpPr/>
            <p:nvPr/>
          </p:nvSpPr>
          <p:spPr>
            <a:xfrm>
              <a:off x="5665293" y="3095007"/>
              <a:ext cx="45706" cy="63215"/>
            </a:xfrm>
            <a:custGeom>
              <a:avLst/>
              <a:gdLst/>
              <a:ahLst/>
              <a:cxnLst/>
              <a:rect l="l" t="t" r="r" b="b"/>
              <a:pathLst>
                <a:path w="1240" h="1715" extrusionOk="0">
                  <a:moveTo>
                    <a:pt x="739" y="0"/>
                  </a:moveTo>
                  <a:lnTo>
                    <a:pt x="1" y="1048"/>
                  </a:lnTo>
                  <a:lnTo>
                    <a:pt x="1" y="1715"/>
                  </a:lnTo>
                  <a:cubicBezTo>
                    <a:pt x="692" y="1715"/>
                    <a:pt x="1239" y="1167"/>
                    <a:pt x="1239" y="500"/>
                  </a:cubicBezTo>
                  <a:lnTo>
                    <a:pt x="1239"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5539782" y="3149414"/>
              <a:ext cx="53594" cy="23738"/>
            </a:xfrm>
            <a:custGeom>
              <a:avLst/>
              <a:gdLst/>
              <a:ahLst/>
              <a:cxnLst/>
              <a:rect l="l" t="t" r="r" b="b"/>
              <a:pathLst>
                <a:path w="1454" h="644" extrusionOk="0">
                  <a:moveTo>
                    <a:pt x="0" y="1"/>
                  </a:moveTo>
                  <a:lnTo>
                    <a:pt x="0" y="477"/>
                  </a:lnTo>
                  <a:lnTo>
                    <a:pt x="739" y="644"/>
                  </a:lnTo>
                  <a:lnTo>
                    <a:pt x="1453" y="477"/>
                  </a:lnTo>
                  <a:lnTo>
                    <a:pt x="14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5738167" y="3149414"/>
              <a:ext cx="53594" cy="23738"/>
            </a:xfrm>
            <a:custGeom>
              <a:avLst/>
              <a:gdLst/>
              <a:ahLst/>
              <a:cxnLst/>
              <a:rect l="l" t="t" r="r" b="b"/>
              <a:pathLst>
                <a:path w="1454" h="644" extrusionOk="0">
                  <a:moveTo>
                    <a:pt x="1" y="1"/>
                  </a:moveTo>
                  <a:lnTo>
                    <a:pt x="1" y="477"/>
                  </a:lnTo>
                  <a:lnTo>
                    <a:pt x="715" y="644"/>
                  </a:lnTo>
                  <a:lnTo>
                    <a:pt x="1453" y="477"/>
                  </a:lnTo>
                  <a:lnTo>
                    <a:pt x="14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5539782" y="3166960"/>
              <a:ext cx="53594" cy="41320"/>
            </a:xfrm>
            <a:custGeom>
              <a:avLst/>
              <a:gdLst/>
              <a:ahLst/>
              <a:cxnLst/>
              <a:rect l="l" t="t" r="r" b="b"/>
              <a:pathLst>
                <a:path w="1454" h="1121" extrusionOk="0">
                  <a:moveTo>
                    <a:pt x="0" y="1"/>
                  </a:moveTo>
                  <a:lnTo>
                    <a:pt x="0" y="1120"/>
                  </a:lnTo>
                  <a:lnTo>
                    <a:pt x="1453" y="1120"/>
                  </a:lnTo>
                  <a:lnTo>
                    <a:pt x="1453"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4"/>
            <p:cNvSpPr/>
            <p:nvPr/>
          </p:nvSpPr>
          <p:spPr>
            <a:xfrm>
              <a:off x="5738167" y="3166960"/>
              <a:ext cx="53594" cy="41320"/>
            </a:xfrm>
            <a:custGeom>
              <a:avLst/>
              <a:gdLst/>
              <a:ahLst/>
              <a:cxnLst/>
              <a:rect l="l" t="t" r="r" b="b"/>
              <a:pathLst>
                <a:path w="1454" h="1121" extrusionOk="0">
                  <a:moveTo>
                    <a:pt x="1" y="1"/>
                  </a:moveTo>
                  <a:lnTo>
                    <a:pt x="1" y="1120"/>
                  </a:lnTo>
                  <a:lnTo>
                    <a:pt x="1453" y="1120"/>
                  </a:lnTo>
                  <a:lnTo>
                    <a:pt x="14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4"/>
            <p:cNvSpPr/>
            <p:nvPr/>
          </p:nvSpPr>
          <p:spPr>
            <a:xfrm>
              <a:off x="5638975" y="3050221"/>
              <a:ext cx="32511" cy="83414"/>
            </a:xfrm>
            <a:custGeom>
              <a:avLst/>
              <a:gdLst/>
              <a:ahLst/>
              <a:cxnLst/>
              <a:rect l="l" t="t" r="r" b="b"/>
              <a:pathLst>
                <a:path w="882" h="2263" extrusionOk="0">
                  <a:moveTo>
                    <a:pt x="334" y="1"/>
                  </a:moveTo>
                  <a:lnTo>
                    <a:pt x="0" y="382"/>
                  </a:lnTo>
                  <a:lnTo>
                    <a:pt x="0" y="1525"/>
                  </a:lnTo>
                  <a:cubicBezTo>
                    <a:pt x="0" y="1930"/>
                    <a:pt x="334" y="2263"/>
                    <a:pt x="715" y="2263"/>
                  </a:cubicBezTo>
                  <a:lnTo>
                    <a:pt x="882" y="1215"/>
                  </a:lnTo>
                  <a:lnTo>
                    <a:pt x="715" y="548"/>
                  </a:lnTo>
                  <a:lnTo>
                    <a:pt x="334"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5665293" y="3050221"/>
              <a:ext cx="27276" cy="83414"/>
            </a:xfrm>
            <a:custGeom>
              <a:avLst/>
              <a:gdLst/>
              <a:ahLst/>
              <a:cxnLst/>
              <a:rect l="l" t="t" r="r" b="b"/>
              <a:pathLst>
                <a:path w="740" h="2263" extrusionOk="0">
                  <a:moveTo>
                    <a:pt x="406" y="1"/>
                  </a:moveTo>
                  <a:lnTo>
                    <a:pt x="1" y="548"/>
                  </a:lnTo>
                  <a:lnTo>
                    <a:pt x="1" y="2263"/>
                  </a:lnTo>
                  <a:cubicBezTo>
                    <a:pt x="406" y="2263"/>
                    <a:pt x="739" y="1930"/>
                    <a:pt x="739" y="1525"/>
                  </a:cubicBezTo>
                  <a:lnTo>
                    <a:pt x="739" y="382"/>
                  </a:lnTo>
                  <a:lnTo>
                    <a:pt x="4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5593341" y="2956299"/>
              <a:ext cx="78143" cy="23738"/>
            </a:xfrm>
            <a:custGeom>
              <a:avLst/>
              <a:gdLst/>
              <a:ahLst/>
              <a:cxnLst/>
              <a:rect l="l" t="t" r="r" b="b"/>
              <a:pathLst>
                <a:path w="2120" h="644" extrusionOk="0">
                  <a:moveTo>
                    <a:pt x="24" y="0"/>
                  </a:moveTo>
                  <a:cubicBezTo>
                    <a:pt x="24" y="48"/>
                    <a:pt x="0" y="96"/>
                    <a:pt x="0" y="143"/>
                  </a:cubicBezTo>
                  <a:lnTo>
                    <a:pt x="0" y="477"/>
                  </a:lnTo>
                  <a:lnTo>
                    <a:pt x="1072" y="643"/>
                  </a:lnTo>
                  <a:lnTo>
                    <a:pt x="1953" y="477"/>
                  </a:lnTo>
                  <a:lnTo>
                    <a:pt x="2120" y="239"/>
                  </a:lnTo>
                  <a:lnTo>
                    <a:pt x="195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5665293" y="2956299"/>
              <a:ext cx="72909" cy="23738"/>
            </a:xfrm>
            <a:custGeom>
              <a:avLst/>
              <a:gdLst/>
              <a:ahLst/>
              <a:cxnLst/>
              <a:rect l="l" t="t" r="r" b="b"/>
              <a:pathLst>
                <a:path w="1978" h="644" extrusionOk="0">
                  <a:moveTo>
                    <a:pt x="1" y="0"/>
                  </a:moveTo>
                  <a:lnTo>
                    <a:pt x="1" y="477"/>
                  </a:lnTo>
                  <a:lnTo>
                    <a:pt x="953" y="643"/>
                  </a:lnTo>
                  <a:lnTo>
                    <a:pt x="1978" y="477"/>
                  </a:lnTo>
                  <a:lnTo>
                    <a:pt x="1978" y="143"/>
                  </a:lnTo>
                  <a:cubicBezTo>
                    <a:pt x="1978" y="96"/>
                    <a:pt x="1954" y="48"/>
                    <a:pt x="195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5596843" y="3008089"/>
              <a:ext cx="74642" cy="64984"/>
            </a:xfrm>
            <a:custGeom>
              <a:avLst/>
              <a:gdLst/>
              <a:ahLst/>
              <a:cxnLst/>
              <a:rect l="l" t="t" r="r" b="b"/>
              <a:pathLst>
                <a:path w="2025" h="1763" extrusionOk="0">
                  <a:moveTo>
                    <a:pt x="1024" y="0"/>
                  </a:moveTo>
                  <a:lnTo>
                    <a:pt x="0" y="358"/>
                  </a:lnTo>
                  <a:cubicBezTo>
                    <a:pt x="239" y="1167"/>
                    <a:pt x="977" y="1763"/>
                    <a:pt x="1858" y="1763"/>
                  </a:cubicBezTo>
                  <a:lnTo>
                    <a:pt x="2025" y="786"/>
                  </a:lnTo>
                  <a:lnTo>
                    <a:pt x="1858" y="48"/>
                  </a:lnTo>
                  <a:lnTo>
                    <a:pt x="1024"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5665293" y="3005472"/>
              <a:ext cx="69407" cy="67601"/>
            </a:xfrm>
            <a:custGeom>
              <a:avLst/>
              <a:gdLst/>
              <a:ahLst/>
              <a:cxnLst/>
              <a:rect l="l" t="t" r="r" b="b"/>
              <a:pathLst>
                <a:path w="1883" h="1834" extrusionOk="0">
                  <a:moveTo>
                    <a:pt x="882" y="0"/>
                  </a:moveTo>
                  <a:lnTo>
                    <a:pt x="1" y="119"/>
                  </a:lnTo>
                  <a:lnTo>
                    <a:pt x="1" y="1834"/>
                  </a:lnTo>
                  <a:cubicBezTo>
                    <a:pt x="906" y="1834"/>
                    <a:pt x="1644" y="1238"/>
                    <a:pt x="1882" y="429"/>
                  </a:cubicBezTo>
                  <a:lnTo>
                    <a:pt x="882"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5593341" y="2973845"/>
              <a:ext cx="78143" cy="47439"/>
            </a:xfrm>
            <a:custGeom>
              <a:avLst/>
              <a:gdLst/>
              <a:ahLst/>
              <a:cxnLst/>
              <a:rect l="l" t="t" r="r" b="b"/>
              <a:pathLst>
                <a:path w="2120" h="1287" extrusionOk="0">
                  <a:moveTo>
                    <a:pt x="0" y="1"/>
                  </a:moveTo>
                  <a:lnTo>
                    <a:pt x="0" y="739"/>
                  </a:lnTo>
                  <a:cubicBezTo>
                    <a:pt x="0" y="929"/>
                    <a:pt x="48" y="1120"/>
                    <a:pt x="95" y="1287"/>
                  </a:cubicBezTo>
                  <a:lnTo>
                    <a:pt x="953" y="1287"/>
                  </a:lnTo>
                  <a:cubicBezTo>
                    <a:pt x="1191" y="1287"/>
                    <a:pt x="1405" y="1215"/>
                    <a:pt x="1596" y="1096"/>
                  </a:cubicBezTo>
                  <a:cubicBezTo>
                    <a:pt x="1715" y="1025"/>
                    <a:pt x="1834" y="977"/>
                    <a:pt x="1953" y="977"/>
                  </a:cubicBezTo>
                  <a:lnTo>
                    <a:pt x="2120" y="429"/>
                  </a:lnTo>
                  <a:lnTo>
                    <a:pt x="195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4"/>
            <p:cNvSpPr/>
            <p:nvPr/>
          </p:nvSpPr>
          <p:spPr>
            <a:xfrm>
              <a:off x="5665293" y="2973845"/>
              <a:ext cx="72909" cy="47439"/>
            </a:xfrm>
            <a:custGeom>
              <a:avLst/>
              <a:gdLst/>
              <a:ahLst/>
              <a:cxnLst/>
              <a:rect l="l" t="t" r="r" b="b"/>
              <a:pathLst>
                <a:path w="1978" h="1287" extrusionOk="0">
                  <a:moveTo>
                    <a:pt x="1" y="1"/>
                  </a:moveTo>
                  <a:lnTo>
                    <a:pt x="1" y="977"/>
                  </a:lnTo>
                  <a:cubicBezTo>
                    <a:pt x="144" y="977"/>
                    <a:pt x="263" y="1025"/>
                    <a:pt x="382" y="1096"/>
                  </a:cubicBezTo>
                  <a:cubicBezTo>
                    <a:pt x="572" y="1215"/>
                    <a:pt x="787" y="1287"/>
                    <a:pt x="1025" y="1287"/>
                  </a:cubicBezTo>
                  <a:lnTo>
                    <a:pt x="1882" y="1287"/>
                  </a:lnTo>
                  <a:cubicBezTo>
                    <a:pt x="1930" y="1120"/>
                    <a:pt x="1978" y="929"/>
                    <a:pt x="1978" y="739"/>
                  </a:cubicBezTo>
                  <a:lnTo>
                    <a:pt x="1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4"/>
          <p:cNvGrpSpPr/>
          <p:nvPr/>
        </p:nvGrpSpPr>
        <p:grpSpPr>
          <a:xfrm>
            <a:off x="1195416" y="1426692"/>
            <a:ext cx="411488" cy="411484"/>
            <a:chOff x="5502921" y="4188746"/>
            <a:chExt cx="325699" cy="324847"/>
          </a:xfrm>
        </p:grpSpPr>
        <p:sp>
          <p:nvSpPr>
            <p:cNvPr id="1662" name="Google Shape;1662;p54"/>
            <p:cNvSpPr/>
            <p:nvPr/>
          </p:nvSpPr>
          <p:spPr>
            <a:xfrm>
              <a:off x="5502921" y="4188746"/>
              <a:ext cx="169445" cy="324847"/>
            </a:xfrm>
            <a:custGeom>
              <a:avLst/>
              <a:gdLst/>
              <a:ahLst/>
              <a:cxnLst/>
              <a:rect l="l" t="t" r="r" b="b"/>
              <a:pathLst>
                <a:path w="4597" h="8813" extrusionOk="0">
                  <a:moveTo>
                    <a:pt x="4406" y="1"/>
                  </a:moveTo>
                  <a:cubicBezTo>
                    <a:pt x="1977" y="1"/>
                    <a:pt x="0" y="1954"/>
                    <a:pt x="0" y="4406"/>
                  </a:cubicBezTo>
                  <a:cubicBezTo>
                    <a:pt x="0" y="6835"/>
                    <a:pt x="1977" y="8812"/>
                    <a:pt x="4406" y="8812"/>
                  </a:cubicBezTo>
                  <a:lnTo>
                    <a:pt x="4596" y="4264"/>
                  </a:lnTo>
                  <a:lnTo>
                    <a:pt x="4406"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4"/>
            <p:cNvSpPr/>
            <p:nvPr/>
          </p:nvSpPr>
          <p:spPr>
            <a:xfrm>
              <a:off x="5665293" y="4188746"/>
              <a:ext cx="163327" cy="324847"/>
            </a:xfrm>
            <a:custGeom>
              <a:avLst/>
              <a:gdLst/>
              <a:ahLst/>
              <a:cxnLst/>
              <a:rect l="l" t="t" r="r" b="b"/>
              <a:pathLst>
                <a:path w="4431" h="8813" extrusionOk="0">
                  <a:moveTo>
                    <a:pt x="1" y="1"/>
                  </a:moveTo>
                  <a:lnTo>
                    <a:pt x="1" y="8812"/>
                  </a:lnTo>
                  <a:cubicBezTo>
                    <a:pt x="2454" y="8812"/>
                    <a:pt x="4430" y="6835"/>
                    <a:pt x="4430" y="4406"/>
                  </a:cubicBezTo>
                  <a:cubicBezTo>
                    <a:pt x="4430" y="1954"/>
                    <a:pt x="2454" y="1"/>
                    <a:pt x="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5541551" y="4259851"/>
              <a:ext cx="59713" cy="81682"/>
            </a:xfrm>
            <a:custGeom>
              <a:avLst/>
              <a:gdLst/>
              <a:ahLst/>
              <a:cxnLst/>
              <a:rect l="l" t="t" r="r" b="b"/>
              <a:pathLst>
                <a:path w="1620" h="2216" extrusionOk="0">
                  <a:moveTo>
                    <a:pt x="1096" y="1"/>
                  </a:moveTo>
                  <a:lnTo>
                    <a:pt x="1096" y="739"/>
                  </a:lnTo>
                  <a:cubicBezTo>
                    <a:pt x="1096" y="906"/>
                    <a:pt x="976" y="1025"/>
                    <a:pt x="810" y="1025"/>
                  </a:cubicBezTo>
                  <a:cubicBezTo>
                    <a:pt x="357" y="1025"/>
                    <a:pt x="0" y="1406"/>
                    <a:pt x="0" y="1858"/>
                  </a:cubicBezTo>
                  <a:lnTo>
                    <a:pt x="0" y="2215"/>
                  </a:lnTo>
                  <a:lnTo>
                    <a:pt x="524" y="2215"/>
                  </a:lnTo>
                  <a:lnTo>
                    <a:pt x="524" y="1858"/>
                  </a:lnTo>
                  <a:cubicBezTo>
                    <a:pt x="524" y="1692"/>
                    <a:pt x="643" y="1549"/>
                    <a:pt x="810" y="1549"/>
                  </a:cubicBezTo>
                  <a:cubicBezTo>
                    <a:pt x="1262" y="1549"/>
                    <a:pt x="1619" y="1191"/>
                    <a:pt x="1619" y="739"/>
                  </a:cubicBezTo>
                  <a:lnTo>
                    <a:pt x="161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4"/>
            <p:cNvSpPr/>
            <p:nvPr/>
          </p:nvSpPr>
          <p:spPr>
            <a:xfrm>
              <a:off x="5608233" y="4414372"/>
              <a:ext cx="48323" cy="51825"/>
            </a:xfrm>
            <a:custGeom>
              <a:avLst/>
              <a:gdLst/>
              <a:ahLst/>
              <a:cxnLst/>
              <a:rect l="l" t="t" r="r" b="b"/>
              <a:pathLst>
                <a:path w="1311" h="1406" extrusionOk="0">
                  <a:moveTo>
                    <a:pt x="263" y="0"/>
                  </a:moveTo>
                  <a:lnTo>
                    <a:pt x="1" y="48"/>
                  </a:lnTo>
                  <a:lnTo>
                    <a:pt x="1" y="238"/>
                  </a:lnTo>
                  <a:cubicBezTo>
                    <a:pt x="1" y="595"/>
                    <a:pt x="287" y="881"/>
                    <a:pt x="644" y="881"/>
                  </a:cubicBezTo>
                  <a:cubicBezTo>
                    <a:pt x="715" y="881"/>
                    <a:pt x="787" y="929"/>
                    <a:pt x="787" y="1000"/>
                  </a:cubicBezTo>
                  <a:lnTo>
                    <a:pt x="787" y="1405"/>
                  </a:lnTo>
                  <a:lnTo>
                    <a:pt x="1311" y="1405"/>
                  </a:lnTo>
                  <a:lnTo>
                    <a:pt x="1311" y="1000"/>
                  </a:lnTo>
                  <a:cubicBezTo>
                    <a:pt x="1311" y="643"/>
                    <a:pt x="1001" y="357"/>
                    <a:pt x="644" y="357"/>
                  </a:cubicBezTo>
                  <a:cubicBezTo>
                    <a:pt x="573" y="357"/>
                    <a:pt x="525" y="310"/>
                    <a:pt x="525" y="238"/>
                  </a:cubicBezTo>
                  <a:lnTo>
                    <a:pt x="525" y="48"/>
                  </a:lnTo>
                  <a:lnTo>
                    <a:pt x="26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5684608" y="4398559"/>
              <a:ext cx="19351" cy="19351"/>
            </a:xfrm>
            <a:custGeom>
              <a:avLst/>
              <a:gdLst/>
              <a:ahLst/>
              <a:cxnLst/>
              <a:rect l="l" t="t" r="r" b="b"/>
              <a:pathLst>
                <a:path w="525" h="525" extrusionOk="0">
                  <a:moveTo>
                    <a:pt x="1" y="0"/>
                  </a:moveTo>
                  <a:lnTo>
                    <a:pt x="1" y="524"/>
                  </a:lnTo>
                  <a:lnTo>
                    <a:pt x="525" y="524"/>
                  </a:lnTo>
                  <a:lnTo>
                    <a:pt x="52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5703924" y="4437189"/>
              <a:ext cx="19351" cy="19351"/>
            </a:xfrm>
            <a:custGeom>
              <a:avLst/>
              <a:gdLst/>
              <a:ahLst/>
              <a:cxnLst/>
              <a:rect l="l" t="t" r="r" b="b"/>
              <a:pathLst>
                <a:path w="525" h="525" extrusionOk="0">
                  <a:moveTo>
                    <a:pt x="1" y="0"/>
                  </a:moveTo>
                  <a:lnTo>
                    <a:pt x="1" y="524"/>
                  </a:lnTo>
                  <a:lnTo>
                    <a:pt x="525" y="524"/>
                  </a:lnTo>
                  <a:lnTo>
                    <a:pt x="52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4"/>
            <p:cNvSpPr/>
            <p:nvPr/>
          </p:nvSpPr>
          <p:spPr>
            <a:xfrm>
              <a:off x="5586743" y="4322183"/>
              <a:ext cx="62809" cy="95799"/>
            </a:xfrm>
            <a:custGeom>
              <a:avLst/>
              <a:gdLst/>
              <a:ahLst/>
              <a:cxnLst/>
              <a:rect l="l" t="t" r="r" b="b"/>
              <a:pathLst>
                <a:path w="1704" h="2599" extrusionOk="0">
                  <a:moveTo>
                    <a:pt x="846" y="1"/>
                  </a:moveTo>
                  <a:cubicBezTo>
                    <a:pt x="417" y="1"/>
                    <a:pt x="60" y="453"/>
                    <a:pt x="60" y="1048"/>
                  </a:cubicBezTo>
                  <a:cubicBezTo>
                    <a:pt x="60" y="1239"/>
                    <a:pt x="132" y="1382"/>
                    <a:pt x="84" y="1715"/>
                  </a:cubicBezTo>
                  <a:cubicBezTo>
                    <a:pt x="0" y="2233"/>
                    <a:pt x="420" y="2598"/>
                    <a:pt x="859" y="2598"/>
                  </a:cubicBezTo>
                  <a:cubicBezTo>
                    <a:pt x="1046" y="2598"/>
                    <a:pt x="1237" y="2532"/>
                    <a:pt x="1394" y="2382"/>
                  </a:cubicBezTo>
                  <a:cubicBezTo>
                    <a:pt x="1537" y="2215"/>
                    <a:pt x="1632" y="2025"/>
                    <a:pt x="1632" y="1810"/>
                  </a:cubicBezTo>
                  <a:cubicBezTo>
                    <a:pt x="1632" y="1691"/>
                    <a:pt x="1560" y="1525"/>
                    <a:pt x="1608" y="1239"/>
                  </a:cubicBezTo>
                  <a:cubicBezTo>
                    <a:pt x="1703" y="620"/>
                    <a:pt x="1370" y="1"/>
                    <a:pt x="846"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4"/>
            <p:cNvSpPr/>
            <p:nvPr/>
          </p:nvSpPr>
          <p:spPr>
            <a:xfrm>
              <a:off x="5637205" y="4236149"/>
              <a:ext cx="35164" cy="57096"/>
            </a:xfrm>
            <a:custGeom>
              <a:avLst/>
              <a:gdLst/>
              <a:ahLst/>
              <a:cxnLst/>
              <a:rect l="l" t="t" r="r" b="b"/>
              <a:pathLst>
                <a:path w="954" h="1549" extrusionOk="0">
                  <a:moveTo>
                    <a:pt x="763" y="1"/>
                  </a:moveTo>
                  <a:cubicBezTo>
                    <a:pt x="334" y="1"/>
                    <a:pt x="1" y="358"/>
                    <a:pt x="1" y="787"/>
                  </a:cubicBezTo>
                  <a:cubicBezTo>
                    <a:pt x="1" y="1215"/>
                    <a:pt x="334" y="1549"/>
                    <a:pt x="763" y="1549"/>
                  </a:cubicBezTo>
                  <a:lnTo>
                    <a:pt x="953" y="787"/>
                  </a:lnTo>
                  <a:lnTo>
                    <a:pt x="76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4"/>
            <p:cNvSpPr/>
            <p:nvPr/>
          </p:nvSpPr>
          <p:spPr>
            <a:xfrm>
              <a:off x="5665293" y="4236149"/>
              <a:ext cx="29009" cy="57096"/>
            </a:xfrm>
            <a:custGeom>
              <a:avLst/>
              <a:gdLst/>
              <a:ahLst/>
              <a:cxnLst/>
              <a:rect l="l" t="t" r="r" b="b"/>
              <a:pathLst>
                <a:path w="787" h="1549" extrusionOk="0">
                  <a:moveTo>
                    <a:pt x="1" y="1"/>
                  </a:moveTo>
                  <a:lnTo>
                    <a:pt x="1" y="1549"/>
                  </a:lnTo>
                  <a:cubicBezTo>
                    <a:pt x="453" y="1549"/>
                    <a:pt x="787" y="1215"/>
                    <a:pt x="787" y="787"/>
                  </a:cubicBezTo>
                  <a:cubicBezTo>
                    <a:pt x="787" y="358"/>
                    <a:pt x="453" y="1"/>
                    <a:pt x="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4"/>
            <p:cNvSpPr/>
            <p:nvPr/>
          </p:nvSpPr>
          <p:spPr>
            <a:xfrm>
              <a:off x="5767140" y="4341498"/>
              <a:ext cx="22853" cy="19351"/>
            </a:xfrm>
            <a:custGeom>
              <a:avLst/>
              <a:gdLst/>
              <a:ahLst/>
              <a:cxnLst/>
              <a:rect l="l" t="t" r="r" b="b"/>
              <a:pathLst>
                <a:path w="620" h="525" extrusionOk="0">
                  <a:moveTo>
                    <a:pt x="48" y="0"/>
                  </a:moveTo>
                  <a:lnTo>
                    <a:pt x="0" y="262"/>
                  </a:lnTo>
                  <a:lnTo>
                    <a:pt x="48" y="524"/>
                  </a:lnTo>
                  <a:lnTo>
                    <a:pt x="620" y="524"/>
                  </a:lnTo>
                  <a:lnTo>
                    <a:pt x="620"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5694266" y="4341498"/>
              <a:ext cx="24622" cy="19351"/>
            </a:xfrm>
            <a:custGeom>
              <a:avLst/>
              <a:gdLst/>
              <a:ahLst/>
              <a:cxnLst/>
              <a:rect l="l" t="t" r="r" b="b"/>
              <a:pathLst>
                <a:path w="668" h="525" extrusionOk="0">
                  <a:moveTo>
                    <a:pt x="1" y="0"/>
                  </a:moveTo>
                  <a:lnTo>
                    <a:pt x="1" y="524"/>
                  </a:lnTo>
                  <a:lnTo>
                    <a:pt x="572" y="524"/>
                  </a:lnTo>
                  <a:lnTo>
                    <a:pt x="668" y="262"/>
                  </a:lnTo>
                  <a:lnTo>
                    <a:pt x="572"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4"/>
            <p:cNvSpPr/>
            <p:nvPr/>
          </p:nvSpPr>
          <p:spPr>
            <a:xfrm>
              <a:off x="5732896" y="4302868"/>
              <a:ext cx="19351" cy="25507"/>
            </a:xfrm>
            <a:custGeom>
              <a:avLst/>
              <a:gdLst/>
              <a:ahLst/>
              <a:cxnLst/>
              <a:rect l="l" t="t" r="r" b="b"/>
              <a:pathLst>
                <a:path w="525" h="692" extrusionOk="0">
                  <a:moveTo>
                    <a:pt x="1" y="1"/>
                  </a:moveTo>
                  <a:lnTo>
                    <a:pt x="1" y="572"/>
                  </a:lnTo>
                  <a:lnTo>
                    <a:pt x="263" y="691"/>
                  </a:lnTo>
                  <a:lnTo>
                    <a:pt x="525" y="572"/>
                  </a:lnTo>
                  <a:lnTo>
                    <a:pt x="52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4"/>
            <p:cNvSpPr/>
            <p:nvPr/>
          </p:nvSpPr>
          <p:spPr>
            <a:xfrm>
              <a:off x="5732896" y="4373973"/>
              <a:ext cx="19351" cy="24622"/>
            </a:xfrm>
            <a:custGeom>
              <a:avLst/>
              <a:gdLst/>
              <a:ahLst/>
              <a:cxnLst/>
              <a:rect l="l" t="t" r="r" b="b"/>
              <a:pathLst>
                <a:path w="525" h="668" extrusionOk="0">
                  <a:moveTo>
                    <a:pt x="263" y="1"/>
                  </a:moveTo>
                  <a:lnTo>
                    <a:pt x="1" y="120"/>
                  </a:lnTo>
                  <a:lnTo>
                    <a:pt x="1" y="667"/>
                  </a:lnTo>
                  <a:lnTo>
                    <a:pt x="525" y="667"/>
                  </a:lnTo>
                  <a:lnTo>
                    <a:pt x="525" y="120"/>
                  </a:lnTo>
                  <a:lnTo>
                    <a:pt x="26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5713581" y="4322183"/>
              <a:ext cx="57096" cy="57981"/>
            </a:xfrm>
            <a:custGeom>
              <a:avLst/>
              <a:gdLst/>
              <a:ahLst/>
              <a:cxnLst/>
              <a:rect l="l" t="t" r="r" b="b"/>
              <a:pathLst>
                <a:path w="1549" h="1573" extrusionOk="0">
                  <a:moveTo>
                    <a:pt x="787" y="1"/>
                  </a:moveTo>
                  <a:cubicBezTo>
                    <a:pt x="358" y="1"/>
                    <a:pt x="1" y="358"/>
                    <a:pt x="1" y="786"/>
                  </a:cubicBezTo>
                  <a:cubicBezTo>
                    <a:pt x="1" y="1215"/>
                    <a:pt x="358" y="1572"/>
                    <a:pt x="787" y="1572"/>
                  </a:cubicBezTo>
                  <a:cubicBezTo>
                    <a:pt x="1215" y="1572"/>
                    <a:pt x="1549" y="1215"/>
                    <a:pt x="1549" y="786"/>
                  </a:cubicBezTo>
                  <a:cubicBezTo>
                    <a:pt x="1549" y="358"/>
                    <a:pt x="1215" y="1"/>
                    <a:pt x="787"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4"/>
          <p:cNvGrpSpPr/>
          <p:nvPr/>
        </p:nvGrpSpPr>
        <p:grpSpPr>
          <a:xfrm flipH="1">
            <a:off x="6812708" y="2968387"/>
            <a:ext cx="1774490" cy="2084919"/>
            <a:chOff x="5950650" y="2645925"/>
            <a:chExt cx="1209275" cy="1420825"/>
          </a:xfrm>
        </p:grpSpPr>
        <p:sp>
          <p:nvSpPr>
            <p:cNvPr id="1677" name="Google Shape;1677;p54"/>
            <p:cNvSpPr/>
            <p:nvPr/>
          </p:nvSpPr>
          <p:spPr>
            <a:xfrm>
              <a:off x="5950650" y="3061500"/>
              <a:ext cx="615150" cy="807375"/>
            </a:xfrm>
            <a:custGeom>
              <a:avLst/>
              <a:gdLst/>
              <a:ahLst/>
              <a:cxnLst/>
              <a:rect l="l" t="t" r="r" b="b"/>
              <a:pathLst>
                <a:path w="24606" h="32295" extrusionOk="0">
                  <a:moveTo>
                    <a:pt x="20382" y="1"/>
                  </a:moveTo>
                  <a:cubicBezTo>
                    <a:pt x="20382" y="1"/>
                    <a:pt x="1" y="6521"/>
                    <a:pt x="5496" y="32295"/>
                  </a:cubicBezTo>
                  <a:lnTo>
                    <a:pt x="11545" y="32295"/>
                  </a:lnTo>
                  <a:cubicBezTo>
                    <a:pt x="11545" y="32295"/>
                    <a:pt x="10581" y="14026"/>
                    <a:pt x="24606" y="8551"/>
                  </a:cubicBezTo>
                  <a:lnTo>
                    <a:pt x="2038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4"/>
            <p:cNvSpPr/>
            <p:nvPr/>
          </p:nvSpPr>
          <p:spPr>
            <a:xfrm>
              <a:off x="6314600" y="2676525"/>
              <a:ext cx="538275" cy="970925"/>
            </a:xfrm>
            <a:custGeom>
              <a:avLst/>
              <a:gdLst/>
              <a:ahLst/>
              <a:cxnLst/>
              <a:rect l="l" t="t" r="r" b="b"/>
              <a:pathLst>
                <a:path w="21531" h="38837" extrusionOk="0">
                  <a:moveTo>
                    <a:pt x="3753" y="1"/>
                  </a:moveTo>
                  <a:lnTo>
                    <a:pt x="1" y="1805"/>
                  </a:lnTo>
                  <a:lnTo>
                    <a:pt x="17778" y="38836"/>
                  </a:lnTo>
                  <a:lnTo>
                    <a:pt x="21530" y="37032"/>
                  </a:lnTo>
                  <a:lnTo>
                    <a:pt x="37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4"/>
            <p:cNvSpPr/>
            <p:nvPr/>
          </p:nvSpPr>
          <p:spPr>
            <a:xfrm>
              <a:off x="6686250" y="3258350"/>
              <a:ext cx="166625" cy="389100"/>
            </a:xfrm>
            <a:custGeom>
              <a:avLst/>
              <a:gdLst/>
              <a:ahLst/>
              <a:cxnLst/>
              <a:rect l="l" t="t" r="r" b="b"/>
              <a:pathLst>
                <a:path w="6665" h="15564" extrusionOk="0">
                  <a:moveTo>
                    <a:pt x="62" y="0"/>
                  </a:moveTo>
                  <a:lnTo>
                    <a:pt x="62" y="0"/>
                  </a:lnTo>
                  <a:cubicBezTo>
                    <a:pt x="1723" y="5249"/>
                    <a:pt x="2133" y="8940"/>
                    <a:pt x="903" y="9555"/>
                  </a:cubicBezTo>
                  <a:cubicBezTo>
                    <a:pt x="790" y="9602"/>
                    <a:pt x="664" y="9628"/>
                    <a:pt x="528" y="9628"/>
                  </a:cubicBezTo>
                  <a:cubicBezTo>
                    <a:pt x="366" y="9628"/>
                    <a:pt x="189" y="9592"/>
                    <a:pt x="0" y="9514"/>
                  </a:cubicBezTo>
                  <a:lnTo>
                    <a:pt x="0" y="9514"/>
                  </a:lnTo>
                  <a:lnTo>
                    <a:pt x="2892" y="15563"/>
                  </a:lnTo>
                  <a:lnTo>
                    <a:pt x="6664" y="13759"/>
                  </a:lnTo>
                  <a:lnTo>
                    <a:pt x="6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4"/>
            <p:cNvSpPr/>
            <p:nvPr/>
          </p:nvSpPr>
          <p:spPr>
            <a:xfrm>
              <a:off x="6315625" y="2753425"/>
              <a:ext cx="535700" cy="815575"/>
            </a:xfrm>
            <a:custGeom>
              <a:avLst/>
              <a:gdLst/>
              <a:ahLst/>
              <a:cxnLst/>
              <a:rect l="l" t="t" r="r" b="b"/>
              <a:pathLst>
                <a:path w="21428" h="32623" extrusionOk="0">
                  <a:moveTo>
                    <a:pt x="7505" y="1"/>
                  </a:moveTo>
                  <a:lnTo>
                    <a:pt x="1" y="3609"/>
                  </a:lnTo>
                  <a:lnTo>
                    <a:pt x="13903" y="32623"/>
                  </a:lnTo>
                  <a:lnTo>
                    <a:pt x="21428" y="29014"/>
                  </a:lnTo>
                  <a:lnTo>
                    <a:pt x="75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4"/>
            <p:cNvSpPr/>
            <p:nvPr/>
          </p:nvSpPr>
          <p:spPr>
            <a:xfrm>
              <a:off x="6606275" y="3209650"/>
              <a:ext cx="245050" cy="359350"/>
            </a:xfrm>
            <a:custGeom>
              <a:avLst/>
              <a:gdLst/>
              <a:ahLst/>
              <a:cxnLst/>
              <a:rect l="l" t="t" r="r" b="b"/>
              <a:pathLst>
                <a:path w="9802" h="14374" extrusionOk="0">
                  <a:moveTo>
                    <a:pt x="4614" y="0"/>
                  </a:moveTo>
                  <a:lnTo>
                    <a:pt x="4614" y="0"/>
                  </a:lnTo>
                  <a:cubicBezTo>
                    <a:pt x="5086" y="4491"/>
                    <a:pt x="4081" y="8038"/>
                    <a:pt x="1600" y="9227"/>
                  </a:cubicBezTo>
                  <a:cubicBezTo>
                    <a:pt x="1108" y="9473"/>
                    <a:pt x="575" y="9596"/>
                    <a:pt x="1" y="9637"/>
                  </a:cubicBezTo>
                  <a:lnTo>
                    <a:pt x="2277" y="14374"/>
                  </a:lnTo>
                  <a:lnTo>
                    <a:pt x="9802" y="10765"/>
                  </a:lnTo>
                  <a:lnTo>
                    <a:pt x="461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4"/>
            <p:cNvSpPr/>
            <p:nvPr/>
          </p:nvSpPr>
          <p:spPr>
            <a:xfrm>
              <a:off x="6288975" y="2731525"/>
              <a:ext cx="241975" cy="137625"/>
            </a:xfrm>
            <a:custGeom>
              <a:avLst/>
              <a:gdLst/>
              <a:ahLst/>
              <a:cxnLst/>
              <a:rect l="l" t="t" r="r" b="b"/>
              <a:pathLst>
                <a:path w="9679" h="5505" extrusionOk="0">
                  <a:moveTo>
                    <a:pt x="8689" y="1"/>
                  </a:moveTo>
                  <a:cubicBezTo>
                    <a:pt x="8580" y="1"/>
                    <a:pt x="8470" y="25"/>
                    <a:pt x="8366" y="77"/>
                  </a:cubicBezTo>
                  <a:lnTo>
                    <a:pt x="554" y="3809"/>
                  </a:lnTo>
                  <a:cubicBezTo>
                    <a:pt x="165" y="3993"/>
                    <a:pt x="1" y="4444"/>
                    <a:pt x="185" y="4834"/>
                  </a:cubicBezTo>
                  <a:lnTo>
                    <a:pt x="308" y="5080"/>
                  </a:lnTo>
                  <a:cubicBezTo>
                    <a:pt x="441" y="5345"/>
                    <a:pt x="711" y="5505"/>
                    <a:pt x="990" y="5505"/>
                  </a:cubicBezTo>
                  <a:cubicBezTo>
                    <a:pt x="1099" y="5505"/>
                    <a:pt x="1209" y="5480"/>
                    <a:pt x="1313" y="5429"/>
                  </a:cubicBezTo>
                  <a:lnTo>
                    <a:pt x="9146" y="1676"/>
                  </a:lnTo>
                  <a:cubicBezTo>
                    <a:pt x="9515" y="1512"/>
                    <a:pt x="9679" y="1041"/>
                    <a:pt x="9494" y="672"/>
                  </a:cubicBezTo>
                  <a:lnTo>
                    <a:pt x="9371" y="426"/>
                  </a:lnTo>
                  <a:cubicBezTo>
                    <a:pt x="9238" y="160"/>
                    <a:pt x="8968" y="1"/>
                    <a:pt x="8689"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6636525" y="3454825"/>
              <a:ext cx="241475" cy="138125"/>
            </a:xfrm>
            <a:custGeom>
              <a:avLst/>
              <a:gdLst/>
              <a:ahLst/>
              <a:cxnLst/>
              <a:rect l="l" t="t" r="r" b="b"/>
              <a:pathLst>
                <a:path w="9659" h="5525" extrusionOk="0">
                  <a:moveTo>
                    <a:pt x="8670" y="1"/>
                  </a:moveTo>
                  <a:cubicBezTo>
                    <a:pt x="8559" y="1"/>
                    <a:pt x="8449" y="25"/>
                    <a:pt x="8346" y="77"/>
                  </a:cubicBezTo>
                  <a:lnTo>
                    <a:pt x="534" y="3829"/>
                  </a:lnTo>
                  <a:cubicBezTo>
                    <a:pt x="165" y="4013"/>
                    <a:pt x="1" y="4464"/>
                    <a:pt x="185" y="4854"/>
                  </a:cubicBezTo>
                  <a:lnTo>
                    <a:pt x="288" y="5100"/>
                  </a:lnTo>
                  <a:cubicBezTo>
                    <a:pt x="420" y="5365"/>
                    <a:pt x="691" y="5525"/>
                    <a:pt x="977" y="5525"/>
                  </a:cubicBezTo>
                  <a:cubicBezTo>
                    <a:pt x="1089" y="5525"/>
                    <a:pt x="1203" y="5501"/>
                    <a:pt x="1313" y="5449"/>
                  </a:cubicBezTo>
                  <a:lnTo>
                    <a:pt x="9125" y="1696"/>
                  </a:lnTo>
                  <a:cubicBezTo>
                    <a:pt x="9494" y="1512"/>
                    <a:pt x="9658" y="1061"/>
                    <a:pt x="9474" y="692"/>
                  </a:cubicBezTo>
                  <a:lnTo>
                    <a:pt x="9371" y="446"/>
                  </a:lnTo>
                  <a:cubicBezTo>
                    <a:pt x="9238" y="164"/>
                    <a:pt x="8955" y="1"/>
                    <a:pt x="8670"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4"/>
            <p:cNvSpPr/>
            <p:nvPr/>
          </p:nvSpPr>
          <p:spPr>
            <a:xfrm>
              <a:off x="6284875" y="2645925"/>
              <a:ext cx="146125" cy="92000"/>
            </a:xfrm>
            <a:custGeom>
              <a:avLst/>
              <a:gdLst/>
              <a:ahLst/>
              <a:cxnLst/>
              <a:rect l="l" t="t" r="r" b="b"/>
              <a:pathLst>
                <a:path w="5845" h="3680" extrusionOk="0">
                  <a:moveTo>
                    <a:pt x="4868" y="1"/>
                  </a:moveTo>
                  <a:cubicBezTo>
                    <a:pt x="4756" y="1"/>
                    <a:pt x="4641" y="25"/>
                    <a:pt x="4532" y="77"/>
                  </a:cubicBezTo>
                  <a:lnTo>
                    <a:pt x="534" y="1984"/>
                  </a:lnTo>
                  <a:cubicBezTo>
                    <a:pt x="165" y="2168"/>
                    <a:pt x="0" y="2640"/>
                    <a:pt x="185" y="3009"/>
                  </a:cubicBezTo>
                  <a:lnTo>
                    <a:pt x="308" y="3255"/>
                  </a:lnTo>
                  <a:cubicBezTo>
                    <a:pt x="426" y="3520"/>
                    <a:pt x="703" y="3680"/>
                    <a:pt x="987" y="3680"/>
                  </a:cubicBezTo>
                  <a:cubicBezTo>
                    <a:pt x="1097" y="3680"/>
                    <a:pt x="1209" y="3655"/>
                    <a:pt x="1313" y="3603"/>
                  </a:cubicBezTo>
                  <a:lnTo>
                    <a:pt x="5311" y="1697"/>
                  </a:lnTo>
                  <a:cubicBezTo>
                    <a:pt x="5701" y="1512"/>
                    <a:pt x="5844" y="1061"/>
                    <a:pt x="5680" y="671"/>
                  </a:cubicBezTo>
                  <a:lnTo>
                    <a:pt x="5557" y="425"/>
                  </a:lnTo>
                  <a:cubicBezTo>
                    <a:pt x="5425" y="160"/>
                    <a:pt x="5154" y="1"/>
                    <a:pt x="4868"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4"/>
            <p:cNvSpPr/>
            <p:nvPr/>
          </p:nvSpPr>
          <p:spPr>
            <a:xfrm>
              <a:off x="6389450" y="3104600"/>
              <a:ext cx="174300" cy="158875"/>
            </a:xfrm>
            <a:custGeom>
              <a:avLst/>
              <a:gdLst/>
              <a:ahLst/>
              <a:cxnLst/>
              <a:rect l="l" t="t" r="r" b="b"/>
              <a:pathLst>
                <a:path w="6972" h="6355" extrusionOk="0">
                  <a:moveTo>
                    <a:pt x="3516" y="1"/>
                  </a:moveTo>
                  <a:cubicBezTo>
                    <a:pt x="2069" y="1"/>
                    <a:pt x="746" y="995"/>
                    <a:pt x="410" y="2460"/>
                  </a:cubicBezTo>
                  <a:cubicBezTo>
                    <a:pt x="0" y="4161"/>
                    <a:pt x="1067" y="5863"/>
                    <a:pt x="2768" y="6273"/>
                  </a:cubicBezTo>
                  <a:cubicBezTo>
                    <a:pt x="3008" y="6328"/>
                    <a:pt x="3248" y="6355"/>
                    <a:pt x="3485" y="6355"/>
                  </a:cubicBezTo>
                  <a:cubicBezTo>
                    <a:pt x="4925" y="6355"/>
                    <a:pt x="6230" y="5374"/>
                    <a:pt x="6582" y="3895"/>
                  </a:cubicBezTo>
                  <a:cubicBezTo>
                    <a:pt x="6972" y="2193"/>
                    <a:pt x="5926" y="491"/>
                    <a:pt x="4224" y="81"/>
                  </a:cubicBezTo>
                  <a:cubicBezTo>
                    <a:pt x="3987" y="27"/>
                    <a:pt x="3750" y="1"/>
                    <a:pt x="3516"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4"/>
            <p:cNvSpPr/>
            <p:nvPr/>
          </p:nvSpPr>
          <p:spPr>
            <a:xfrm>
              <a:off x="6443275" y="3150175"/>
              <a:ext cx="67675" cy="67200"/>
            </a:xfrm>
            <a:custGeom>
              <a:avLst/>
              <a:gdLst/>
              <a:ahLst/>
              <a:cxnLst/>
              <a:rect l="l" t="t" r="r" b="b"/>
              <a:pathLst>
                <a:path w="2707" h="2688" extrusionOk="0">
                  <a:moveTo>
                    <a:pt x="1354" y="1"/>
                  </a:moveTo>
                  <a:cubicBezTo>
                    <a:pt x="615" y="1"/>
                    <a:pt x="0" y="616"/>
                    <a:pt x="0" y="1354"/>
                  </a:cubicBezTo>
                  <a:cubicBezTo>
                    <a:pt x="0" y="2092"/>
                    <a:pt x="615" y="2687"/>
                    <a:pt x="1354" y="2687"/>
                  </a:cubicBezTo>
                  <a:cubicBezTo>
                    <a:pt x="2092" y="2687"/>
                    <a:pt x="2707" y="2092"/>
                    <a:pt x="2707" y="1354"/>
                  </a:cubicBezTo>
                  <a:cubicBezTo>
                    <a:pt x="2707" y="616"/>
                    <a:pt x="2092" y="1"/>
                    <a:pt x="13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4"/>
            <p:cNvSpPr/>
            <p:nvPr/>
          </p:nvSpPr>
          <p:spPr>
            <a:xfrm>
              <a:off x="6298725" y="3952925"/>
              <a:ext cx="861200" cy="113825"/>
            </a:xfrm>
            <a:custGeom>
              <a:avLst/>
              <a:gdLst/>
              <a:ahLst/>
              <a:cxnLst/>
              <a:rect l="l" t="t" r="r" b="b"/>
              <a:pathLst>
                <a:path w="34448" h="4553" extrusionOk="0">
                  <a:moveTo>
                    <a:pt x="0" y="1"/>
                  </a:moveTo>
                  <a:lnTo>
                    <a:pt x="0" y="4553"/>
                  </a:lnTo>
                  <a:lnTo>
                    <a:pt x="34448" y="4553"/>
                  </a:lnTo>
                  <a:lnTo>
                    <a:pt x="3444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5971675" y="3744250"/>
              <a:ext cx="414725" cy="322500"/>
            </a:xfrm>
            <a:custGeom>
              <a:avLst/>
              <a:gdLst/>
              <a:ahLst/>
              <a:cxnLst/>
              <a:rect l="l" t="t" r="r" b="b"/>
              <a:pathLst>
                <a:path w="16589" h="12900" extrusionOk="0">
                  <a:moveTo>
                    <a:pt x="15555" y="1"/>
                  </a:moveTo>
                  <a:cubicBezTo>
                    <a:pt x="15427" y="1"/>
                    <a:pt x="15293" y="21"/>
                    <a:pt x="15153" y="64"/>
                  </a:cubicBezTo>
                  <a:lnTo>
                    <a:pt x="1456" y="4165"/>
                  </a:lnTo>
                  <a:cubicBezTo>
                    <a:pt x="656" y="4411"/>
                    <a:pt x="0" y="5272"/>
                    <a:pt x="0" y="6113"/>
                  </a:cubicBezTo>
                  <a:lnTo>
                    <a:pt x="0" y="11382"/>
                  </a:lnTo>
                  <a:cubicBezTo>
                    <a:pt x="0" y="12223"/>
                    <a:pt x="677" y="12900"/>
                    <a:pt x="1518" y="12900"/>
                  </a:cubicBezTo>
                  <a:lnTo>
                    <a:pt x="15092" y="12900"/>
                  </a:lnTo>
                  <a:cubicBezTo>
                    <a:pt x="15912" y="12900"/>
                    <a:pt x="16588" y="12223"/>
                    <a:pt x="16588" y="11382"/>
                  </a:cubicBezTo>
                  <a:lnTo>
                    <a:pt x="16588" y="1151"/>
                  </a:lnTo>
                  <a:cubicBezTo>
                    <a:pt x="16588" y="457"/>
                    <a:pt x="16155" y="1"/>
                    <a:pt x="15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6008575" y="3876050"/>
              <a:ext cx="33850" cy="33850"/>
            </a:xfrm>
            <a:custGeom>
              <a:avLst/>
              <a:gdLst/>
              <a:ahLst/>
              <a:cxnLst/>
              <a:rect l="l" t="t" r="r" b="b"/>
              <a:pathLst>
                <a:path w="1354" h="1354" extrusionOk="0">
                  <a:moveTo>
                    <a:pt x="677" y="0"/>
                  </a:moveTo>
                  <a:cubicBezTo>
                    <a:pt x="308" y="0"/>
                    <a:pt x="1" y="308"/>
                    <a:pt x="1" y="677"/>
                  </a:cubicBezTo>
                  <a:cubicBezTo>
                    <a:pt x="1" y="1046"/>
                    <a:pt x="308" y="1353"/>
                    <a:pt x="677" y="1353"/>
                  </a:cubicBezTo>
                  <a:cubicBezTo>
                    <a:pt x="1046" y="1353"/>
                    <a:pt x="1354" y="1046"/>
                    <a:pt x="1354" y="677"/>
                  </a:cubicBezTo>
                  <a:cubicBezTo>
                    <a:pt x="1354" y="308"/>
                    <a:pt x="1046" y="0"/>
                    <a:pt x="67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6322300" y="3782225"/>
              <a:ext cx="33850" cy="33875"/>
            </a:xfrm>
            <a:custGeom>
              <a:avLst/>
              <a:gdLst/>
              <a:ahLst/>
              <a:cxnLst/>
              <a:rect l="l" t="t" r="r" b="b"/>
              <a:pathLst>
                <a:path w="1354" h="1355" extrusionOk="0">
                  <a:moveTo>
                    <a:pt x="677" y="1"/>
                  </a:moveTo>
                  <a:cubicBezTo>
                    <a:pt x="287" y="1"/>
                    <a:pt x="0" y="308"/>
                    <a:pt x="0" y="677"/>
                  </a:cubicBezTo>
                  <a:cubicBezTo>
                    <a:pt x="0" y="1067"/>
                    <a:pt x="287" y="1354"/>
                    <a:pt x="677" y="1354"/>
                  </a:cubicBezTo>
                  <a:cubicBezTo>
                    <a:pt x="1046" y="1354"/>
                    <a:pt x="1354" y="1067"/>
                    <a:pt x="1354" y="677"/>
                  </a:cubicBezTo>
                  <a:cubicBezTo>
                    <a:pt x="1354" y="308"/>
                    <a:pt x="1046" y="21"/>
                    <a:pt x="677"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4"/>
            <p:cNvSpPr/>
            <p:nvPr/>
          </p:nvSpPr>
          <p:spPr>
            <a:xfrm>
              <a:off x="6008575" y="3999075"/>
              <a:ext cx="33850" cy="33850"/>
            </a:xfrm>
            <a:custGeom>
              <a:avLst/>
              <a:gdLst/>
              <a:ahLst/>
              <a:cxnLst/>
              <a:rect l="l" t="t" r="r" b="b"/>
              <a:pathLst>
                <a:path w="1354" h="1354" extrusionOk="0">
                  <a:moveTo>
                    <a:pt x="677" y="0"/>
                  </a:moveTo>
                  <a:cubicBezTo>
                    <a:pt x="308" y="0"/>
                    <a:pt x="1" y="308"/>
                    <a:pt x="1" y="677"/>
                  </a:cubicBezTo>
                  <a:cubicBezTo>
                    <a:pt x="1" y="1046"/>
                    <a:pt x="308" y="1353"/>
                    <a:pt x="677" y="1353"/>
                  </a:cubicBezTo>
                  <a:cubicBezTo>
                    <a:pt x="1046" y="1353"/>
                    <a:pt x="1354" y="1046"/>
                    <a:pt x="1354" y="677"/>
                  </a:cubicBezTo>
                  <a:cubicBezTo>
                    <a:pt x="1354" y="308"/>
                    <a:pt x="1046" y="0"/>
                    <a:pt x="67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4"/>
            <p:cNvSpPr/>
            <p:nvPr/>
          </p:nvSpPr>
          <p:spPr>
            <a:xfrm>
              <a:off x="6322300" y="3999075"/>
              <a:ext cx="33850" cy="33850"/>
            </a:xfrm>
            <a:custGeom>
              <a:avLst/>
              <a:gdLst/>
              <a:ahLst/>
              <a:cxnLst/>
              <a:rect l="l" t="t" r="r" b="b"/>
              <a:pathLst>
                <a:path w="1354" h="1354" extrusionOk="0">
                  <a:moveTo>
                    <a:pt x="677" y="0"/>
                  </a:moveTo>
                  <a:cubicBezTo>
                    <a:pt x="287" y="0"/>
                    <a:pt x="0" y="308"/>
                    <a:pt x="0" y="677"/>
                  </a:cubicBezTo>
                  <a:cubicBezTo>
                    <a:pt x="0" y="1046"/>
                    <a:pt x="287" y="1353"/>
                    <a:pt x="677" y="1353"/>
                  </a:cubicBezTo>
                  <a:cubicBezTo>
                    <a:pt x="1046" y="1353"/>
                    <a:pt x="1354" y="1046"/>
                    <a:pt x="1354" y="677"/>
                  </a:cubicBezTo>
                  <a:cubicBezTo>
                    <a:pt x="1354" y="308"/>
                    <a:pt x="1046" y="0"/>
                    <a:pt x="67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4"/>
            <p:cNvSpPr/>
            <p:nvPr/>
          </p:nvSpPr>
          <p:spPr>
            <a:xfrm>
              <a:off x="6386375" y="3829400"/>
              <a:ext cx="658225" cy="63575"/>
            </a:xfrm>
            <a:custGeom>
              <a:avLst/>
              <a:gdLst/>
              <a:ahLst/>
              <a:cxnLst/>
              <a:rect l="l" t="t" r="r" b="b"/>
              <a:pathLst>
                <a:path w="26329" h="2543" extrusionOk="0">
                  <a:moveTo>
                    <a:pt x="0" y="0"/>
                  </a:moveTo>
                  <a:lnTo>
                    <a:pt x="0" y="2543"/>
                  </a:lnTo>
                  <a:lnTo>
                    <a:pt x="26328" y="2543"/>
                  </a:lnTo>
                  <a:lnTo>
                    <a:pt x="2632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4" name="Google Shape;1694;p54"/>
          <p:cNvSpPr/>
          <p:nvPr/>
        </p:nvSpPr>
        <p:spPr>
          <a:xfrm>
            <a:off x="6194525" y="5053300"/>
            <a:ext cx="259321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4"/>
          <p:cNvSpPr/>
          <p:nvPr/>
        </p:nvSpPr>
        <p:spPr>
          <a:xfrm>
            <a:off x="5897520" y="4048301"/>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4"/>
          <p:cNvSpPr/>
          <p:nvPr/>
        </p:nvSpPr>
        <p:spPr>
          <a:xfrm>
            <a:off x="6902986" y="2630386"/>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4"/>
          <p:cNvSpPr/>
          <p:nvPr/>
        </p:nvSpPr>
        <p:spPr>
          <a:xfrm>
            <a:off x="1056701" y="12529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55"/>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Types of epidemiology</a:t>
            </a:r>
            <a:endParaRPr/>
          </a:p>
        </p:txBody>
      </p:sp>
      <p:sp>
        <p:nvSpPr>
          <p:cNvPr id="1703" name="Google Shape;1703;p55"/>
          <p:cNvSpPr txBox="1">
            <a:spLocks noGrp="1"/>
          </p:cNvSpPr>
          <p:nvPr>
            <p:ph type="subTitle" idx="1"/>
          </p:nvPr>
        </p:nvSpPr>
        <p:spPr>
          <a:xfrm>
            <a:off x="1126425" y="3012899"/>
            <a:ext cx="2023800" cy="108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from the Sun and the smallest of them all</a:t>
            </a:r>
            <a:endParaRPr/>
          </a:p>
        </p:txBody>
      </p:sp>
      <p:sp>
        <p:nvSpPr>
          <p:cNvPr id="1704" name="Google Shape;1704;p55"/>
          <p:cNvSpPr txBox="1">
            <a:spLocks noGrp="1"/>
          </p:cNvSpPr>
          <p:nvPr>
            <p:ph type="subTitle" idx="2"/>
          </p:nvPr>
        </p:nvSpPr>
        <p:spPr>
          <a:xfrm>
            <a:off x="3560177" y="3012901"/>
            <a:ext cx="2023800" cy="108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1705" name="Google Shape;1705;p55"/>
          <p:cNvSpPr txBox="1">
            <a:spLocks noGrp="1"/>
          </p:cNvSpPr>
          <p:nvPr>
            <p:ph type="subTitle" idx="3"/>
          </p:nvPr>
        </p:nvSpPr>
        <p:spPr>
          <a:xfrm>
            <a:off x="5993775" y="3012901"/>
            <a:ext cx="2023800" cy="108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706" name="Google Shape;1706;p55"/>
          <p:cNvSpPr txBox="1">
            <a:spLocks noGrp="1"/>
          </p:cNvSpPr>
          <p:nvPr>
            <p:ph type="subTitle" idx="4"/>
          </p:nvPr>
        </p:nvSpPr>
        <p:spPr>
          <a:xfrm>
            <a:off x="1126425" y="2611500"/>
            <a:ext cx="2023800" cy="46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Human</a:t>
            </a:r>
            <a:endParaRPr/>
          </a:p>
        </p:txBody>
      </p:sp>
      <p:sp>
        <p:nvSpPr>
          <p:cNvPr id="1707" name="Google Shape;1707;p55"/>
          <p:cNvSpPr txBox="1">
            <a:spLocks noGrp="1"/>
          </p:cNvSpPr>
          <p:nvPr>
            <p:ph type="subTitle" idx="5"/>
          </p:nvPr>
        </p:nvSpPr>
        <p:spPr>
          <a:xfrm>
            <a:off x="3560112" y="2611500"/>
            <a:ext cx="2023800" cy="46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Veterinary</a:t>
            </a:r>
            <a:endParaRPr/>
          </a:p>
        </p:txBody>
      </p:sp>
      <p:sp>
        <p:nvSpPr>
          <p:cNvPr id="1708" name="Google Shape;1708;p55"/>
          <p:cNvSpPr txBox="1">
            <a:spLocks noGrp="1"/>
          </p:cNvSpPr>
          <p:nvPr>
            <p:ph type="subTitle" idx="6"/>
          </p:nvPr>
        </p:nvSpPr>
        <p:spPr>
          <a:xfrm>
            <a:off x="5993778" y="2611500"/>
            <a:ext cx="2023800" cy="46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Botany</a:t>
            </a:r>
            <a:endParaRPr/>
          </a:p>
        </p:txBody>
      </p:sp>
      <p:grpSp>
        <p:nvGrpSpPr>
          <p:cNvPr id="1709" name="Google Shape;1709;p55"/>
          <p:cNvGrpSpPr/>
          <p:nvPr/>
        </p:nvGrpSpPr>
        <p:grpSpPr>
          <a:xfrm>
            <a:off x="4366348" y="1886056"/>
            <a:ext cx="411471" cy="411479"/>
            <a:chOff x="7659724" y="2256678"/>
            <a:chExt cx="329203" cy="324817"/>
          </a:xfrm>
        </p:grpSpPr>
        <p:sp>
          <p:nvSpPr>
            <p:cNvPr id="1710" name="Google Shape;1710;p55"/>
            <p:cNvSpPr/>
            <p:nvPr/>
          </p:nvSpPr>
          <p:spPr>
            <a:xfrm>
              <a:off x="7845835" y="2269837"/>
              <a:ext cx="16698" cy="31626"/>
            </a:xfrm>
            <a:custGeom>
              <a:avLst/>
              <a:gdLst/>
              <a:ahLst/>
              <a:cxnLst/>
              <a:rect l="l" t="t" r="r" b="b"/>
              <a:pathLst>
                <a:path w="453" h="858" extrusionOk="0">
                  <a:moveTo>
                    <a:pt x="143" y="1"/>
                  </a:moveTo>
                  <a:lnTo>
                    <a:pt x="0" y="167"/>
                  </a:lnTo>
                  <a:lnTo>
                    <a:pt x="0" y="691"/>
                  </a:lnTo>
                  <a:lnTo>
                    <a:pt x="143" y="858"/>
                  </a:lnTo>
                  <a:lnTo>
                    <a:pt x="262" y="691"/>
                  </a:lnTo>
                  <a:lnTo>
                    <a:pt x="453" y="429"/>
                  </a:lnTo>
                  <a:lnTo>
                    <a:pt x="262" y="167"/>
                  </a:lnTo>
                  <a:lnTo>
                    <a:pt x="14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7855493" y="2269837"/>
              <a:ext cx="9657" cy="31626"/>
            </a:xfrm>
            <a:custGeom>
              <a:avLst/>
              <a:gdLst/>
              <a:ahLst/>
              <a:cxnLst/>
              <a:rect l="l" t="t" r="r" b="b"/>
              <a:pathLst>
                <a:path w="262" h="858" extrusionOk="0">
                  <a:moveTo>
                    <a:pt x="143" y="1"/>
                  </a:moveTo>
                  <a:lnTo>
                    <a:pt x="0" y="167"/>
                  </a:lnTo>
                  <a:lnTo>
                    <a:pt x="0" y="691"/>
                  </a:lnTo>
                  <a:lnTo>
                    <a:pt x="143" y="858"/>
                  </a:lnTo>
                  <a:lnTo>
                    <a:pt x="262" y="691"/>
                  </a:lnTo>
                  <a:lnTo>
                    <a:pt x="262" y="167"/>
                  </a:lnTo>
                  <a:lnTo>
                    <a:pt x="1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7827368" y="2295308"/>
              <a:ext cx="35164" cy="25470"/>
            </a:xfrm>
            <a:custGeom>
              <a:avLst/>
              <a:gdLst/>
              <a:ahLst/>
              <a:cxnLst/>
              <a:rect l="l" t="t" r="r" b="b"/>
              <a:pathLst>
                <a:path w="954" h="691" extrusionOk="0">
                  <a:moveTo>
                    <a:pt x="1" y="0"/>
                  </a:moveTo>
                  <a:lnTo>
                    <a:pt x="1" y="500"/>
                  </a:lnTo>
                  <a:lnTo>
                    <a:pt x="477" y="691"/>
                  </a:lnTo>
                  <a:lnTo>
                    <a:pt x="763" y="500"/>
                  </a:lnTo>
                  <a:lnTo>
                    <a:pt x="954" y="262"/>
                  </a:lnTo>
                  <a:lnTo>
                    <a:pt x="7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7855493" y="2295308"/>
              <a:ext cx="28972" cy="25470"/>
            </a:xfrm>
            <a:custGeom>
              <a:avLst/>
              <a:gdLst/>
              <a:ahLst/>
              <a:cxnLst/>
              <a:rect l="l" t="t" r="r" b="b"/>
              <a:pathLst>
                <a:path w="786" h="691" extrusionOk="0">
                  <a:moveTo>
                    <a:pt x="0" y="0"/>
                  </a:moveTo>
                  <a:lnTo>
                    <a:pt x="0" y="500"/>
                  </a:lnTo>
                  <a:lnTo>
                    <a:pt x="405" y="691"/>
                  </a:lnTo>
                  <a:lnTo>
                    <a:pt x="786" y="500"/>
                  </a:lnTo>
                  <a:lnTo>
                    <a:pt x="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7927445" y="2505084"/>
              <a:ext cx="61482" cy="76411"/>
            </a:xfrm>
            <a:custGeom>
              <a:avLst/>
              <a:gdLst/>
              <a:ahLst/>
              <a:cxnLst/>
              <a:rect l="l" t="t" r="r" b="b"/>
              <a:pathLst>
                <a:path w="1668" h="2073" extrusionOk="0">
                  <a:moveTo>
                    <a:pt x="120" y="1"/>
                  </a:moveTo>
                  <a:lnTo>
                    <a:pt x="1" y="215"/>
                  </a:lnTo>
                  <a:lnTo>
                    <a:pt x="96" y="501"/>
                  </a:lnTo>
                  <a:lnTo>
                    <a:pt x="644" y="501"/>
                  </a:lnTo>
                  <a:cubicBezTo>
                    <a:pt x="930" y="501"/>
                    <a:pt x="1168" y="739"/>
                    <a:pt x="1168" y="1025"/>
                  </a:cubicBezTo>
                  <a:cubicBezTo>
                    <a:pt x="1168" y="1311"/>
                    <a:pt x="930" y="1549"/>
                    <a:pt x="644" y="1549"/>
                  </a:cubicBezTo>
                  <a:lnTo>
                    <a:pt x="120" y="1549"/>
                  </a:lnTo>
                  <a:lnTo>
                    <a:pt x="120" y="2073"/>
                  </a:lnTo>
                  <a:lnTo>
                    <a:pt x="644" y="2073"/>
                  </a:lnTo>
                  <a:cubicBezTo>
                    <a:pt x="1215" y="2073"/>
                    <a:pt x="1668" y="1596"/>
                    <a:pt x="1668" y="1025"/>
                  </a:cubicBezTo>
                  <a:cubicBezTo>
                    <a:pt x="1668" y="453"/>
                    <a:pt x="1215" y="1"/>
                    <a:pt x="64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7659724" y="2428708"/>
              <a:ext cx="202804" cy="152785"/>
            </a:xfrm>
            <a:custGeom>
              <a:avLst/>
              <a:gdLst/>
              <a:ahLst/>
              <a:cxnLst/>
              <a:rect l="l" t="t" r="r" b="b"/>
              <a:pathLst>
                <a:path w="5502" h="4145" extrusionOk="0">
                  <a:moveTo>
                    <a:pt x="2215" y="1"/>
                  </a:moveTo>
                  <a:cubicBezTo>
                    <a:pt x="1334" y="1"/>
                    <a:pt x="715" y="858"/>
                    <a:pt x="977" y="1692"/>
                  </a:cubicBezTo>
                  <a:cubicBezTo>
                    <a:pt x="0" y="2787"/>
                    <a:pt x="167" y="4026"/>
                    <a:pt x="143" y="4145"/>
                  </a:cubicBezTo>
                  <a:lnTo>
                    <a:pt x="4287" y="4145"/>
                  </a:lnTo>
                  <a:lnTo>
                    <a:pt x="4525" y="3954"/>
                  </a:lnTo>
                  <a:lnTo>
                    <a:pt x="4811" y="4145"/>
                  </a:lnTo>
                  <a:lnTo>
                    <a:pt x="5311" y="4145"/>
                  </a:lnTo>
                  <a:lnTo>
                    <a:pt x="5502" y="2359"/>
                  </a:lnTo>
                  <a:lnTo>
                    <a:pt x="5311" y="1287"/>
                  </a:lnTo>
                  <a:lnTo>
                    <a:pt x="5049" y="311"/>
                  </a:lnTo>
                  <a:lnTo>
                    <a:pt x="3287" y="573"/>
                  </a:lnTo>
                  <a:cubicBezTo>
                    <a:pt x="3049" y="215"/>
                    <a:pt x="2644" y="1"/>
                    <a:pt x="2215"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7855493" y="2439250"/>
              <a:ext cx="76374" cy="142243"/>
            </a:xfrm>
            <a:custGeom>
              <a:avLst/>
              <a:gdLst/>
              <a:ahLst/>
              <a:cxnLst/>
              <a:rect l="l" t="t" r="r" b="b"/>
              <a:pathLst>
                <a:path w="2072" h="3859" extrusionOk="0">
                  <a:moveTo>
                    <a:pt x="262" y="1"/>
                  </a:moveTo>
                  <a:lnTo>
                    <a:pt x="0" y="1001"/>
                  </a:lnTo>
                  <a:lnTo>
                    <a:pt x="0" y="3859"/>
                  </a:lnTo>
                  <a:lnTo>
                    <a:pt x="143" y="3859"/>
                  </a:lnTo>
                  <a:cubicBezTo>
                    <a:pt x="1215" y="3859"/>
                    <a:pt x="2072" y="2978"/>
                    <a:pt x="2072" y="1930"/>
                  </a:cubicBezTo>
                  <a:cubicBezTo>
                    <a:pt x="2072" y="906"/>
                    <a:pt x="1286" y="48"/>
                    <a:pt x="26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7722056" y="2523515"/>
              <a:ext cx="19351" cy="19351"/>
            </a:xfrm>
            <a:custGeom>
              <a:avLst/>
              <a:gdLst/>
              <a:ahLst/>
              <a:cxnLst/>
              <a:rect l="l" t="t" r="r" b="b"/>
              <a:pathLst>
                <a:path w="525" h="525" extrusionOk="0">
                  <a:moveTo>
                    <a:pt x="0" y="1"/>
                  </a:moveTo>
                  <a:lnTo>
                    <a:pt x="0" y="525"/>
                  </a:lnTo>
                  <a:lnTo>
                    <a:pt x="524" y="525"/>
                  </a:lnTo>
                  <a:lnTo>
                    <a:pt x="52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7827368" y="2313739"/>
              <a:ext cx="35164" cy="64100"/>
            </a:xfrm>
            <a:custGeom>
              <a:avLst/>
              <a:gdLst/>
              <a:ahLst/>
              <a:cxnLst/>
              <a:rect l="l" t="t" r="r" b="b"/>
              <a:pathLst>
                <a:path w="954" h="1739" extrusionOk="0">
                  <a:moveTo>
                    <a:pt x="1" y="0"/>
                  </a:moveTo>
                  <a:lnTo>
                    <a:pt x="1" y="1572"/>
                  </a:lnTo>
                  <a:lnTo>
                    <a:pt x="382" y="1739"/>
                  </a:lnTo>
                  <a:lnTo>
                    <a:pt x="763" y="1572"/>
                  </a:lnTo>
                  <a:lnTo>
                    <a:pt x="954" y="667"/>
                  </a:lnTo>
                  <a:lnTo>
                    <a:pt x="7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7855493" y="2313739"/>
              <a:ext cx="28972" cy="64100"/>
            </a:xfrm>
            <a:custGeom>
              <a:avLst/>
              <a:gdLst/>
              <a:ahLst/>
              <a:cxnLst/>
              <a:rect l="l" t="t" r="r" b="b"/>
              <a:pathLst>
                <a:path w="786" h="1739" extrusionOk="0">
                  <a:moveTo>
                    <a:pt x="0" y="0"/>
                  </a:moveTo>
                  <a:lnTo>
                    <a:pt x="0" y="1572"/>
                  </a:lnTo>
                  <a:lnTo>
                    <a:pt x="405" y="1739"/>
                  </a:lnTo>
                  <a:lnTo>
                    <a:pt x="786" y="1572"/>
                  </a:lnTo>
                  <a:lnTo>
                    <a:pt x="786"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7817747" y="2523515"/>
              <a:ext cx="37782" cy="57981"/>
            </a:xfrm>
            <a:custGeom>
              <a:avLst/>
              <a:gdLst/>
              <a:ahLst/>
              <a:cxnLst/>
              <a:rect l="l" t="t" r="r" b="b"/>
              <a:pathLst>
                <a:path w="1025" h="1573" extrusionOk="0">
                  <a:moveTo>
                    <a:pt x="1024" y="1"/>
                  </a:moveTo>
                  <a:cubicBezTo>
                    <a:pt x="453" y="1"/>
                    <a:pt x="0" y="477"/>
                    <a:pt x="0" y="1049"/>
                  </a:cubicBezTo>
                  <a:lnTo>
                    <a:pt x="0" y="1573"/>
                  </a:lnTo>
                  <a:lnTo>
                    <a:pt x="524" y="1573"/>
                  </a:lnTo>
                  <a:lnTo>
                    <a:pt x="524" y="1049"/>
                  </a:lnTo>
                  <a:cubicBezTo>
                    <a:pt x="524" y="763"/>
                    <a:pt x="738" y="525"/>
                    <a:pt x="1024" y="525"/>
                  </a:cubicBezTo>
                  <a:lnTo>
                    <a:pt x="102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7845835" y="2424322"/>
              <a:ext cx="16698" cy="51825"/>
            </a:xfrm>
            <a:custGeom>
              <a:avLst/>
              <a:gdLst/>
              <a:ahLst/>
              <a:cxnLst/>
              <a:rect l="l" t="t" r="r" b="b"/>
              <a:pathLst>
                <a:path w="453" h="1406" extrusionOk="0">
                  <a:moveTo>
                    <a:pt x="119" y="1"/>
                  </a:moveTo>
                  <a:lnTo>
                    <a:pt x="0" y="72"/>
                  </a:lnTo>
                  <a:lnTo>
                    <a:pt x="0" y="1406"/>
                  </a:lnTo>
                  <a:lnTo>
                    <a:pt x="262" y="1406"/>
                  </a:lnTo>
                  <a:lnTo>
                    <a:pt x="453" y="739"/>
                  </a:lnTo>
                  <a:lnTo>
                    <a:pt x="262" y="120"/>
                  </a:lnTo>
                  <a:lnTo>
                    <a:pt x="1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7855493" y="2425206"/>
              <a:ext cx="9657" cy="50941"/>
            </a:xfrm>
            <a:custGeom>
              <a:avLst/>
              <a:gdLst/>
              <a:ahLst/>
              <a:cxnLst/>
              <a:rect l="l" t="t" r="r" b="b"/>
              <a:pathLst>
                <a:path w="262" h="1382" extrusionOk="0">
                  <a:moveTo>
                    <a:pt x="143" y="1"/>
                  </a:moveTo>
                  <a:lnTo>
                    <a:pt x="0" y="96"/>
                  </a:lnTo>
                  <a:lnTo>
                    <a:pt x="0" y="1382"/>
                  </a:lnTo>
                  <a:lnTo>
                    <a:pt x="262" y="1382"/>
                  </a:lnTo>
                  <a:lnTo>
                    <a:pt x="262" y="48"/>
                  </a:lnTo>
                  <a:lnTo>
                    <a:pt x="1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7827368" y="2371684"/>
              <a:ext cx="35164" cy="57059"/>
            </a:xfrm>
            <a:custGeom>
              <a:avLst/>
              <a:gdLst/>
              <a:ahLst/>
              <a:cxnLst/>
              <a:rect l="l" t="t" r="r" b="b"/>
              <a:pathLst>
                <a:path w="954" h="1548" extrusionOk="0">
                  <a:moveTo>
                    <a:pt x="1" y="0"/>
                  </a:moveTo>
                  <a:lnTo>
                    <a:pt x="1" y="762"/>
                  </a:lnTo>
                  <a:cubicBezTo>
                    <a:pt x="1" y="1191"/>
                    <a:pt x="334" y="1548"/>
                    <a:pt x="763" y="1548"/>
                  </a:cubicBezTo>
                  <a:lnTo>
                    <a:pt x="954" y="691"/>
                  </a:lnTo>
                  <a:lnTo>
                    <a:pt x="7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7855493" y="2371684"/>
              <a:ext cx="28972" cy="57059"/>
            </a:xfrm>
            <a:custGeom>
              <a:avLst/>
              <a:gdLst/>
              <a:ahLst/>
              <a:cxnLst/>
              <a:rect l="l" t="t" r="r" b="b"/>
              <a:pathLst>
                <a:path w="786" h="1548" extrusionOk="0">
                  <a:moveTo>
                    <a:pt x="0" y="0"/>
                  </a:moveTo>
                  <a:lnTo>
                    <a:pt x="0" y="1548"/>
                  </a:lnTo>
                  <a:cubicBezTo>
                    <a:pt x="429" y="1548"/>
                    <a:pt x="786" y="1191"/>
                    <a:pt x="786" y="762"/>
                  </a:cubicBezTo>
                  <a:lnTo>
                    <a:pt x="786"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7827368" y="2256678"/>
              <a:ext cx="35164" cy="19351"/>
            </a:xfrm>
            <a:custGeom>
              <a:avLst/>
              <a:gdLst/>
              <a:ahLst/>
              <a:cxnLst/>
              <a:rect l="l" t="t" r="r" b="b"/>
              <a:pathLst>
                <a:path w="954" h="525" extrusionOk="0">
                  <a:moveTo>
                    <a:pt x="1" y="0"/>
                  </a:moveTo>
                  <a:lnTo>
                    <a:pt x="1" y="524"/>
                  </a:lnTo>
                  <a:lnTo>
                    <a:pt x="763" y="524"/>
                  </a:lnTo>
                  <a:lnTo>
                    <a:pt x="954" y="262"/>
                  </a:lnTo>
                  <a:lnTo>
                    <a:pt x="763"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7855493" y="2256678"/>
              <a:ext cx="28972" cy="19351"/>
            </a:xfrm>
            <a:custGeom>
              <a:avLst/>
              <a:gdLst/>
              <a:ahLst/>
              <a:cxnLst/>
              <a:rect l="l" t="t" r="r" b="b"/>
              <a:pathLst>
                <a:path w="786" h="525" extrusionOk="0">
                  <a:moveTo>
                    <a:pt x="0" y="0"/>
                  </a:moveTo>
                  <a:lnTo>
                    <a:pt x="0" y="524"/>
                  </a:lnTo>
                  <a:lnTo>
                    <a:pt x="786" y="524"/>
                  </a:lnTo>
                  <a:lnTo>
                    <a:pt x="786"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55"/>
          <p:cNvGrpSpPr/>
          <p:nvPr/>
        </p:nvGrpSpPr>
        <p:grpSpPr>
          <a:xfrm>
            <a:off x="1932702" y="1886071"/>
            <a:ext cx="411486" cy="411463"/>
            <a:chOff x="3284671" y="4179973"/>
            <a:chExt cx="342363" cy="342401"/>
          </a:xfrm>
        </p:grpSpPr>
        <p:sp>
          <p:nvSpPr>
            <p:cNvPr id="1728" name="Google Shape;1728;p55"/>
            <p:cNvSpPr/>
            <p:nvPr/>
          </p:nvSpPr>
          <p:spPr>
            <a:xfrm>
              <a:off x="3294292" y="4209831"/>
              <a:ext cx="97495" cy="141358"/>
            </a:xfrm>
            <a:custGeom>
              <a:avLst/>
              <a:gdLst/>
              <a:ahLst/>
              <a:cxnLst/>
              <a:rect l="l" t="t" r="r" b="b"/>
              <a:pathLst>
                <a:path w="2645" h="3835" extrusionOk="0">
                  <a:moveTo>
                    <a:pt x="2478" y="0"/>
                  </a:moveTo>
                  <a:cubicBezTo>
                    <a:pt x="1120" y="0"/>
                    <a:pt x="1" y="1120"/>
                    <a:pt x="1" y="2477"/>
                  </a:cubicBezTo>
                  <a:lnTo>
                    <a:pt x="1" y="3834"/>
                  </a:lnTo>
                  <a:lnTo>
                    <a:pt x="1144" y="3834"/>
                  </a:lnTo>
                  <a:lnTo>
                    <a:pt x="2478" y="1334"/>
                  </a:lnTo>
                  <a:lnTo>
                    <a:pt x="2644" y="762"/>
                  </a:lnTo>
                  <a:lnTo>
                    <a:pt x="2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3385596" y="4209831"/>
              <a:ext cx="90454" cy="141358"/>
            </a:xfrm>
            <a:custGeom>
              <a:avLst/>
              <a:gdLst/>
              <a:ahLst/>
              <a:cxnLst/>
              <a:rect l="l" t="t" r="r" b="b"/>
              <a:pathLst>
                <a:path w="2454" h="3835" extrusionOk="0">
                  <a:moveTo>
                    <a:pt x="1" y="0"/>
                  </a:moveTo>
                  <a:lnTo>
                    <a:pt x="1" y="1334"/>
                  </a:lnTo>
                  <a:lnTo>
                    <a:pt x="1310" y="3834"/>
                  </a:lnTo>
                  <a:lnTo>
                    <a:pt x="2454" y="3834"/>
                  </a:lnTo>
                  <a:lnTo>
                    <a:pt x="2454" y="2477"/>
                  </a:lnTo>
                  <a:cubicBezTo>
                    <a:pt x="2454" y="1120"/>
                    <a:pt x="1334" y="0"/>
                    <a:pt x="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3284671" y="4391519"/>
              <a:ext cx="100960" cy="116809"/>
            </a:xfrm>
            <a:custGeom>
              <a:avLst/>
              <a:gdLst/>
              <a:ahLst/>
              <a:cxnLst/>
              <a:rect l="l" t="t" r="r" b="b"/>
              <a:pathLst>
                <a:path w="2739" h="3169" extrusionOk="0">
                  <a:moveTo>
                    <a:pt x="1619" y="1"/>
                  </a:moveTo>
                  <a:cubicBezTo>
                    <a:pt x="1500" y="1"/>
                    <a:pt x="1405" y="1"/>
                    <a:pt x="1310" y="25"/>
                  </a:cubicBezTo>
                  <a:cubicBezTo>
                    <a:pt x="548" y="168"/>
                    <a:pt x="0" y="834"/>
                    <a:pt x="0" y="1596"/>
                  </a:cubicBezTo>
                  <a:lnTo>
                    <a:pt x="0" y="2168"/>
                  </a:lnTo>
                  <a:lnTo>
                    <a:pt x="1262" y="3002"/>
                  </a:lnTo>
                  <a:lnTo>
                    <a:pt x="2143" y="3168"/>
                  </a:lnTo>
                  <a:lnTo>
                    <a:pt x="2739" y="3002"/>
                  </a:lnTo>
                  <a:lnTo>
                    <a:pt x="2739" y="1620"/>
                  </a:lnTo>
                  <a:lnTo>
                    <a:pt x="164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3385596" y="4391519"/>
              <a:ext cx="100112" cy="116809"/>
            </a:xfrm>
            <a:custGeom>
              <a:avLst/>
              <a:gdLst/>
              <a:ahLst/>
              <a:cxnLst/>
              <a:rect l="l" t="t" r="r" b="b"/>
              <a:pathLst>
                <a:path w="2716" h="3169" extrusionOk="0">
                  <a:moveTo>
                    <a:pt x="1072" y="1"/>
                  </a:moveTo>
                  <a:lnTo>
                    <a:pt x="1" y="1620"/>
                  </a:lnTo>
                  <a:lnTo>
                    <a:pt x="1" y="3002"/>
                  </a:lnTo>
                  <a:lnTo>
                    <a:pt x="668" y="3168"/>
                  </a:lnTo>
                  <a:lnTo>
                    <a:pt x="1453" y="3002"/>
                  </a:lnTo>
                  <a:lnTo>
                    <a:pt x="2716" y="2168"/>
                  </a:lnTo>
                  <a:lnTo>
                    <a:pt x="2716" y="1596"/>
                  </a:lnTo>
                  <a:cubicBezTo>
                    <a:pt x="2716" y="834"/>
                    <a:pt x="2168" y="168"/>
                    <a:pt x="1406" y="25"/>
                  </a:cubicBezTo>
                  <a:cubicBezTo>
                    <a:pt x="1310" y="1"/>
                    <a:pt x="1215" y="1"/>
                    <a:pt x="1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5"/>
            <p:cNvSpPr/>
            <p:nvPr/>
          </p:nvSpPr>
          <p:spPr>
            <a:xfrm>
              <a:off x="3325034" y="4502138"/>
              <a:ext cx="66753" cy="20236"/>
            </a:xfrm>
            <a:custGeom>
              <a:avLst/>
              <a:gdLst/>
              <a:ahLst/>
              <a:cxnLst/>
              <a:rect l="l" t="t" r="r" b="b"/>
              <a:pathLst>
                <a:path w="1811" h="549" extrusionOk="0">
                  <a:moveTo>
                    <a:pt x="167" y="1"/>
                  </a:moveTo>
                  <a:lnTo>
                    <a:pt x="0" y="310"/>
                  </a:lnTo>
                  <a:lnTo>
                    <a:pt x="167" y="548"/>
                  </a:lnTo>
                  <a:lnTo>
                    <a:pt x="1644" y="548"/>
                  </a:lnTo>
                  <a:lnTo>
                    <a:pt x="1810" y="262"/>
                  </a:lnTo>
                  <a:lnTo>
                    <a:pt x="1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3385596" y="4502138"/>
              <a:ext cx="59750" cy="20236"/>
            </a:xfrm>
            <a:custGeom>
              <a:avLst/>
              <a:gdLst/>
              <a:ahLst/>
              <a:cxnLst/>
              <a:rect l="l" t="t" r="r" b="b"/>
              <a:pathLst>
                <a:path w="1621" h="549" extrusionOk="0">
                  <a:moveTo>
                    <a:pt x="1" y="1"/>
                  </a:moveTo>
                  <a:lnTo>
                    <a:pt x="1" y="548"/>
                  </a:lnTo>
                  <a:lnTo>
                    <a:pt x="1453" y="548"/>
                  </a:lnTo>
                  <a:lnTo>
                    <a:pt x="1620" y="262"/>
                  </a:lnTo>
                  <a:lnTo>
                    <a:pt x="145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3345233" y="4391519"/>
              <a:ext cx="46554" cy="59750"/>
            </a:xfrm>
            <a:custGeom>
              <a:avLst/>
              <a:gdLst/>
              <a:ahLst/>
              <a:cxnLst/>
              <a:rect l="l" t="t" r="r" b="b"/>
              <a:pathLst>
                <a:path w="1263" h="1621" extrusionOk="0">
                  <a:moveTo>
                    <a:pt x="0" y="1"/>
                  </a:moveTo>
                  <a:lnTo>
                    <a:pt x="0" y="549"/>
                  </a:lnTo>
                  <a:cubicBezTo>
                    <a:pt x="0" y="1144"/>
                    <a:pt x="477" y="1620"/>
                    <a:pt x="1096" y="1620"/>
                  </a:cubicBezTo>
                  <a:lnTo>
                    <a:pt x="1262" y="1311"/>
                  </a:lnTo>
                  <a:lnTo>
                    <a:pt x="1096" y="1073"/>
                  </a:lnTo>
                  <a:lnTo>
                    <a:pt x="548"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3385596" y="4391519"/>
              <a:ext cx="39551" cy="59750"/>
            </a:xfrm>
            <a:custGeom>
              <a:avLst/>
              <a:gdLst/>
              <a:ahLst/>
              <a:cxnLst/>
              <a:rect l="l" t="t" r="r" b="b"/>
              <a:pathLst>
                <a:path w="1073" h="1621" extrusionOk="0">
                  <a:moveTo>
                    <a:pt x="525" y="1"/>
                  </a:moveTo>
                  <a:lnTo>
                    <a:pt x="1" y="1073"/>
                  </a:lnTo>
                  <a:lnTo>
                    <a:pt x="1" y="1620"/>
                  </a:lnTo>
                  <a:cubicBezTo>
                    <a:pt x="596" y="1620"/>
                    <a:pt x="1072" y="1144"/>
                    <a:pt x="1072" y="549"/>
                  </a:cubicBezTo>
                  <a:lnTo>
                    <a:pt x="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3365396" y="4371356"/>
              <a:ext cx="26392" cy="59713"/>
            </a:xfrm>
            <a:custGeom>
              <a:avLst/>
              <a:gdLst/>
              <a:ahLst/>
              <a:cxnLst/>
              <a:rect l="l" t="t" r="r" b="b"/>
              <a:pathLst>
                <a:path w="716" h="1620" extrusionOk="0">
                  <a:moveTo>
                    <a:pt x="263" y="0"/>
                  </a:moveTo>
                  <a:lnTo>
                    <a:pt x="1" y="214"/>
                  </a:lnTo>
                  <a:lnTo>
                    <a:pt x="1" y="1096"/>
                  </a:lnTo>
                  <a:cubicBezTo>
                    <a:pt x="1" y="1381"/>
                    <a:pt x="239" y="1620"/>
                    <a:pt x="549" y="1620"/>
                  </a:cubicBezTo>
                  <a:lnTo>
                    <a:pt x="715" y="810"/>
                  </a:lnTo>
                  <a:lnTo>
                    <a:pt x="549" y="262"/>
                  </a:lnTo>
                  <a:lnTo>
                    <a:pt x="263"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3385596" y="4373973"/>
              <a:ext cx="19351" cy="57096"/>
            </a:xfrm>
            <a:custGeom>
              <a:avLst/>
              <a:gdLst/>
              <a:ahLst/>
              <a:cxnLst/>
              <a:rect l="l" t="t" r="r" b="b"/>
              <a:pathLst>
                <a:path w="525" h="1549" extrusionOk="0">
                  <a:moveTo>
                    <a:pt x="215" y="1"/>
                  </a:moveTo>
                  <a:lnTo>
                    <a:pt x="1" y="191"/>
                  </a:lnTo>
                  <a:lnTo>
                    <a:pt x="1" y="1549"/>
                  </a:lnTo>
                  <a:cubicBezTo>
                    <a:pt x="286" y="1549"/>
                    <a:pt x="525" y="1310"/>
                    <a:pt x="525" y="1025"/>
                  </a:cubicBezTo>
                  <a:lnTo>
                    <a:pt x="525" y="143"/>
                  </a:lnTo>
                  <a:lnTo>
                    <a:pt x="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3334691" y="4258966"/>
              <a:ext cx="57096" cy="122080"/>
            </a:xfrm>
            <a:custGeom>
              <a:avLst/>
              <a:gdLst/>
              <a:ahLst/>
              <a:cxnLst/>
              <a:rect l="l" t="t" r="r" b="b"/>
              <a:pathLst>
                <a:path w="1549" h="3312" extrusionOk="0">
                  <a:moveTo>
                    <a:pt x="1382" y="1"/>
                  </a:moveTo>
                  <a:lnTo>
                    <a:pt x="0" y="692"/>
                  </a:lnTo>
                  <a:lnTo>
                    <a:pt x="0" y="2144"/>
                  </a:lnTo>
                  <a:cubicBezTo>
                    <a:pt x="0" y="2787"/>
                    <a:pt x="524" y="3311"/>
                    <a:pt x="1167" y="3311"/>
                  </a:cubicBezTo>
                  <a:lnTo>
                    <a:pt x="1382" y="3311"/>
                  </a:lnTo>
                  <a:lnTo>
                    <a:pt x="1548" y="1668"/>
                  </a:lnTo>
                  <a:lnTo>
                    <a:pt x="1382"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3385596" y="4258966"/>
              <a:ext cx="50093" cy="122080"/>
            </a:xfrm>
            <a:custGeom>
              <a:avLst/>
              <a:gdLst/>
              <a:ahLst/>
              <a:cxnLst/>
              <a:rect l="l" t="t" r="r" b="b"/>
              <a:pathLst>
                <a:path w="1359" h="3312" extrusionOk="0">
                  <a:moveTo>
                    <a:pt x="1" y="1"/>
                  </a:moveTo>
                  <a:lnTo>
                    <a:pt x="1" y="3311"/>
                  </a:lnTo>
                  <a:lnTo>
                    <a:pt x="191" y="3311"/>
                  </a:lnTo>
                  <a:cubicBezTo>
                    <a:pt x="834" y="3311"/>
                    <a:pt x="1358" y="2787"/>
                    <a:pt x="1358" y="2144"/>
                  </a:cubicBezTo>
                  <a:lnTo>
                    <a:pt x="1358" y="692"/>
                  </a:lnTo>
                  <a:lnTo>
                    <a:pt x="1"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3526073" y="4230031"/>
              <a:ext cx="44785" cy="57059"/>
            </a:xfrm>
            <a:custGeom>
              <a:avLst/>
              <a:gdLst/>
              <a:ahLst/>
              <a:cxnLst/>
              <a:rect l="l" t="t" r="r" b="b"/>
              <a:pathLst>
                <a:path w="1215" h="1548" extrusionOk="0">
                  <a:moveTo>
                    <a:pt x="0" y="0"/>
                  </a:moveTo>
                  <a:lnTo>
                    <a:pt x="0" y="1381"/>
                  </a:lnTo>
                  <a:lnTo>
                    <a:pt x="619" y="1548"/>
                  </a:lnTo>
                  <a:lnTo>
                    <a:pt x="1095" y="1381"/>
                  </a:lnTo>
                  <a:lnTo>
                    <a:pt x="1215" y="643"/>
                  </a:lnTo>
                  <a:lnTo>
                    <a:pt x="10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5"/>
            <p:cNvSpPr/>
            <p:nvPr/>
          </p:nvSpPr>
          <p:spPr>
            <a:xfrm>
              <a:off x="3581364" y="4230031"/>
              <a:ext cx="45670" cy="57059"/>
            </a:xfrm>
            <a:custGeom>
              <a:avLst/>
              <a:gdLst/>
              <a:ahLst/>
              <a:cxnLst/>
              <a:rect l="l" t="t" r="r" b="b"/>
              <a:pathLst>
                <a:path w="1239" h="1548" extrusionOk="0">
                  <a:moveTo>
                    <a:pt x="143" y="0"/>
                  </a:moveTo>
                  <a:lnTo>
                    <a:pt x="0" y="643"/>
                  </a:lnTo>
                  <a:lnTo>
                    <a:pt x="143" y="1381"/>
                  </a:lnTo>
                  <a:lnTo>
                    <a:pt x="691" y="1548"/>
                  </a:lnTo>
                  <a:lnTo>
                    <a:pt x="1239" y="1381"/>
                  </a:lnTo>
                  <a:lnTo>
                    <a:pt x="12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3566435" y="4200173"/>
              <a:ext cx="16698" cy="86916"/>
            </a:xfrm>
            <a:custGeom>
              <a:avLst/>
              <a:gdLst/>
              <a:ahLst/>
              <a:cxnLst/>
              <a:rect l="l" t="t" r="r" b="b"/>
              <a:pathLst>
                <a:path w="453" h="2358" extrusionOk="0">
                  <a:moveTo>
                    <a:pt x="0" y="0"/>
                  </a:moveTo>
                  <a:lnTo>
                    <a:pt x="0" y="2191"/>
                  </a:lnTo>
                  <a:lnTo>
                    <a:pt x="120" y="2358"/>
                  </a:lnTo>
                  <a:lnTo>
                    <a:pt x="262" y="2191"/>
                  </a:lnTo>
                  <a:lnTo>
                    <a:pt x="453" y="929"/>
                  </a:lnTo>
                  <a:lnTo>
                    <a:pt x="26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3576093" y="4200173"/>
              <a:ext cx="10579" cy="86916"/>
            </a:xfrm>
            <a:custGeom>
              <a:avLst/>
              <a:gdLst/>
              <a:ahLst/>
              <a:cxnLst/>
              <a:rect l="l" t="t" r="r" b="b"/>
              <a:pathLst>
                <a:path w="287" h="2358" extrusionOk="0">
                  <a:moveTo>
                    <a:pt x="0" y="0"/>
                  </a:moveTo>
                  <a:lnTo>
                    <a:pt x="0" y="2191"/>
                  </a:lnTo>
                  <a:lnTo>
                    <a:pt x="143" y="2358"/>
                  </a:lnTo>
                  <a:lnTo>
                    <a:pt x="286" y="2191"/>
                  </a:lnTo>
                  <a:lnTo>
                    <a:pt x="286"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3284671" y="4471396"/>
              <a:ext cx="46554" cy="27276"/>
            </a:xfrm>
            <a:custGeom>
              <a:avLst/>
              <a:gdLst/>
              <a:ahLst/>
              <a:cxnLst/>
              <a:rect l="l" t="t" r="r" b="b"/>
              <a:pathLst>
                <a:path w="1263" h="740" extrusionOk="0">
                  <a:moveTo>
                    <a:pt x="0" y="1"/>
                  </a:moveTo>
                  <a:lnTo>
                    <a:pt x="0" y="549"/>
                  </a:lnTo>
                  <a:lnTo>
                    <a:pt x="691" y="739"/>
                  </a:lnTo>
                  <a:lnTo>
                    <a:pt x="1262" y="549"/>
                  </a:lnTo>
                  <a:lnTo>
                    <a:pt x="1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3284671" y="4491596"/>
              <a:ext cx="46554" cy="30778"/>
            </a:xfrm>
            <a:custGeom>
              <a:avLst/>
              <a:gdLst/>
              <a:ahLst/>
              <a:cxnLst/>
              <a:rect l="l" t="t" r="r" b="b"/>
              <a:pathLst>
                <a:path w="1263" h="835" extrusionOk="0">
                  <a:moveTo>
                    <a:pt x="0" y="1"/>
                  </a:moveTo>
                  <a:lnTo>
                    <a:pt x="0" y="834"/>
                  </a:lnTo>
                  <a:lnTo>
                    <a:pt x="1262" y="834"/>
                  </a:lnTo>
                  <a:lnTo>
                    <a:pt x="1262"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3439155" y="4471396"/>
              <a:ext cx="46554" cy="27276"/>
            </a:xfrm>
            <a:custGeom>
              <a:avLst/>
              <a:gdLst/>
              <a:ahLst/>
              <a:cxnLst/>
              <a:rect l="l" t="t" r="r" b="b"/>
              <a:pathLst>
                <a:path w="1263" h="740" extrusionOk="0">
                  <a:moveTo>
                    <a:pt x="0" y="1"/>
                  </a:moveTo>
                  <a:lnTo>
                    <a:pt x="0" y="549"/>
                  </a:lnTo>
                  <a:lnTo>
                    <a:pt x="572" y="739"/>
                  </a:lnTo>
                  <a:lnTo>
                    <a:pt x="1263" y="549"/>
                  </a:lnTo>
                  <a:lnTo>
                    <a:pt x="1263"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5"/>
            <p:cNvSpPr/>
            <p:nvPr/>
          </p:nvSpPr>
          <p:spPr>
            <a:xfrm>
              <a:off x="3439155" y="4491596"/>
              <a:ext cx="46554" cy="30778"/>
            </a:xfrm>
            <a:custGeom>
              <a:avLst/>
              <a:gdLst/>
              <a:ahLst/>
              <a:cxnLst/>
              <a:rect l="l" t="t" r="r" b="b"/>
              <a:pathLst>
                <a:path w="1263" h="835" extrusionOk="0">
                  <a:moveTo>
                    <a:pt x="0" y="1"/>
                  </a:moveTo>
                  <a:lnTo>
                    <a:pt x="0" y="834"/>
                  </a:lnTo>
                  <a:lnTo>
                    <a:pt x="1263" y="834"/>
                  </a:lnTo>
                  <a:lnTo>
                    <a:pt x="12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3546236" y="4179973"/>
              <a:ext cx="36897" cy="20236"/>
            </a:xfrm>
            <a:custGeom>
              <a:avLst/>
              <a:gdLst/>
              <a:ahLst/>
              <a:cxnLst/>
              <a:rect l="l" t="t" r="r" b="b"/>
              <a:pathLst>
                <a:path w="1001" h="549" extrusionOk="0">
                  <a:moveTo>
                    <a:pt x="1" y="1"/>
                  </a:moveTo>
                  <a:lnTo>
                    <a:pt x="1" y="548"/>
                  </a:lnTo>
                  <a:lnTo>
                    <a:pt x="810" y="548"/>
                  </a:lnTo>
                  <a:lnTo>
                    <a:pt x="1001" y="263"/>
                  </a:lnTo>
                  <a:lnTo>
                    <a:pt x="810"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3576093" y="4179973"/>
              <a:ext cx="30741" cy="20236"/>
            </a:xfrm>
            <a:custGeom>
              <a:avLst/>
              <a:gdLst/>
              <a:ahLst/>
              <a:cxnLst/>
              <a:rect l="l" t="t" r="r" b="b"/>
              <a:pathLst>
                <a:path w="834" h="549" extrusionOk="0">
                  <a:moveTo>
                    <a:pt x="0" y="1"/>
                  </a:moveTo>
                  <a:lnTo>
                    <a:pt x="0" y="548"/>
                  </a:lnTo>
                  <a:lnTo>
                    <a:pt x="834" y="548"/>
                  </a:lnTo>
                  <a:lnTo>
                    <a:pt x="834"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3526073" y="4280936"/>
              <a:ext cx="50056" cy="109769"/>
            </a:xfrm>
            <a:custGeom>
              <a:avLst/>
              <a:gdLst/>
              <a:ahLst/>
              <a:cxnLst/>
              <a:rect l="l" t="t" r="r" b="b"/>
              <a:pathLst>
                <a:path w="1358" h="2978" extrusionOk="0">
                  <a:moveTo>
                    <a:pt x="0" y="0"/>
                  </a:moveTo>
                  <a:lnTo>
                    <a:pt x="0" y="2787"/>
                  </a:lnTo>
                  <a:lnTo>
                    <a:pt x="691" y="2977"/>
                  </a:lnTo>
                  <a:lnTo>
                    <a:pt x="1357" y="2787"/>
                  </a:lnTo>
                  <a:lnTo>
                    <a:pt x="13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3576093" y="4280936"/>
              <a:ext cx="50941" cy="109769"/>
            </a:xfrm>
            <a:custGeom>
              <a:avLst/>
              <a:gdLst/>
              <a:ahLst/>
              <a:cxnLst/>
              <a:rect l="l" t="t" r="r" b="b"/>
              <a:pathLst>
                <a:path w="1382" h="2978" extrusionOk="0">
                  <a:moveTo>
                    <a:pt x="0" y="0"/>
                  </a:moveTo>
                  <a:lnTo>
                    <a:pt x="0" y="2787"/>
                  </a:lnTo>
                  <a:lnTo>
                    <a:pt x="572" y="2977"/>
                  </a:lnTo>
                  <a:lnTo>
                    <a:pt x="1382" y="2787"/>
                  </a:lnTo>
                  <a:lnTo>
                    <a:pt x="1382" y="1620"/>
                  </a:lnTo>
                  <a:lnTo>
                    <a:pt x="1191" y="1358"/>
                  </a:lnTo>
                  <a:lnTo>
                    <a:pt x="1382" y="1072"/>
                  </a:lnTo>
                  <a:lnTo>
                    <a:pt x="1382"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3586635" y="4320414"/>
              <a:ext cx="40399" cy="20236"/>
            </a:xfrm>
            <a:custGeom>
              <a:avLst/>
              <a:gdLst/>
              <a:ahLst/>
              <a:cxnLst/>
              <a:rect l="l" t="t" r="r" b="b"/>
              <a:pathLst>
                <a:path w="1096" h="549" extrusionOk="0">
                  <a:moveTo>
                    <a:pt x="0" y="1"/>
                  </a:moveTo>
                  <a:lnTo>
                    <a:pt x="0" y="549"/>
                  </a:lnTo>
                  <a:lnTo>
                    <a:pt x="1096" y="549"/>
                  </a:lnTo>
                  <a:lnTo>
                    <a:pt x="1096"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3566435" y="4465277"/>
              <a:ext cx="16698" cy="57096"/>
            </a:xfrm>
            <a:custGeom>
              <a:avLst/>
              <a:gdLst/>
              <a:ahLst/>
              <a:cxnLst/>
              <a:rect l="l" t="t" r="r" b="b"/>
              <a:pathLst>
                <a:path w="453" h="1549" extrusionOk="0">
                  <a:moveTo>
                    <a:pt x="143" y="0"/>
                  </a:moveTo>
                  <a:lnTo>
                    <a:pt x="0" y="167"/>
                  </a:lnTo>
                  <a:lnTo>
                    <a:pt x="0" y="1548"/>
                  </a:lnTo>
                  <a:lnTo>
                    <a:pt x="262" y="1548"/>
                  </a:lnTo>
                  <a:lnTo>
                    <a:pt x="453" y="858"/>
                  </a:lnTo>
                  <a:lnTo>
                    <a:pt x="262" y="167"/>
                  </a:lnTo>
                  <a:lnTo>
                    <a:pt x="1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3576093" y="4465277"/>
              <a:ext cx="10579" cy="57096"/>
            </a:xfrm>
            <a:custGeom>
              <a:avLst/>
              <a:gdLst/>
              <a:ahLst/>
              <a:cxnLst/>
              <a:rect l="l" t="t" r="r" b="b"/>
              <a:pathLst>
                <a:path w="287" h="1549" extrusionOk="0">
                  <a:moveTo>
                    <a:pt x="143" y="0"/>
                  </a:moveTo>
                  <a:lnTo>
                    <a:pt x="0" y="167"/>
                  </a:lnTo>
                  <a:lnTo>
                    <a:pt x="0" y="1548"/>
                  </a:lnTo>
                  <a:lnTo>
                    <a:pt x="286" y="1548"/>
                  </a:lnTo>
                  <a:lnTo>
                    <a:pt x="286" y="167"/>
                  </a:lnTo>
                  <a:lnTo>
                    <a:pt x="143"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3526073" y="4383630"/>
              <a:ext cx="57059" cy="74642"/>
            </a:xfrm>
            <a:custGeom>
              <a:avLst/>
              <a:gdLst/>
              <a:ahLst/>
              <a:cxnLst/>
              <a:rect l="l" t="t" r="r" b="b"/>
              <a:pathLst>
                <a:path w="1548" h="2025" extrusionOk="0">
                  <a:moveTo>
                    <a:pt x="0" y="1"/>
                  </a:moveTo>
                  <a:lnTo>
                    <a:pt x="548" y="1096"/>
                  </a:lnTo>
                  <a:lnTo>
                    <a:pt x="548" y="1834"/>
                  </a:lnTo>
                  <a:lnTo>
                    <a:pt x="1000" y="2025"/>
                  </a:lnTo>
                  <a:lnTo>
                    <a:pt x="1357" y="1834"/>
                  </a:lnTo>
                  <a:lnTo>
                    <a:pt x="1548" y="1025"/>
                  </a:lnTo>
                  <a:lnTo>
                    <a:pt x="1357"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3576093" y="4383630"/>
              <a:ext cx="50941" cy="74642"/>
            </a:xfrm>
            <a:custGeom>
              <a:avLst/>
              <a:gdLst/>
              <a:ahLst/>
              <a:cxnLst/>
              <a:rect l="l" t="t" r="r" b="b"/>
              <a:pathLst>
                <a:path w="1382" h="2025" extrusionOk="0">
                  <a:moveTo>
                    <a:pt x="0" y="1"/>
                  </a:moveTo>
                  <a:lnTo>
                    <a:pt x="0" y="1834"/>
                  </a:lnTo>
                  <a:lnTo>
                    <a:pt x="405" y="2025"/>
                  </a:lnTo>
                  <a:lnTo>
                    <a:pt x="834" y="1834"/>
                  </a:lnTo>
                  <a:lnTo>
                    <a:pt x="834" y="1096"/>
                  </a:lnTo>
                  <a:lnTo>
                    <a:pt x="138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3546236" y="4451233"/>
              <a:ext cx="36897" cy="20199"/>
            </a:xfrm>
            <a:custGeom>
              <a:avLst/>
              <a:gdLst/>
              <a:ahLst/>
              <a:cxnLst/>
              <a:rect l="l" t="t" r="r" b="b"/>
              <a:pathLst>
                <a:path w="1001" h="548" extrusionOk="0">
                  <a:moveTo>
                    <a:pt x="1" y="0"/>
                  </a:moveTo>
                  <a:lnTo>
                    <a:pt x="1" y="548"/>
                  </a:lnTo>
                  <a:lnTo>
                    <a:pt x="810" y="548"/>
                  </a:lnTo>
                  <a:lnTo>
                    <a:pt x="1001" y="262"/>
                  </a:lnTo>
                  <a:lnTo>
                    <a:pt x="81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3576093" y="4451233"/>
              <a:ext cx="30741" cy="20199"/>
            </a:xfrm>
            <a:custGeom>
              <a:avLst/>
              <a:gdLst/>
              <a:ahLst/>
              <a:cxnLst/>
              <a:rect l="l" t="t" r="r" b="b"/>
              <a:pathLst>
                <a:path w="834" h="548" extrusionOk="0">
                  <a:moveTo>
                    <a:pt x="0" y="0"/>
                  </a:moveTo>
                  <a:lnTo>
                    <a:pt x="0" y="548"/>
                  </a:lnTo>
                  <a:lnTo>
                    <a:pt x="834" y="548"/>
                  </a:lnTo>
                  <a:lnTo>
                    <a:pt x="8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55"/>
          <p:cNvGrpSpPr/>
          <p:nvPr/>
        </p:nvGrpSpPr>
        <p:grpSpPr>
          <a:xfrm>
            <a:off x="6799965" y="1891766"/>
            <a:ext cx="411493" cy="400061"/>
            <a:chOff x="7662342" y="4190516"/>
            <a:chExt cx="324854" cy="320613"/>
          </a:xfrm>
        </p:grpSpPr>
        <p:sp>
          <p:nvSpPr>
            <p:cNvPr id="1760" name="Google Shape;1760;p55"/>
            <p:cNvSpPr/>
            <p:nvPr/>
          </p:nvSpPr>
          <p:spPr>
            <a:xfrm>
              <a:off x="7675538" y="4283000"/>
              <a:ext cx="144860" cy="194584"/>
            </a:xfrm>
            <a:custGeom>
              <a:avLst/>
              <a:gdLst/>
              <a:ahLst/>
              <a:cxnLst/>
              <a:rect l="l" t="t" r="r" b="b"/>
              <a:pathLst>
                <a:path w="3930" h="5279" extrusionOk="0">
                  <a:moveTo>
                    <a:pt x="2882" y="0"/>
                  </a:moveTo>
                  <a:cubicBezTo>
                    <a:pt x="1795" y="0"/>
                    <a:pt x="718" y="563"/>
                    <a:pt x="143" y="1587"/>
                  </a:cubicBezTo>
                  <a:lnTo>
                    <a:pt x="0" y="4278"/>
                  </a:lnTo>
                  <a:cubicBezTo>
                    <a:pt x="143" y="4660"/>
                    <a:pt x="381" y="4993"/>
                    <a:pt x="667" y="5279"/>
                  </a:cubicBezTo>
                  <a:lnTo>
                    <a:pt x="2334" y="3612"/>
                  </a:lnTo>
                  <a:lnTo>
                    <a:pt x="3929" y="182"/>
                  </a:lnTo>
                  <a:cubicBezTo>
                    <a:pt x="3590" y="60"/>
                    <a:pt x="3236" y="0"/>
                    <a:pt x="2882"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7700087" y="4357312"/>
              <a:ext cx="201956" cy="153817"/>
            </a:xfrm>
            <a:custGeom>
              <a:avLst/>
              <a:gdLst/>
              <a:ahLst/>
              <a:cxnLst/>
              <a:rect l="l" t="t" r="r" b="b"/>
              <a:pathLst>
                <a:path w="5479" h="4173" extrusionOk="0">
                  <a:moveTo>
                    <a:pt x="5097" y="0"/>
                  </a:moveTo>
                  <a:lnTo>
                    <a:pt x="1668" y="1596"/>
                  </a:lnTo>
                  <a:lnTo>
                    <a:pt x="1" y="3263"/>
                  </a:lnTo>
                  <a:cubicBezTo>
                    <a:pt x="559" y="3843"/>
                    <a:pt x="1326" y="4172"/>
                    <a:pt x="2145" y="4172"/>
                  </a:cubicBezTo>
                  <a:cubicBezTo>
                    <a:pt x="2200" y="4172"/>
                    <a:pt x="2255" y="4171"/>
                    <a:pt x="2311" y="4168"/>
                  </a:cubicBezTo>
                  <a:lnTo>
                    <a:pt x="4573" y="3048"/>
                  </a:lnTo>
                  <a:cubicBezTo>
                    <a:pt x="5312" y="2167"/>
                    <a:pt x="5478" y="1000"/>
                    <a:pt x="509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7767801" y="4444746"/>
              <a:ext cx="100886" cy="66201"/>
            </a:xfrm>
            <a:custGeom>
              <a:avLst/>
              <a:gdLst/>
              <a:ahLst/>
              <a:cxnLst/>
              <a:rect l="l" t="t" r="r" b="b"/>
              <a:pathLst>
                <a:path w="2737" h="1796" extrusionOk="0">
                  <a:moveTo>
                    <a:pt x="1998" y="173"/>
                  </a:moveTo>
                  <a:lnTo>
                    <a:pt x="1998" y="173"/>
                  </a:lnTo>
                  <a:cubicBezTo>
                    <a:pt x="1998" y="173"/>
                    <a:pt x="1999" y="174"/>
                    <a:pt x="2001" y="175"/>
                  </a:cubicBezTo>
                  <a:lnTo>
                    <a:pt x="2001" y="175"/>
                  </a:lnTo>
                  <a:cubicBezTo>
                    <a:pt x="1999" y="174"/>
                    <a:pt x="1998" y="173"/>
                    <a:pt x="1998" y="173"/>
                  </a:cubicBezTo>
                  <a:close/>
                  <a:moveTo>
                    <a:pt x="1390" y="0"/>
                  </a:moveTo>
                  <a:cubicBezTo>
                    <a:pt x="696" y="0"/>
                    <a:pt x="1" y="613"/>
                    <a:pt x="474" y="1796"/>
                  </a:cubicBezTo>
                  <a:cubicBezTo>
                    <a:pt x="1379" y="1772"/>
                    <a:pt x="2189" y="1343"/>
                    <a:pt x="2736" y="676"/>
                  </a:cubicBezTo>
                  <a:cubicBezTo>
                    <a:pt x="2132" y="269"/>
                    <a:pt x="2017" y="187"/>
                    <a:pt x="2001" y="175"/>
                  </a:cubicBezTo>
                  <a:lnTo>
                    <a:pt x="2001" y="175"/>
                  </a:lnTo>
                  <a:cubicBezTo>
                    <a:pt x="2003" y="177"/>
                    <a:pt x="2005" y="179"/>
                    <a:pt x="2004" y="179"/>
                  </a:cubicBezTo>
                  <a:cubicBezTo>
                    <a:pt x="2004" y="179"/>
                    <a:pt x="2002" y="178"/>
                    <a:pt x="1998" y="176"/>
                  </a:cubicBezTo>
                  <a:cubicBezTo>
                    <a:pt x="1818" y="58"/>
                    <a:pt x="1604" y="0"/>
                    <a:pt x="139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7662342" y="4341498"/>
              <a:ext cx="90454" cy="99227"/>
            </a:xfrm>
            <a:custGeom>
              <a:avLst/>
              <a:gdLst/>
              <a:ahLst/>
              <a:cxnLst/>
              <a:rect l="l" t="t" r="r" b="b"/>
              <a:pathLst>
                <a:path w="2454" h="2692" extrusionOk="0">
                  <a:moveTo>
                    <a:pt x="501" y="0"/>
                  </a:moveTo>
                  <a:cubicBezTo>
                    <a:pt x="48" y="834"/>
                    <a:pt x="1" y="1834"/>
                    <a:pt x="358" y="2691"/>
                  </a:cubicBezTo>
                  <a:cubicBezTo>
                    <a:pt x="811" y="2358"/>
                    <a:pt x="2454" y="1596"/>
                    <a:pt x="1549" y="429"/>
                  </a:cubicBezTo>
                  <a:cubicBezTo>
                    <a:pt x="1263" y="96"/>
                    <a:pt x="906" y="0"/>
                    <a:pt x="501"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7906397" y="4251078"/>
              <a:ext cx="60598" cy="60598"/>
            </a:xfrm>
            <a:custGeom>
              <a:avLst/>
              <a:gdLst/>
              <a:ahLst/>
              <a:cxnLst/>
              <a:rect l="l" t="t" r="r" b="b"/>
              <a:pathLst>
                <a:path w="1644" h="1644" extrusionOk="0">
                  <a:moveTo>
                    <a:pt x="929" y="1"/>
                  </a:moveTo>
                  <a:lnTo>
                    <a:pt x="429" y="358"/>
                  </a:lnTo>
                  <a:lnTo>
                    <a:pt x="0" y="906"/>
                  </a:lnTo>
                  <a:lnTo>
                    <a:pt x="215" y="1287"/>
                  </a:lnTo>
                  <a:lnTo>
                    <a:pt x="739" y="1644"/>
                  </a:lnTo>
                  <a:lnTo>
                    <a:pt x="1643" y="739"/>
                  </a:lnTo>
                  <a:lnTo>
                    <a:pt x="9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7865998" y="4210715"/>
              <a:ext cx="60635" cy="60598"/>
            </a:xfrm>
            <a:custGeom>
              <a:avLst/>
              <a:gdLst/>
              <a:ahLst/>
              <a:cxnLst/>
              <a:rect l="l" t="t" r="r" b="b"/>
              <a:pathLst>
                <a:path w="1645" h="1644" extrusionOk="0">
                  <a:moveTo>
                    <a:pt x="930" y="0"/>
                  </a:moveTo>
                  <a:lnTo>
                    <a:pt x="1" y="905"/>
                  </a:lnTo>
                  <a:lnTo>
                    <a:pt x="263" y="1334"/>
                  </a:lnTo>
                  <a:lnTo>
                    <a:pt x="739" y="1643"/>
                  </a:lnTo>
                  <a:lnTo>
                    <a:pt x="1334" y="1167"/>
                  </a:lnTo>
                  <a:lnTo>
                    <a:pt x="1644" y="738"/>
                  </a:lnTo>
                  <a:lnTo>
                    <a:pt x="9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7889699" y="4217719"/>
              <a:ext cx="64136" cy="63252"/>
            </a:xfrm>
            <a:custGeom>
              <a:avLst/>
              <a:gdLst/>
              <a:ahLst/>
              <a:cxnLst/>
              <a:rect l="l" t="t" r="r" b="b"/>
              <a:pathLst>
                <a:path w="1740" h="1716" extrusionOk="0">
                  <a:moveTo>
                    <a:pt x="1549" y="1"/>
                  </a:moveTo>
                  <a:lnTo>
                    <a:pt x="96" y="1453"/>
                  </a:lnTo>
                  <a:lnTo>
                    <a:pt x="1" y="1715"/>
                  </a:lnTo>
                  <a:lnTo>
                    <a:pt x="287" y="1644"/>
                  </a:lnTo>
                  <a:lnTo>
                    <a:pt x="1049" y="1048"/>
                  </a:lnTo>
                  <a:lnTo>
                    <a:pt x="1739" y="167"/>
                  </a:lnTo>
                  <a:lnTo>
                    <a:pt x="1739"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7755415" y="4393288"/>
              <a:ext cx="22853" cy="22853"/>
            </a:xfrm>
            <a:custGeom>
              <a:avLst/>
              <a:gdLst/>
              <a:ahLst/>
              <a:cxnLst/>
              <a:rect l="l" t="t" r="r" b="b"/>
              <a:pathLst>
                <a:path w="620" h="620" extrusionOk="0">
                  <a:moveTo>
                    <a:pt x="429" y="1"/>
                  </a:moveTo>
                  <a:lnTo>
                    <a:pt x="0" y="429"/>
                  </a:lnTo>
                  <a:lnTo>
                    <a:pt x="167" y="620"/>
                  </a:lnTo>
                  <a:lnTo>
                    <a:pt x="429" y="548"/>
                  </a:lnTo>
                  <a:lnTo>
                    <a:pt x="619" y="191"/>
                  </a:lnTo>
                  <a:lnTo>
                    <a:pt x="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7761534" y="4400328"/>
              <a:ext cx="23738" cy="22853"/>
            </a:xfrm>
            <a:custGeom>
              <a:avLst/>
              <a:gdLst/>
              <a:ahLst/>
              <a:cxnLst/>
              <a:rect l="l" t="t" r="r" b="b"/>
              <a:pathLst>
                <a:path w="644" h="620" extrusionOk="0">
                  <a:moveTo>
                    <a:pt x="453" y="0"/>
                  </a:moveTo>
                  <a:lnTo>
                    <a:pt x="1" y="429"/>
                  </a:lnTo>
                  <a:lnTo>
                    <a:pt x="191" y="619"/>
                  </a:lnTo>
                  <a:lnTo>
                    <a:pt x="644" y="167"/>
                  </a:lnTo>
                  <a:lnTo>
                    <a:pt x="596" y="24"/>
                  </a:lnTo>
                  <a:lnTo>
                    <a:pt x="453"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7896740" y="4222990"/>
              <a:ext cx="64100" cy="64984"/>
            </a:xfrm>
            <a:custGeom>
              <a:avLst/>
              <a:gdLst/>
              <a:ahLst/>
              <a:cxnLst/>
              <a:rect l="l" t="t" r="r" b="b"/>
              <a:pathLst>
                <a:path w="1739" h="1763" extrusionOk="0">
                  <a:moveTo>
                    <a:pt x="1691" y="1"/>
                  </a:moveTo>
                  <a:lnTo>
                    <a:pt x="1548" y="24"/>
                  </a:lnTo>
                  <a:lnTo>
                    <a:pt x="96" y="1501"/>
                  </a:lnTo>
                  <a:lnTo>
                    <a:pt x="0" y="1763"/>
                  </a:lnTo>
                  <a:lnTo>
                    <a:pt x="262" y="1668"/>
                  </a:lnTo>
                  <a:lnTo>
                    <a:pt x="1739" y="215"/>
                  </a:lnTo>
                  <a:lnTo>
                    <a:pt x="169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7933601" y="4190516"/>
              <a:ext cx="34280" cy="33395"/>
            </a:xfrm>
            <a:custGeom>
              <a:avLst/>
              <a:gdLst/>
              <a:ahLst/>
              <a:cxnLst/>
              <a:rect l="l" t="t" r="r" b="b"/>
              <a:pathLst>
                <a:path w="930" h="906" extrusionOk="0">
                  <a:moveTo>
                    <a:pt x="358" y="0"/>
                  </a:moveTo>
                  <a:lnTo>
                    <a:pt x="1" y="358"/>
                  </a:lnTo>
                  <a:lnTo>
                    <a:pt x="548" y="905"/>
                  </a:lnTo>
                  <a:lnTo>
                    <a:pt x="929" y="882"/>
                  </a:lnTo>
                  <a:lnTo>
                    <a:pt x="905" y="548"/>
                  </a:lnTo>
                  <a:lnTo>
                    <a:pt x="358"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7953800" y="4210715"/>
              <a:ext cx="33395" cy="33395"/>
            </a:xfrm>
            <a:custGeom>
              <a:avLst/>
              <a:gdLst/>
              <a:ahLst/>
              <a:cxnLst/>
              <a:rect l="l" t="t" r="r" b="b"/>
              <a:pathLst>
                <a:path w="906" h="906" extrusionOk="0">
                  <a:moveTo>
                    <a:pt x="357" y="0"/>
                  </a:moveTo>
                  <a:lnTo>
                    <a:pt x="0" y="357"/>
                  </a:lnTo>
                  <a:lnTo>
                    <a:pt x="548" y="905"/>
                  </a:lnTo>
                  <a:lnTo>
                    <a:pt x="905" y="548"/>
                  </a:lnTo>
                  <a:lnTo>
                    <a:pt x="357"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7797547" y="4244075"/>
              <a:ext cx="102729" cy="102729"/>
            </a:xfrm>
            <a:custGeom>
              <a:avLst/>
              <a:gdLst/>
              <a:ahLst/>
              <a:cxnLst/>
              <a:rect l="l" t="t" r="r" b="b"/>
              <a:pathLst>
                <a:path w="2787" h="2787" extrusionOk="0">
                  <a:moveTo>
                    <a:pt x="1858" y="0"/>
                  </a:moveTo>
                  <a:lnTo>
                    <a:pt x="0" y="1881"/>
                  </a:lnTo>
                  <a:lnTo>
                    <a:pt x="429" y="2477"/>
                  </a:lnTo>
                  <a:lnTo>
                    <a:pt x="905" y="2786"/>
                  </a:lnTo>
                  <a:lnTo>
                    <a:pt x="1953" y="1929"/>
                  </a:lnTo>
                  <a:lnTo>
                    <a:pt x="2787" y="929"/>
                  </a:lnTo>
                  <a:lnTo>
                    <a:pt x="1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7830906" y="4278282"/>
              <a:ext cx="102729" cy="102766"/>
            </a:xfrm>
            <a:custGeom>
              <a:avLst/>
              <a:gdLst/>
              <a:ahLst/>
              <a:cxnLst/>
              <a:rect l="l" t="t" r="r" b="b"/>
              <a:pathLst>
                <a:path w="2787" h="2788" extrusionOk="0">
                  <a:moveTo>
                    <a:pt x="1882" y="1"/>
                  </a:moveTo>
                  <a:lnTo>
                    <a:pt x="0" y="1858"/>
                  </a:lnTo>
                  <a:lnTo>
                    <a:pt x="357" y="2382"/>
                  </a:lnTo>
                  <a:lnTo>
                    <a:pt x="929" y="2787"/>
                  </a:lnTo>
                  <a:lnTo>
                    <a:pt x="1691" y="2001"/>
                  </a:lnTo>
                  <a:lnTo>
                    <a:pt x="1834" y="1692"/>
                  </a:lnTo>
                  <a:lnTo>
                    <a:pt x="2048" y="1644"/>
                  </a:lnTo>
                  <a:lnTo>
                    <a:pt x="2787" y="906"/>
                  </a:lnTo>
                  <a:lnTo>
                    <a:pt x="1882"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7865998" y="4311641"/>
              <a:ext cx="40435" cy="40435"/>
            </a:xfrm>
            <a:custGeom>
              <a:avLst/>
              <a:gdLst/>
              <a:ahLst/>
              <a:cxnLst/>
              <a:rect l="l" t="t" r="r" b="b"/>
              <a:pathLst>
                <a:path w="1097" h="1097" extrusionOk="0">
                  <a:moveTo>
                    <a:pt x="382" y="1"/>
                  </a:moveTo>
                  <a:lnTo>
                    <a:pt x="1" y="358"/>
                  </a:lnTo>
                  <a:lnTo>
                    <a:pt x="739" y="1096"/>
                  </a:lnTo>
                  <a:lnTo>
                    <a:pt x="1096" y="739"/>
                  </a:lnTo>
                  <a:lnTo>
                    <a:pt x="382"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7771192" y="4313410"/>
              <a:ext cx="59750" cy="72872"/>
            </a:xfrm>
            <a:custGeom>
              <a:avLst/>
              <a:gdLst/>
              <a:ahLst/>
              <a:cxnLst/>
              <a:rect l="l" t="t" r="r" b="b"/>
              <a:pathLst>
                <a:path w="1621" h="1977" extrusionOk="0">
                  <a:moveTo>
                    <a:pt x="715" y="0"/>
                  </a:moveTo>
                  <a:lnTo>
                    <a:pt x="358" y="1096"/>
                  </a:lnTo>
                  <a:lnTo>
                    <a:pt x="1" y="1429"/>
                  </a:lnTo>
                  <a:lnTo>
                    <a:pt x="120" y="1882"/>
                  </a:lnTo>
                  <a:lnTo>
                    <a:pt x="549" y="1977"/>
                  </a:lnTo>
                  <a:lnTo>
                    <a:pt x="1025" y="1667"/>
                  </a:lnTo>
                  <a:lnTo>
                    <a:pt x="1620" y="905"/>
                  </a:lnTo>
                  <a:lnTo>
                    <a:pt x="71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7791391" y="4346769"/>
              <a:ext cx="73757" cy="59713"/>
            </a:xfrm>
            <a:custGeom>
              <a:avLst/>
              <a:gdLst/>
              <a:ahLst/>
              <a:cxnLst/>
              <a:rect l="l" t="t" r="r" b="b"/>
              <a:pathLst>
                <a:path w="2001" h="1620" extrusionOk="0">
                  <a:moveTo>
                    <a:pt x="1072" y="0"/>
                  </a:moveTo>
                  <a:lnTo>
                    <a:pt x="1" y="1072"/>
                  </a:lnTo>
                  <a:lnTo>
                    <a:pt x="48" y="1453"/>
                  </a:lnTo>
                  <a:lnTo>
                    <a:pt x="548" y="1620"/>
                  </a:lnTo>
                  <a:lnTo>
                    <a:pt x="906" y="1286"/>
                  </a:lnTo>
                  <a:lnTo>
                    <a:pt x="2001" y="929"/>
                  </a:lnTo>
                  <a:lnTo>
                    <a:pt x="1072"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7758032" y="4366084"/>
              <a:ext cx="33395" cy="34280"/>
            </a:xfrm>
            <a:custGeom>
              <a:avLst/>
              <a:gdLst/>
              <a:ahLst/>
              <a:cxnLst/>
              <a:rect l="l" t="t" r="r" b="b"/>
              <a:pathLst>
                <a:path w="906" h="930" extrusionOk="0">
                  <a:moveTo>
                    <a:pt x="358" y="0"/>
                  </a:moveTo>
                  <a:lnTo>
                    <a:pt x="1" y="381"/>
                  </a:lnTo>
                  <a:lnTo>
                    <a:pt x="548" y="929"/>
                  </a:lnTo>
                  <a:lnTo>
                    <a:pt x="906" y="905"/>
                  </a:lnTo>
                  <a:lnTo>
                    <a:pt x="906" y="548"/>
                  </a:lnTo>
                  <a:lnTo>
                    <a:pt x="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7778232" y="4386284"/>
              <a:ext cx="33395" cy="34243"/>
            </a:xfrm>
            <a:custGeom>
              <a:avLst/>
              <a:gdLst/>
              <a:ahLst/>
              <a:cxnLst/>
              <a:rect l="l" t="t" r="r" b="b"/>
              <a:pathLst>
                <a:path w="906" h="929" extrusionOk="0">
                  <a:moveTo>
                    <a:pt x="358" y="0"/>
                  </a:moveTo>
                  <a:lnTo>
                    <a:pt x="0" y="381"/>
                  </a:lnTo>
                  <a:lnTo>
                    <a:pt x="548" y="929"/>
                  </a:lnTo>
                  <a:lnTo>
                    <a:pt x="905" y="548"/>
                  </a:lnTo>
                  <a:lnTo>
                    <a:pt x="358"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9" name="Google Shape;1779;p55"/>
          <p:cNvSpPr/>
          <p:nvPr/>
        </p:nvSpPr>
        <p:spPr>
          <a:xfrm>
            <a:off x="6056058" y="1489554"/>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3364583" y="146907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5459090" y="435513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5"/>
        <p:cNvGrpSpPr/>
        <p:nvPr/>
      </p:nvGrpSpPr>
      <p:grpSpPr>
        <a:xfrm>
          <a:off x="0" y="0"/>
          <a:ext cx="0" cy="0"/>
          <a:chOff x="0" y="0"/>
          <a:chExt cx="0" cy="0"/>
        </a:xfrm>
      </p:grpSpPr>
      <p:sp>
        <p:nvSpPr>
          <p:cNvPr id="1786" name="Google Shape;1786;p56"/>
          <p:cNvSpPr/>
          <p:nvPr/>
        </p:nvSpPr>
        <p:spPr>
          <a:xfrm>
            <a:off x="119025" y="3700950"/>
            <a:ext cx="1405458" cy="1362740"/>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Methodology</a:t>
            </a:r>
            <a:endParaRPr/>
          </a:p>
        </p:txBody>
      </p:sp>
      <p:sp>
        <p:nvSpPr>
          <p:cNvPr id="1788" name="Google Shape;1788;p56"/>
          <p:cNvSpPr txBox="1">
            <a:spLocks noGrp="1"/>
          </p:cNvSpPr>
          <p:nvPr>
            <p:ph type="subTitle" idx="3"/>
          </p:nvPr>
        </p:nvSpPr>
        <p:spPr>
          <a:xfrm>
            <a:off x="4595663" y="2913813"/>
            <a:ext cx="37497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sp>
        <p:nvSpPr>
          <p:cNvPr id="1789" name="Google Shape;1789;p56"/>
          <p:cNvSpPr txBox="1">
            <a:spLocks noGrp="1"/>
          </p:cNvSpPr>
          <p:nvPr>
            <p:ph type="subTitle" idx="1"/>
          </p:nvPr>
        </p:nvSpPr>
        <p:spPr>
          <a:xfrm>
            <a:off x="4595662" y="1600025"/>
            <a:ext cx="37497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1790" name="Google Shape;1790;p56"/>
          <p:cNvSpPr txBox="1">
            <a:spLocks noGrp="1"/>
          </p:cNvSpPr>
          <p:nvPr>
            <p:ph type="subTitle" idx="2"/>
          </p:nvPr>
        </p:nvSpPr>
        <p:spPr>
          <a:xfrm>
            <a:off x="4595663" y="2256925"/>
            <a:ext cx="37497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1791" name="Google Shape;1791;p56"/>
          <p:cNvSpPr txBox="1">
            <a:spLocks noGrp="1"/>
          </p:cNvSpPr>
          <p:nvPr>
            <p:ph type="subTitle" idx="4"/>
          </p:nvPr>
        </p:nvSpPr>
        <p:spPr>
          <a:xfrm>
            <a:off x="4595663" y="3570727"/>
            <a:ext cx="37497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1792" name="Google Shape;1792;p56"/>
          <p:cNvSpPr txBox="1">
            <a:spLocks noGrp="1"/>
          </p:cNvSpPr>
          <p:nvPr>
            <p:ph type="subTitle" idx="5"/>
          </p:nvPr>
        </p:nvSpPr>
        <p:spPr>
          <a:xfrm>
            <a:off x="798638" y="1600025"/>
            <a:ext cx="3645300" cy="40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Scientific method</a:t>
            </a:r>
            <a:endParaRPr/>
          </a:p>
        </p:txBody>
      </p:sp>
      <p:sp>
        <p:nvSpPr>
          <p:cNvPr id="1793" name="Google Shape;1793;p56"/>
          <p:cNvSpPr txBox="1">
            <a:spLocks noGrp="1"/>
          </p:cNvSpPr>
          <p:nvPr>
            <p:ph type="subTitle" idx="6"/>
          </p:nvPr>
        </p:nvSpPr>
        <p:spPr>
          <a:xfrm>
            <a:off x="798638" y="2256925"/>
            <a:ext cx="3645300" cy="40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Formulate hypotheses</a:t>
            </a:r>
            <a:endParaRPr/>
          </a:p>
        </p:txBody>
      </p:sp>
      <p:sp>
        <p:nvSpPr>
          <p:cNvPr id="1794" name="Google Shape;1794;p56"/>
          <p:cNvSpPr txBox="1">
            <a:spLocks noGrp="1"/>
          </p:cNvSpPr>
          <p:nvPr>
            <p:ph type="subTitle" idx="7"/>
          </p:nvPr>
        </p:nvSpPr>
        <p:spPr>
          <a:xfrm>
            <a:off x="798638" y="2913813"/>
            <a:ext cx="3645300" cy="40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Statistic analysis</a:t>
            </a:r>
            <a:endParaRPr/>
          </a:p>
        </p:txBody>
      </p:sp>
      <p:sp>
        <p:nvSpPr>
          <p:cNvPr id="1795" name="Google Shape;1795;p56"/>
          <p:cNvSpPr txBox="1">
            <a:spLocks noGrp="1"/>
          </p:cNvSpPr>
          <p:nvPr>
            <p:ph type="subTitle" idx="8"/>
          </p:nvPr>
        </p:nvSpPr>
        <p:spPr>
          <a:xfrm>
            <a:off x="798638" y="3570725"/>
            <a:ext cx="3645300" cy="40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Impact measures</a:t>
            </a:r>
            <a:endParaRPr/>
          </a:p>
        </p:txBody>
      </p:sp>
      <p:grpSp>
        <p:nvGrpSpPr>
          <p:cNvPr id="1796" name="Google Shape;1796;p56"/>
          <p:cNvGrpSpPr/>
          <p:nvPr/>
        </p:nvGrpSpPr>
        <p:grpSpPr>
          <a:xfrm>
            <a:off x="354655" y="4067239"/>
            <a:ext cx="898615" cy="986057"/>
            <a:chOff x="6197350" y="3104650"/>
            <a:chExt cx="793900" cy="871075"/>
          </a:xfrm>
        </p:grpSpPr>
        <p:sp>
          <p:nvSpPr>
            <p:cNvPr id="1797" name="Google Shape;1797;p56"/>
            <p:cNvSpPr/>
            <p:nvPr/>
          </p:nvSpPr>
          <p:spPr>
            <a:xfrm>
              <a:off x="6356775" y="3113900"/>
              <a:ext cx="98650" cy="104650"/>
            </a:xfrm>
            <a:custGeom>
              <a:avLst/>
              <a:gdLst/>
              <a:ahLst/>
              <a:cxnLst/>
              <a:rect l="l" t="t" r="r" b="b"/>
              <a:pathLst>
                <a:path w="3946" h="4186" extrusionOk="0">
                  <a:moveTo>
                    <a:pt x="1" y="0"/>
                  </a:moveTo>
                  <a:lnTo>
                    <a:pt x="242" y="3550"/>
                  </a:lnTo>
                  <a:cubicBezTo>
                    <a:pt x="264" y="3901"/>
                    <a:pt x="571" y="4186"/>
                    <a:pt x="921" y="4186"/>
                  </a:cubicBezTo>
                  <a:lnTo>
                    <a:pt x="3047" y="4186"/>
                  </a:lnTo>
                  <a:cubicBezTo>
                    <a:pt x="3398" y="4186"/>
                    <a:pt x="3705" y="3901"/>
                    <a:pt x="3727" y="3550"/>
                  </a:cubicBezTo>
                  <a:lnTo>
                    <a:pt x="3946"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6356775" y="3104650"/>
              <a:ext cx="98650" cy="18275"/>
            </a:xfrm>
            <a:custGeom>
              <a:avLst/>
              <a:gdLst/>
              <a:ahLst/>
              <a:cxnLst/>
              <a:rect l="l" t="t" r="r" b="b"/>
              <a:pathLst>
                <a:path w="3946" h="731" extrusionOk="0">
                  <a:moveTo>
                    <a:pt x="1978" y="0"/>
                  </a:moveTo>
                  <a:cubicBezTo>
                    <a:pt x="1394" y="0"/>
                    <a:pt x="717" y="93"/>
                    <a:pt x="1" y="370"/>
                  </a:cubicBezTo>
                  <a:cubicBezTo>
                    <a:pt x="1" y="370"/>
                    <a:pt x="605" y="731"/>
                    <a:pt x="1774" y="731"/>
                  </a:cubicBezTo>
                  <a:cubicBezTo>
                    <a:pt x="2358" y="731"/>
                    <a:pt x="3084" y="641"/>
                    <a:pt x="3946" y="370"/>
                  </a:cubicBezTo>
                  <a:cubicBezTo>
                    <a:pt x="3946" y="370"/>
                    <a:pt x="3147" y="0"/>
                    <a:pt x="197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6368300" y="3135800"/>
              <a:ext cx="10425" cy="10450"/>
            </a:xfrm>
            <a:custGeom>
              <a:avLst/>
              <a:gdLst/>
              <a:ahLst/>
              <a:cxnLst/>
              <a:rect l="l" t="t" r="r" b="b"/>
              <a:pathLst>
                <a:path w="417" h="418" extrusionOk="0">
                  <a:moveTo>
                    <a:pt x="197" y="1"/>
                  </a:moveTo>
                  <a:cubicBezTo>
                    <a:pt x="88" y="1"/>
                    <a:pt x="0" y="88"/>
                    <a:pt x="0" y="198"/>
                  </a:cubicBezTo>
                  <a:cubicBezTo>
                    <a:pt x="0" y="308"/>
                    <a:pt x="88" y="417"/>
                    <a:pt x="197" y="417"/>
                  </a:cubicBezTo>
                  <a:cubicBezTo>
                    <a:pt x="329" y="417"/>
                    <a:pt x="417" y="308"/>
                    <a:pt x="417" y="198"/>
                  </a:cubicBezTo>
                  <a:cubicBezTo>
                    <a:pt x="417" y="88"/>
                    <a:pt x="329" y="1"/>
                    <a:pt x="19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6403900" y="3137450"/>
              <a:ext cx="17025" cy="17000"/>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6380350" y="3170325"/>
              <a:ext cx="6050" cy="6600"/>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1" y="198"/>
                    <a:pt x="241" y="132"/>
                  </a:cubicBezTo>
                  <a:cubicBezTo>
                    <a:pt x="241"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6433500" y="3137450"/>
              <a:ext cx="6600" cy="6600"/>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6423075" y="3170325"/>
              <a:ext cx="10450" cy="10425"/>
            </a:xfrm>
            <a:custGeom>
              <a:avLst/>
              <a:gdLst/>
              <a:ahLst/>
              <a:cxnLst/>
              <a:rect l="l" t="t" r="r" b="b"/>
              <a:pathLst>
                <a:path w="418" h="417" extrusionOk="0">
                  <a:moveTo>
                    <a:pt x="220" y="0"/>
                  </a:moveTo>
                  <a:cubicBezTo>
                    <a:pt x="88" y="0"/>
                    <a:pt x="1" y="88"/>
                    <a:pt x="1" y="198"/>
                  </a:cubicBezTo>
                  <a:cubicBezTo>
                    <a:pt x="1" y="329"/>
                    <a:pt x="88" y="417"/>
                    <a:pt x="220" y="417"/>
                  </a:cubicBezTo>
                  <a:cubicBezTo>
                    <a:pt x="329" y="417"/>
                    <a:pt x="417" y="329"/>
                    <a:pt x="417" y="198"/>
                  </a:cubicBezTo>
                  <a:cubicBezTo>
                    <a:pt x="417" y="88"/>
                    <a:pt x="329"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6389650" y="3187850"/>
              <a:ext cx="16475" cy="17025"/>
            </a:xfrm>
            <a:custGeom>
              <a:avLst/>
              <a:gdLst/>
              <a:ahLst/>
              <a:cxnLst/>
              <a:rect l="l" t="t" r="r" b="b"/>
              <a:pathLst>
                <a:path w="659" h="681" extrusionOk="0">
                  <a:moveTo>
                    <a:pt x="330" y="1"/>
                  </a:moveTo>
                  <a:cubicBezTo>
                    <a:pt x="154" y="1"/>
                    <a:pt x="1" y="154"/>
                    <a:pt x="1" y="351"/>
                  </a:cubicBezTo>
                  <a:cubicBezTo>
                    <a:pt x="1" y="527"/>
                    <a:pt x="154" y="680"/>
                    <a:pt x="330" y="680"/>
                  </a:cubicBezTo>
                  <a:cubicBezTo>
                    <a:pt x="505" y="680"/>
                    <a:pt x="658" y="527"/>
                    <a:pt x="658" y="351"/>
                  </a:cubicBezTo>
                  <a:cubicBezTo>
                    <a:pt x="658" y="154"/>
                    <a:pt x="505" y="1"/>
                    <a:pt x="33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6430200" y="3195525"/>
              <a:ext cx="6600" cy="6600"/>
            </a:xfrm>
            <a:custGeom>
              <a:avLst/>
              <a:gdLst/>
              <a:ahLst/>
              <a:cxnLst/>
              <a:rect l="l" t="t" r="r" b="b"/>
              <a:pathLst>
                <a:path w="264" h="264" extrusionOk="0">
                  <a:moveTo>
                    <a:pt x="132" y="1"/>
                  </a:moveTo>
                  <a:cubicBezTo>
                    <a:pt x="66" y="1"/>
                    <a:pt x="1" y="44"/>
                    <a:pt x="1" y="132"/>
                  </a:cubicBezTo>
                  <a:cubicBezTo>
                    <a:pt x="1" y="198"/>
                    <a:pt x="66"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6349675" y="3186750"/>
              <a:ext cx="113425" cy="690350"/>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6361725" y="3382500"/>
              <a:ext cx="88775" cy="427225"/>
            </a:xfrm>
            <a:custGeom>
              <a:avLst/>
              <a:gdLst/>
              <a:ahLst/>
              <a:cxnLst/>
              <a:rect l="l" t="t" r="r" b="b"/>
              <a:pathLst>
                <a:path w="3551" h="17089" extrusionOk="0">
                  <a:moveTo>
                    <a:pt x="321" y="1"/>
                  </a:moveTo>
                  <a:cubicBezTo>
                    <a:pt x="208" y="1"/>
                    <a:pt x="101" y="6"/>
                    <a:pt x="0" y="16"/>
                  </a:cubicBezTo>
                  <a:lnTo>
                    <a:pt x="0" y="15138"/>
                  </a:lnTo>
                  <a:cubicBezTo>
                    <a:pt x="0" y="16212"/>
                    <a:pt x="811" y="17088"/>
                    <a:pt x="1775" y="17088"/>
                  </a:cubicBezTo>
                  <a:cubicBezTo>
                    <a:pt x="2762" y="17088"/>
                    <a:pt x="3550" y="16212"/>
                    <a:pt x="3550" y="15138"/>
                  </a:cubicBezTo>
                  <a:lnTo>
                    <a:pt x="3550" y="236"/>
                  </a:lnTo>
                  <a:cubicBezTo>
                    <a:pt x="3302" y="315"/>
                    <a:pt x="3019" y="365"/>
                    <a:pt x="2699" y="365"/>
                  </a:cubicBezTo>
                  <a:cubicBezTo>
                    <a:pt x="2396" y="365"/>
                    <a:pt x="2060" y="320"/>
                    <a:pt x="1688" y="214"/>
                  </a:cubicBezTo>
                  <a:cubicBezTo>
                    <a:pt x="1148" y="62"/>
                    <a:pt x="699" y="1"/>
                    <a:pt x="32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6562250" y="3113900"/>
              <a:ext cx="98625" cy="104650"/>
            </a:xfrm>
            <a:custGeom>
              <a:avLst/>
              <a:gdLst/>
              <a:ahLst/>
              <a:cxnLst/>
              <a:rect l="l" t="t" r="r" b="b"/>
              <a:pathLst>
                <a:path w="3945" h="4186" extrusionOk="0">
                  <a:moveTo>
                    <a:pt x="0" y="0"/>
                  </a:moveTo>
                  <a:lnTo>
                    <a:pt x="241" y="3550"/>
                  </a:lnTo>
                  <a:cubicBezTo>
                    <a:pt x="263" y="3901"/>
                    <a:pt x="570" y="4186"/>
                    <a:pt x="921" y="4186"/>
                  </a:cubicBezTo>
                  <a:lnTo>
                    <a:pt x="3046" y="4186"/>
                  </a:lnTo>
                  <a:cubicBezTo>
                    <a:pt x="3397" y="4186"/>
                    <a:pt x="3704" y="3901"/>
                    <a:pt x="3726" y="3550"/>
                  </a:cubicBezTo>
                  <a:lnTo>
                    <a:pt x="394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6562250" y="3104650"/>
              <a:ext cx="98625" cy="18275"/>
            </a:xfrm>
            <a:custGeom>
              <a:avLst/>
              <a:gdLst/>
              <a:ahLst/>
              <a:cxnLst/>
              <a:rect l="l" t="t" r="r" b="b"/>
              <a:pathLst>
                <a:path w="3945" h="731" extrusionOk="0">
                  <a:moveTo>
                    <a:pt x="1977" y="0"/>
                  </a:moveTo>
                  <a:cubicBezTo>
                    <a:pt x="1393" y="0"/>
                    <a:pt x="716" y="93"/>
                    <a:pt x="0" y="370"/>
                  </a:cubicBezTo>
                  <a:cubicBezTo>
                    <a:pt x="0" y="370"/>
                    <a:pt x="604" y="731"/>
                    <a:pt x="1773" y="731"/>
                  </a:cubicBezTo>
                  <a:cubicBezTo>
                    <a:pt x="2357" y="731"/>
                    <a:pt x="3083" y="641"/>
                    <a:pt x="3945" y="370"/>
                  </a:cubicBezTo>
                  <a:cubicBezTo>
                    <a:pt x="3945" y="370"/>
                    <a:pt x="3146" y="0"/>
                    <a:pt x="19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6573750" y="3135800"/>
              <a:ext cx="10425" cy="10450"/>
            </a:xfrm>
            <a:custGeom>
              <a:avLst/>
              <a:gdLst/>
              <a:ahLst/>
              <a:cxnLst/>
              <a:rect l="l" t="t" r="r" b="b"/>
              <a:pathLst>
                <a:path w="417" h="418" extrusionOk="0">
                  <a:moveTo>
                    <a:pt x="198" y="1"/>
                  </a:moveTo>
                  <a:cubicBezTo>
                    <a:pt x="88" y="1"/>
                    <a:pt x="0" y="88"/>
                    <a:pt x="0" y="198"/>
                  </a:cubicBezTo>
                  <a:cubicBezTo>
                    <a:pt x="0" y="308"/>
                    <a:pt x="88" y="417"/>
                    <a:pt x="198" y="417"/>
                  </a:cubicBezTo>
                  <a:cubicBezTo>
                    <a:pt x="329" y="417"/>
                    <a:pt x="417" y="308"/>
                    <a:pt x="417" y="198"/>
                  </a:cubicBezTo>
                  <a:cubicBezTo>
                    <a:pt x="417" y="88"/>
                    <a:pt x="329" y="1"/>
                    <a:pt x="19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6609350" y="3137450"/>
              <a:ext cx="17025" cy="17000"/>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6585800" y="3170325"/>
              <a:ext cx="6050" cy="6600"/>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2" y="198"/>
                    <a:pt x="242" y="132"/>
                  </a:cubicBezTo>
                  <a:cubicBezTo>
                    <a:pt x="242"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6638950" y="3137450"/>
              <a:ext cx="6600" cy="6600"/>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6628525" y="3170325"/>
              <a:ext cx="10450" cy="10425"/>
            </a:xfrm>
            <a:custGeom>
              <a:avLst/>
              <a:gdLst/>
              <a:ahLst/>
              <a:cxnLst/>
              <a:rect l="l" t="t" r="r" b="b"/>
              <a:pathLst>
                <a:path w="418" h="417" extrusionOk="0">
                  <a:moveTo>
                    <a:pt x="220" y="0"/>
                  </a:moveTo>
                  <a:cubicBezTo>
                    <a:pt x="89" y="0"/>
                    <a:pt x="1" y="88"/>
                    <a:pt x="1" y="198"/>
                  </a:cubicBezTo>
                  <a:cubicBezTo>
                    <a:pt x="1" y="329"/>
                    <a:pt x="89" y="417"/>
                    <a:pt x="220" y="417"/>
                  </a:cubicBezTo>
                  <a:cubicBezTo>
                    <a:pt x="330" y="417"/>
                    <a:pt x="417" y="329"/>
                    <a:pt x="417" y="198"/>
                  </a:cubicBezTo>
                  <a:cubicBezTo>
                    <a:pt x="417" y="88"/>
                    <a:pt x="330"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6595125" y="3187850"/>
              <a:ext cx="16450" cy="17025"/>
            </a:xfrm>
            <a:custGeom>
              <a:avLst/>
              <a:gdLst/>
              <a:ahLst/>
              <a:cxnLst/>
              <a:rect l="l" t="t" r="r" b="b"/>
              <a:pathLst>
                <a:path w="658" h="681" extrusionOk="0">
                  <a:moveTo>
                    <a:pt x="329" y="1"/>
                  </a:moveTo>
                  <a:cubicBezTo>
                    <a:pt x="153" y="1"/>
                    <a:pt x="0" y="154"/>
                    <a:pt x="0" y="351"/>
                  </a:cubicBezTo>
                  <a:cubicBezTo>
                    <a:pt x="0" y="527"/>
                    <a:pt x="153" y="680"/>
                    <a:pt x="329" y="680"/>
                  </a:cubicBezTo>
                  <a:cubicBezTo>
                    <a:pt x="504" y="680"/>
                    <a:pt x="657" y="527"/>
                    <a:pt x="657" y="351"/>
                  </a:cubicBezTo>
                  <a:cubicBezTo>
                    <a:pt x="657" y="154"/>
                    <a:pt x="504" y="1"/>
                    <a:pt x="3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6635650" y="3195525"/>
              <a:ext cx="6600" cy="6600"/>
            </a:xfrm>
            <a:custGeom>
              <a:avLst/>
              <a:gdLst/>
              <a:ahLst/>
              <a:cxnLst/>
              <a:rect l="l" t="t" r="r" b="b"/>
              <a:pathLst>
                <a:path w="264" h="264" extrusionOk="0">
                  <a:moveTo>
                    <a:pt x="132" y="1"/>
                  </a:moveTo>
                  <a:cubicBezTo>
                    <a:pt x="66" y="1"/>
                    <a:pt x="1" y="44"/>
                    <a:pt x="1" y="132"/>
                  </a:cubicBezTo>
                  <a:cubicBezTo>
                    <a:pt x="1" y="198"/>
                    <a:pt x="66"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6555125" y="3186750"/>
              <a:ext cx="113425" cy="690350"/>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6567175" y="3325525"/>
              <a:ext cx="88775" cy="484200"/>
            </a:xfrm>
            <a:custGeom>
              <a:avLst/>
              <a:gdLst/>
              <a:ahLst/>
              <a:cxnLst/>
              <a:rect l="l" t="t" r="r" b="b"/>
              <a:pathLst>
                <a:path w="3551" h="19368" extrusionOk="0">
                  <a:moveTo>
                    <a:pt x="321" y="1"/>
                  </a:moveTo>
                  <a:cubicBezTo>
                    <a:pt x="208" y="1"/>
                    <a:pt x="101" y="6"/>
                    <a:pt x="0" y="16"/>
                  </a:cubicBezTo>
                  <a:lnTo>
                    <a:pt x="0" y="17417"/>
                  </a:lnTo>
                  <a:cubicBezTo>
                    <a:pt x="0" y="18491"/>
                    <a:pt x="811" y="19367"/>
                    <a:pt x="1775" y="19367"/>
                  </a:cubicBezTo>
                  <a:cubicBezTo>
                    <a:pt x="2762" y="19367"/>
                    <a:pt x="3551" y="18491"/>
                    <a:pt x="3551" y="17417"/>
                  </a:cubicBezTo>
                  <a:lnTo>
                    <a:pt x="3551" y="235"/>
                  </a:lnTo>
                  <a:cubicBezTo>
                    <a:pt x="3302" y="314"/>
                    <a:pt x="3020" y="364"/>
                    <a:pt x="2699" y="364"/>
                  </a:cubicBezTo>
                  <a:cubicBezTo>
                    <a:pt x="2396" y="364"/>
                    <a:pt x="2060" y="320"/>
                    <a:pt x="1688" y="214"/>
                  </a:cubicBezTo>
                  <a:cubicBezTo>
                    <a:pt x="1148" y="62"/>
                    <a:pt x="699" y="1"/>
                    <a:pt x="321"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6767700" y="3113900"/>
              <a:ext cx="98625" cy="104650"/>
            </a:xfrm>
            <a:custGeom>
              <a:avLst/>
              <a:gdLst/>
              <a:ahLst/>
              <a:cxnLst/>
              <a:rect l="l" t="t" r="r" b="b"/>
              <a:pathLst>
                <a:path w="3945" h="4186" extrusionOk="0">
                  <a:moveTo>
                    <a:pt x="0" y="0"/>
                  </a:moveTo>
                  <a:lnTo>
                    <a:pt x="241" y="3550"/>
                  </a:lnTo>
                  <a:cubicBezTo>
                    <a:pt x="263" y="3901"/>
                    <a:pt x="570" y="4186"/>
                    <a:pt x="921" y="4186"/>
                  </a:cubicBezTo>
                  <a:lnTo>
                    <a:pt x="3046" y="4186"/>
                  </a:lnTo>
                  <a:cubicBezTo>
                    <a:pt x="3397" y="4186"/>
                    <a:pt x="3704" y="3901"/>
                    <a:pt x="3726" y="3550"/>
                  </a:cubicBezTo>
                  <a:lnTo>
                    <a:pt x="394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6767700" y="3104650"/>
              <a:ext cx="98625" cy="18275"/>
            </a:xfrm>
            <a:custGeom>
              <a:avLst/>
              <a:gdLst/>
              <a:ahLst/>
              <a:cxnLst/>
              <a:rect l="l" t="t" r="r" b="b"/>
              <a:pathLst>
                <a:path w="3945" h="731" extrusionOk="0">
                  <a:moveTo>
                    <a:pt x="1977" y="0"/>
                  </a:moveTo>
                  <a:cubicBezTo>
                    <a:pt x="1393" y="0"/>
                    <a:pt x="716" y="93"/>
                    <a:pt x="0" y="370"/>
                  </a:cubicBezTo>
                  <a:cubicBezTo>
                    <a:pt x="0" y="370"/>
                    <a:pt x="604" y="731"/>
                    <a:pt x="1773" y="731"/>
                  </a:cubicBezTo>
                  <a:cubicBezTo>
                    <a:pt x="2357" y="731"/>
                    <a:pt x="3083" y="641"/>
                    <a:pt x="3945" y="370"/>
                  </a:cubicBezTo>
                  <a:cubicBezTo>
                    <a:pt x="3945" y="370"/>
                    <a:pt x="3146" y="0"/>
                    <a:pt x="19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6779200" y="3135800"/>
              <a:ext cx="10425" cy="10450"/>
            </a:xfrm>
            <a:custGeom>
              <a:avLst/>
              <a:gdLst/>
              <a:ahLst/>
              <a:cxnLst/>
              <a:rect l="l" t="t" r="r" b="b"/>
              <a:pathLst>
                <a:path w="417" h="418" extrusionOk="0">
                  <a:moveTo>
                    <a:pt x="198" y="1"/>
                  </a:moveTo>
                  <a:cubicBezTo>
                    <a:pt x="88" y="1"/>
                    <a:pt x="0" y="88"/>
                    <a:pt x="0" y="198"/>
                  </a:cubicBezTo>
                  <a:cubicBezTo>
                    <a:pt x="0" y="308"/>
                    <a:pt x="88" y="417"/>
                    <a:pt x="198" y="417"/>
                  </a:cubicBezTo>
                  <a:cubicBezTo>
                    <a:pt x="329" y="417"/>
                    <a:pt x="417" y="308"/>
                    <a:pt x="417" y="198"/>
                  </a:cubicBezTo>
                  <a:cubicBezTo>
                    <a:pt x="417" y="88"/>
                    <a:pt x="329" y="1"/>
                    <a:pt x="19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6814800" y="3137450"/>
              <a:ext cx="17025" cy="17000"/>
            </a:xfrm>
            <a:custGeom>
              <a:avLst/>
              <a:gdLst/>
              <a:ahLst/>
              <a:cxnLst/>
              <a:rect l="l" t="t" r="r" b="b"/>
              <a:pathLst>
                <a:path w="681" h="680" extrusionOk="0">
                  <a:moveTo>
                    <a:pt x="352" y="1"/>
                  </a:moveTo>
                  <a:cubicBezTo>
                    <a:pt x="154" y="1"/>
                    <a:pt x="1" y="154"/>
                    <a:pt x="1" y="351"/>
                  </a:cubicBezTo>
                  <a:cubicBezTo>
                    <a:pt x="1" y="527"/>
                    <a:pt x="154" y="680"/>
                    <a:pt x="352" y="680"/>
                  </a:cubicBezTo>
                  <a:cubicBezTo>
                    <a:pt x="527" y="680"/>
                    <a:pt x="680" y="527"/>
                    <a:pt x="680" y="351"/>
                  </a:cubicBezTo>
                  <a:cubicBezTo>
                    <a:pt x="680" y="154"/>
                    <a:pt x="527" y="1"/>
                    <a:pt x="35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6791250" y="3170325"/>
              <a:ext cx="6050" cy="6600"/>
            </a:xfrm>
            <a:custGeom>
              <a:avLst/>
              <a:gdLst/>
              <a:ahLst/>
              <a:cxnLst/>
              <a:rect l="l" t="t" r="r" b="b"/>
              <a:pathLst>
                <a:path w="242" h="264" extrusionOk="0">
                  <a:moveTo>
                    <a:pt x="132" y="0"/>
                  </a:moveTo>
                  <a:cubicBezTo>
                    <a:pt x="44" y="0"/>
                    <a:pt x="1" y="66"/>
                    <a:pt x="1" y="132"/>
                  </a:cubicBezTo>
                  <a:cubicBezTo>
                    <a:pt x="1" y="198"/>
                    <a:pt x="44" y="263"/>
                    <a:pt x="132" y="263"/>
                  </a:cubicBezTo>
                  <a:cubicBezTo>
                    <a:pt x="198" y="263"/>
                    <a:pt x="242" y="198"/>
                    <a:pt x="242" y="132"/>
                  </a:cubicBezTo>
                  <a:cubicBezTo>
                    <a:pt x="242"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6844400" y="3137450"/>
              <a:ext cx="6600" cy="6600"/>
            </a:xfrm>
            <a:custGeom>
              <a:avLst/>
              <a:gdLst/>
              <a:ahLst/>
              <a:cxnLst/>
              <a:rect l="l" t="t" r="r" b="b"/>
              <a:pathLst>
                <a:path w="264" h="264" extrusionOk="0">
                  <a:moveTo>
                    <a:pt x="132" y="1"/>
                  </a:moveTo>
                  <a:cubicBezTo>
                    <a:pt x="66" y="1"/>
                    <a:pt x="0" y="66"/>
                    <a:pt x="0" y="132"/>
                  </a:cubicBezTo>
                  <a:cubicBezTo>
                    <a:pt x="0" y="198"/>
                    <a:pt x="66" y="264"/>
                    <a:pt x="132" y="264"/>
                  </a:cubicBezTo>
                  <a:cubicBezTo>
                    <a:pt x="198" y="264"/>
                    <a:pt x="263" y="198"/>
                    <a:pt x="263" y="132"/>
                  </a:cubicBezTo>
                  <a:cubicBezTo>
                    <a:pt x="263" y="66"/>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6833975" y="3170325"/>
              <a:ext cx="10450" cy="10425"/>
            </a:xfrm>
            <a:custGeom>
              <a:avLst/>
              <a:gdLst/>
              <a:ahLst/>
              <a:cxnLst/>
              <a:rect l="l" t="t" r="r" b="b"/>
              <a:pathLst>
                <a:path w="418" h="417" extrusionOk="0">
                  <a:moveTo>
                    <a:pt x="220" y="0"/>
                  </a:moveTo>
                  <a:cubicBezTo>
                    <a:pt x="89" y="0"/>
                    <a:pt x="1" y="88"/>
                    <a:pt x="1" y="198"/>
                  </a:cubicBezTo>
                  <a:cubicBezTo>
                    <a:pt x="1" y="329"/>
                    <a:pt x="89" y="417"/>
                    <a:pt x="220" y="417"/>
                  </a:cubicBezTo>
                  <a:cubicBezTo>
                    <a:pt x="330" y="417"/>
                    <a:pt x="417" y="329"/>
                    <a:pt x="417" y="198"/>
                  </a:cubicBezTo>
                  <a:cubicBezTo>
                    <a:pt x="417" y="88"/>
                    <a:pt x="330"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6800575" y="3187850"/>
              <a:ext cx="16450" cy="17025"/>
            </a:xfrm>
            <a:custGeom>
              <a:avLst/>
              <a:gdLst/>
              <a:ahLst/>
              <a:cxnLst/>
              <a:rect l="l" t="t" r="r" b="b"/>
              <a:pathLst>
                <a:path w="658" h="681" extrusionOk="0">
                  <a:moveTo>
                    <a:pt x="329" y="1"/>
                  </a:moveTo>
                  <a:cubicBezTo>
                    <a:pt x="154" y="1"/>
                    <a:pt x="0" y="154"/>
                    <a:pt x="0" y="351"/>
                  </a:cubicBezTo>
                  <a:cubicBezTo>
                    <a:pt x="0" y="527"/>
                    <a:pt x="154" y="680"/>
                    <a:pt x="329" y="680"/>
                  </a:cubicBezTo>
                  <a:cubicBezTo>
                    <a:pt x="504" y="680"/>
                    <a:pt x="658" y="527"/>
                    <a:pt x="658" y="351"/>
                  </a:cubicBezTo>
                  <a:cubicBezTo>
                    <a:pt x="658" y="154"/>
                    <a:pt x="504" y="1"/>
                    <a:pt x="3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6841100" y="3195525"/>
              <a:ext cx="6600" cy="6600"/>
            </a:xfrm>
            <a:custGeom>
              <a:avLst/>
              <a:gdLst/>
              <a:ahLst/>
              <a:cxnLst/>
              <a:rect l="l" t="t" r="r" b="b"/>
              <a:pathLst>
                <a:path w="264" h="264" extrusionOk="0">
                  <a:moveTo>
                    <a:pt x="132" y="1"/>
                  </a:moveTo>
                  <a:cubicBezTo>
                    <a:pt x="67" y="1"/>
                    <a:pt x="1" y="44"/>
                    <a:pt x="1" y="132"/>
                  </a:cubicBezTo>
                  <a:cubicBezTo>
                    <a:pt x="1" y="198"/>
                    <a:pt x="67"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6760575" y="3186750"/>
              <a:ext cx="113425" cy="690350"/>
            </a:xfrm>
            <a:custGeom>
              <a:avLst/>
              <a:gdLst/>
              <a:ahLst/>
              <a:cxnLst/>
              <a:rect l="l" t="t" r="r" b="b"/>
              <a:pathLst>
                <a:path w="4537" h="27614" extrusionOk="0">
                  <a:moveTo>
                    <a:pt x="0" y="1"/>
                  </a:moveTo>
                  <a:lnTo>
                    <a:pt x="0" y="25159"/>
                  </a:lnTo>
                  <a:cubicBezTo>
                    <a:pt x="0" y="26496"/>
                    <a:pt x="1008" y="27614"/>
                    <a:pt x="2258"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6772625" y="3460375"/>
              <a:ext cx="88775" cy="349350"/>
            </a:xfrm>
            <a:custGeom>
              <a:avLst/>
              <a:gdLst/>
              <a:ahLst/>
              <a:cxnLst/>
              <a:rect l="l" t="t" r="r" b="b"/>
              <a:pathLst>
                <a:path w="3551" h="13974" extrusionOk="0">
                  <a:moveTo>
                    <a:pt x="271" y="0"/>
                  </a:moveTo>
                  <a:cubicBezTo>
                    <a:pt x="177" y="0"/>
                    <a:pt x="86" y="5"/>
                    <a:pt x="1" y="13"/>
                  </a:cubicBezTo>
                  <a:lnTo>
                    <a:pt x="1" y="12023"/>
                  </a:lnTo>
                  <a:cubicBezTo>
                    <a:pt x="1" y="13097"/>
                    <a:pt x="811" y="13973"/>
                    <a:pt x="1776" y="13973"/>
                  </a:cubicBezTo>
                  <a:cubicBezTo>
                    <a:pt x="2762" y="13973"/>
                    <a:pt x="3551" y="13097"/>
                    <a:pt x="3551" y="12023"/>
                  </a:cubicBezTo>
                  <a:lnTo>
                    <a:pt x="3551" y="254"/>
                  </a:lnTo>
                  <a:cubicBezTo>
                    <a:pt x="3310" y="331"/>
                    <a:pt x="3036" y="375"/>
                    <a:pt x="2726" y="375"/>
                  </a:cubicBezTo>
                  <a:cubicBezTo>
                    <a:pt x="2417" y="375"/>
                    <a:pt x="2071" y="331"/>
                    <a:pt x="1688" y="233"/>
                  </a:cubicBezTo>
                  <a:cubicBezTo>
                    <a:pt x="1124" y="74"/>
                    <a:pt x="660" y="0"/>
                    <a:pt x="27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6197350" y="3224575"/>
              <a:ext cx="793900" cy="51525"/>
            </a:xfrm>
            <a:custGeom>
              <a:avLst/>
              <a:gdLst/>
              <a:ahLst/>
              <a:cxnLst/>
              <a:rect l="l" t="t" r="r" b="b"/>
              <a:pathLst>
                <a:path w="31756" h="2061" extrusionOk="0">
                  <a:moveTo>
                    <a:pt x="1" y="0"/>
                  </a:moveTo>
                  <a:lnTo>
                    <a:pt x="1" y="2060"/>
                  </a:lnTo>
                  <a:lnTo>
                    <a:pt x="31756" y="2060"/>
                  </a:lnTo>
                  <a:lnTo>
                    <a:pt x="31756"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6265850" y="3270025"/>
              <a:ext cx="656925" cy="705700"/>
            </a:xfrm>
            <a:custGeom>
              <a:avLst/>
              <a:gdLst/>
              <a:ahLst/>
              <a:cxnLst/>
              <a:rect l="l" t="t" r="r" b="b"/>
              <a:pathLst>
                <a:path w="26277" h="28228" extrusionOk="0">
                  <a:moveTo>
                    <a:pt x="0" y="1"/>
                  </a:moveTo>
                  <a:lnTo>
                    <a:pt x="0" y="22069"/>
                  </a:lnTo>
                  <a:cubicBezTo>
                    <a:pt x="0" y="25466"/>
                    <a:pt x="2761" y="28228"/>
                    <a:pt x="6158" y="28228"/>
                  </a:cubicBezTo>
                  <a:lnTo>
                    <a:pt x="20118" y="28228"/>
                  </a:lnTo>
                  <a:cubicBezTo>
                    <a:pt x="23515" y="28228"/>
                    <a:pt x="26276" y="25466"/>
                    <a:pt x="26276" y="22069"/>
                  </a:cubicBezTo>
                  <a:lnTo>
                    <a:pt x="26276" y="242"/>
                  </a:lnTo>
                  <a:lnTo>
                    <a:pt x="25443" y="242"/>
                  </a:lnTo>
                  <a:lnTo>
                    <a:pt x="25443" y="22069"/>
                  </a:lnTo>
                  <a:cubicBezTo>
                    <a:pt x="25443" y="25006"/>
                    <a:pt x="23055" y="27395"/>
                    <a:pt x="20118" y="27395"/>
                  </a:cubicBezTo>
                  <a:lnTo>
                    <a:pt x="6158" y="27395"/>
                  </a:lnTo>
                  <a:cubicBezTo>
                    <a:pt x="3222" y="27395"/>
                    <a:pt x="811" y="25006"/>
                    <a:pt x="811" y="22069"/>
                  </a:cubicBezTo>
                  <a:lnTo>
                    <a:pt x="81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2" name="Google Shape;1832;p56"/>
          <p:cNvSpPr/>
          <p:nvPr/>
        </p:nvSpPr>
        <p:spPr>
          <a:xfrm>
            <a:off x="144525" y="5053300"/>
            <a:ext cx="1370419"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3" name="Google Shape;1833;p56"/>
          <p:cNvGrpSpPr/>
          <p:nvPr/>
        </p:nvGrpSpPr>
        <p:grpSpPr>
          <a:xfrm rot="4499967">
            <a:off x="7893750" y="498348"/>
            <a:ext cx="288418" cy="230584"/>
            <a:chOff x="5243250" y="2506925"/>
            <a:chExt cx="192250" cy="153700"/>
          </a:xfrm>
        </p:grpSpPr>
        <p:sp>
          <p:nvSpPr>
            <p:cNvPr id="1834" name="Google Shape;1834;p56"/>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6"/>
          <p:cNvGrpSpPr/>
          <p:nvPr/>
        </p:nvGrpSpPr>
        <p:grpSpPr>
          <a:xfrm rot="4499967">
            <a:off x="8233915" y="709836"/>
            <a:ext cx="293031" cy="226009"/>
            <a:chOff x="5483150" y="2495300"/>
            <a:chExt cx="195325" cy="150650"/>
          </a:xfrm>
        </p:grpSpPr>
        <p:sp>
          <p:nvSpPr>
            <p:cNvPr id="1838" name="Google Shape;1838;p56"/>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 name="Google Shape;1841;p56"/>
          <p:cNvSpPr/>
          <p:nvPr/>
        </p:nvSpPr>
        <p:spPr>
          <a:xfrm>
            <a:off x="2497108" y="440976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Epidemiology Master's Degree by Slidesgo">
  <a:themeElements>
    <a:clrScheme name="Simple Light">
      <a:dk1>
        <a:srgbClr val="025373"/>
      </a:dk1>
      <a:lt1>
        <a:srgbClr val="81ACE6"/>
      </a:lt1>
      <a:dk2>
        <a:srgbClr val="F46862"/>
      </a:dk2>
      <a:lt2>
        <a:srgbClr val="FF8D8D"/>
      </a:lt2>
      <a:accent1>
        <a:srgbClr val="F9CDC7"/>
      </a:accent1>
      <a:accent2>
        <a:srgbClr val="FFEEEB"/>
      </a:accent2>
      <a:accent3>
        <a:srgbClr val="F2C777"/>
      </a:accent3>
      <a:accent4>
        <a:srgbClr val="FFFFFF"/>
      </a:accent4>
      <a:accent5>
        <a:srgbClr val="FFFFFF"/>
      </a:accent5>
      <a:accent6>
        <a:srgbClr val="FFFFFF"/>
      </a:accent6>
      <a:hlink>
        <a:srgbClr val="02537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4052</TotalTime>
  <Words>1374</Words>
  <Application>Microsoft Office PowerPoint</Application>
  <PresentationFormat>On-screen Show (16:9)</PresentationFormat>
  <Paragraphs>242</Paragraphs>
  <Slides>41</Slides>
  <Notes>41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41</vt:i4>
      </vt:variant>
    </vt:vector>
  </HeadingPairs>
  <TitlesOfParts>
    <vt:vector size="50" baseType="lpstr">
      <vt:lpstr>Inter</vt:lpstr>
      <vt:lpstr>Proxima Nova</vt:lpstr>
      <vt:lpstr>Arial</vt:lpstr>
      <vt:lpstr>Bebas Neue</vt:lpstr>
      <vt:lpstr>Hepta Slab</vt:lpstr>
      <vt:lpstr>PT Sans</vt:lpstr>
      <vt:lpstr>Roboto Condensed Light</vt:lpstr>
      <vt:lpstr>Epidemiology Master's Degree by Slidesgo</vt:lpstr>
      <vt:lpstr>Slidesgo Final Pages</vt:lpstr>
      <vt:lpstr>DECODING DEATH</vt:lpstr>
      <vt:lpstr>Project Participants</vt:lpstr>
      <vt:lpstr>About</vt:lpstr>
      <vt:lpstr>Introduction</vt:lpstr>
      <vt:lpstr>METHODOLOGY</vt:lpstr>
      <vt:lpstr>Breakdown of Data Processing</vt:lpstr>
      <vt:lpstr>Model Training</vt:lpstr>
      <vt:lpstr>Types of epidemiology</vt:lpstr>
      <vt:lpstr>Methodology</vt:lpstr>
      <vt:lpstr>Goals of epidemiology</vt:lpstr>
      <vt:lpstr>Awesome words</vt:lpstr>
      <vt:lpstr>—Someone Famous</vt:lpstr>
      <vt:lpstr>A picture is worth a thousand words</vt:lpstr>
      <vt:lpstr>Endemic disease</vt:lpstr>
      <vt:lpstr>Epidemiology</vt:lpstr>
      <vt:lpstr>1,900</vt:lpstr>
      <vt:lpstr>7,000+</vt:lpstr>
      <vt:lpstr>65%</vt:lpstr>
      <vt:lpstr>PC software</vt:lpstr>
      <vt:lpstr>Tableau</vt:lpstr>
      <vt:lpstr>Most vulnerable countries</vt:lpstr>
      <vt:lpstr>01</vt:lpstr>
      <vt:lpstr>Basic concepts</vt:lpstr>
      <vt:lpstr>Most virulent pandemics</vt:lpstr>
      <vt:lpstr>Best known vaccines</vt:lpstr>
      <vt:lpstr>Research phases</vt:lpstr>
      <vt:lpstr>Other information</vt:lpstr>
      <vt:lpstr>Basic principles</vt:lpstr>
      <vt:lpstr>Most used types of vaccines</vt:lpstr>
      <vt:lpstr>Our team</vt:lpstr>
      <vt:lpstr>Thanks!</vt:lpstr>
      <vt:lpstr>Icon pack</vt:lpstr>
      <vt:lpstr>Alternative resources</vt:lpstr>
      <vt:lpstr>Resources</vt:lpstr>
      <vt:lpstr>PowerPoint Presentation</vt:lpstr>
      <vt:lpstr>PowerPoint Presentation</vt:lpstr>
      <vt:lpstr>PowerPoint Presentation</vt:lpstr>
      <vt:lpstr>PowerPoint Presentation</vt:lpstr>
      <vt:lpstr>PowerPoint Presentation</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DECODING DEATH</dc:title>
  <dc:creator>Paul Ku</dc:creator>
  <cp:lastModifiedBy>Paul Ku</cp:lastModifiedBy>
  <cp:revision>1</cp:revision>
  <dcterms:modified xsi:type="dcterms:W3CDTF">2024-04-18T20:16:55Z</dcterms:modified>
</cp:coreProperties>
</file>